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232" autoAdjust="0"/>
  </p:normalViewPr>
  <p:slideViewPr>
    <p:cSldViewPr>
      <p:cViewPr varScale="1">
        <p:scale>
          <a:sx n="110" d="100"/>
          <a:sy n="110" d="100"/>
        </p:scale>
        <p:origin x="16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14840-289F-41A7-8D19-B3B37B3A8107}"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GB"/>
        </a:p>
      </dgm:t>
    </dgm:pt>
    <dgm:pt modelId="{9498B227-B9EF-4462-A5B6-02045BA0587A}">
      <dgm:prSet phldrT="[Text]"/>
      <dgm:spPr/>
      <dgm:t>
        <a:bodyPr/>
        <a:lstStyle/>
        <a:p>
          <a:r>
            <a:rPr lang="en-GB" dirty="0"/>
            <a:t>Issue</a:t>
          </a:r>
        </a:p>
      </dgm:t>
    </dgm:pt>
    <dgm:pt modelId="{BDD0A493-C059-473C-BB77-583C0F1481D4}" type="parTrans" cxnId="{8B59481F-A998-4EA5-906B-CECD48D7CF8B}">
      <dgm:prSet/>
      <dgm:spPr/>
      <dgm:t>
        <a:bodyPr/>
        <a:lstStyle/>
        <a:p>
          <a:endParaRPr lang="en-GB"/>
        </a:p>
      </dgm:t>
    </dgm:pt>
    <dgm:pt modelId="{AAE0A420-2226-4F77-866A-9EDCF55081AA}" type="sibTrans" cxnId="{8B59481F-A998-4EA5-906B-CECD48D7CF8B}">
      <dgm:prSet/>
      <dgm:spPr/>
      <dgm:t>
        <a:bodyPr/>
        <a:lstStyle/>
        <a:p>
          <a:endParaRPr lang="en-GB"/>
        </a:p>
      </dgm:t>
    </dgm:pt>
    <dgm:pt modelId="{92D53E64-C7A1-4DAF-B850-3C0488FD0BF3}">
      <dgm:prSet phldrT="[Text]"/>
      <dgm:spPr/>
      <dgm:t>
        <a:bodyPr/>
        <a:lstStyle/>
        <a:p>
          <a:r>
            <a:rPr lang="en-GB" dirty="0"/>
            <a:t>Covid-19 has led to more staff home working due to vulnerability risk and limited safe seating</a:t>
          </a:r>
        </a:p>
      </dgm:t>
    </dgm:pt>
    <dgm:pt modelId="{B096B854-1F0F-44B3-AFA7-19F88E6BB8F1}" type="parTrans" cxnId="{D1187D52-4918-40EC-85DA-7E24DE511ED8}">
      <dgm:prSet/>
      <dgm:spPr/>
      <dgm:t>
        <a:bodyPr/>
        <a:lstStyle/>
        <a:p>
          <a:endParaRPr lang="en-GB"/>
        </a:p>
      </dgm:t>
    </dgm:pt>
    <dgm:pt modelId="{F7F7C1CD-AFAD-476C-A8F3-15B0214DBFC0}" type="sibTrans" cxnId="{D1187D52-4918-40EC-85DA-7E24DE511ED8}">
      <dgm:prSet/>
      <dgm:spPr/>
      <dgm:t>
        <a:bodyPr/>
        <a:lstStyle/>
        <a:p>
          <a:endParaRPr lang="en-GB"/>
        </a:p>
      </dgm:t>
    </dgm:pt>
    <dgm:pt modelId="{6E047F68-D848-4294-83AA-F7077BD3CA99}">
      <dgm:prSet phldrT="[Text]"/>
      <dgm:spPr/>
      <dgm:t>
        <a:bodyPr/>
        <a:lstStyle/>
        <a:p>
          <a:r>
            <a:rPr lang="en-GB" dirty="0"/>
            <a:t>Effect</a:t>
          </a:r>
        </a:p>
      </dgm:t>
    </dgm:pt>
    <dgm:pt modelId="{33497362-9FDC-4F67-85E7-5DD155CAE386}" type="parTrans" cxnId="{4F01A5D8-3C8E-492F-915A-71C96FAA930D}">
      <dgm:prSet/>
      <dgm:spPr/>
      <dgm:t>
        <a:bodyPr/>
        <a:lstStyle/>
        <a:p>
          <a:endParaRPr lang="en-GB"/>
        </a:p>
      </dgm:t>
    </dgm:pt>
    <dgm:pt modelId="{7DB17116-9ADD-4702-A7EF-C235B69D5394}" type="sibTrans" cxnId="{4F01A5D8-3C8E-492F-915A-71C96FAA930D}">
      <dgm:prSet/>
      <dgm:spPr/>
      <dgm:t>
        <a:bodyPr/>
        <a:lstStyle/>
        <a:p>
          <a:endParaRPr lang="en-GB"/>
        </a:p>
      </dgm:t>
    </dgm:pt>
    <dgm:pt modelId="{9010830F-EC3D-4A83-BBF0-03E3E977D9CD}">
      <dgm:prSet phldrT="[Text]"/>
      <dgm:spPr/>
      <dgm:t>
        <a:bodyPr/>
        <a:lstStyle/>
        <a:p>
          <a:r>
            <a:rPr lang="en-GB" dirty="0"/>
            <a:t>Consequently this has altered pre-registration pharmacist training through utilisation of a hybrid of face to face and more virtual platforms</a:t>
          </a:r>
        </a:p>
      </dgm:t>
    </dgm:pt>
    <dgm:pt modelId="{14607F04-08CE-46E3-9208-A06992CA3E92}" type="parTrans" cxnId="{78A1F9DA-F81E-49CC-A32D-7CCF6D80880C}">
      <dgm:prSet/>
      <dgm:spPr/>
      <dgm:t>
        <a:bodyPr/>
        <a:lstStyle/>
        <a:p>
          <a:endParaRPr lang="en-GB"/>
        </a:p>
      </dgm:t>
    </dgm:pt>
    <dgm:pt modelId="{18EE2B00-A1AB-48C9-AFC1-837CAF73F20A}" type="sibTrans" cxnId="{78A1F9DA-F81E-49CC-A32D-7CCF6D80880C}">
      <dgm:prSet/>
      <dgm:spPr/>
      <dgm:t>
        <a:bodyPr/>
        <a:lstStyle/>
        <a:p>
          <a:endParaRPr lang="en-GB"/>
        </a:p>
      </dgm:t>
    </dgm:pt>
    <dgm:pt modelId="{ABDA057D-0ACC-4FF6-A61B-C939256E9B79}">
      <dgm:prSet phldrT="[Text]"/>
      <dgm:spPr/>
      <dgm:t>
        <a:bodyPr/>
        <a:lstStyle/>
        <a:p>
          <a:r>
            <a:rPr lang="en-GB" dirty="0"/>
            <a:t>Review</a:t>
          </a:r>
        </a:p>
      </dgm:t>
    </dgm:pt>
    <dgm:pt modelId="{924F5945-B567-41BB-AFA4-315ED3B4334F}" type="parTrans" cxnId="{061CC3F6-C06A-4169-9AB3-D8E2D8F1F03A}">
      <dgm:prSet/>
      <dgm:spPr/>
      <dgm:t>
        <a:bodyPr/>
        <a:lstStyle/>
        <a:p>
          <a:endParaRPr lang="en-GB"/>
        </a:p>
      </dgm:t>
    </dgm:pt>
    <dgm:pt modelId="{CF5B0CDC-6F25-47DD-A95A-3FD6A770984C}" type="sibTrans" cxnId="{061CC3F6-C06A-4169-9AB3-D8E2D8F1F03A}">
      <dgm:prSet/>
      <dgm:spPr/>
      <dgm:t>
        <a:bodyPr/>
        <a:lstStyle/>
        <a:p>
          <a:endParaRPr lang="en-GB"/>
        </a:p>
      </dgm:t>
    </dgm:pt>
    <dgm:pt modelId="{B65B0712-2F22-4CB1-A17A-B92F39221206}">
      <dgm:prSet phldrT="[Text]"/>
      <dgm:spPr/>
      <dgm:t>
        <a:bodyPr/>
        <a:lstStyle/>
        <a:p>
          <a:r>
            <a:rPr lang="en-GB" dirty="0"/>
            <a:t>Highlighted a need to review the experience of training pharmacists</a:t>
          </a:r>
        </a:p>
      </dgm:t>
    </dgm:pt>
    <dgm:pt modelId="{42C822CF-5F6A-4633-BD18-430B0F5187E6}" type="parTrans" cxnId="{CC1823F4-BE88-4357-A47D-DB5F6127CE14}">
      <dgm:prSet/>
      <dgm:spPr/>
      <dgm:t>
        <a:bodyPr/>
        <a:lstStyle/>
        <a:p>
          <a:endParaRPr lang="en-GB"/>
        </a:p>
      </dgm:t>
    </dgm:pt>
    <dgm:pt modelId="{68313869-0C38-4D06-8D72-B2D9B543D0A5}" type="sibTrans" cxnId="{CC1823F4-BE88-4357-A47D-DB5F6127CE14}">
      <dgm:prSet/>
      <dgm:spPr/>
      <dgm:t>
        <a:bodyPr/>
        <a:lstStyle/>
        <a:p>
          <a:endParaRPr lang="en-GB"/>
        </a:p>
      </dgm:t>
    </dgm:pt>
    <dgm:pt modelId="{9386AD78-5DE3-47CA-B5A4-81FA79132DCD}">
      <dgm:prSet phldrT="[Text]"/>
      <dgm:spPr/>
      <dgm:t>
        <a:bodyPr/>
        <a:lstStyle/>
        <a:p>
          <a:r>
            <a:rPr lang="en-GB" dirty="0"/>
            <a:t>1/2 to 2/3 of MI team partly working from home</a:t>
          </a:r>
        </a:p>
      </dgm:t>
    </dgm:pt>
    <dgm:pt modelId="{0B781EA5-D98A-4CB5-982A-A0B3603CA23B}" type="parTrans" cxnId="{41B369B4-BB3E-4118-AF6C-511A871821AB}">
      <dgm:prSet/>
      <dgm:spPr/>
      <dgm:t>
        <a:bodyPr/>
        <a:lstStyle/>
        <a:p>
          <a:endParaRPr lang="en-GB"/>
        </a:p>
      </dgm:t>
    </dgm:pt>
    <dgm:pt modelId="{548A58B8-CC3B-46E1-A72F-83B3346915DA}" type="sibTrans" cxnId="{41B369B4-BB3E-4118-AF6C-511A871821AB}">
      <dgm:prSet/>
      <dgm:spPr/>
      <dgm:t>
        <a:bodyPr/>
        <a:lstStyle/>
        <a:p>
          <a:endParaRPr lang="en-GB"/>
        </a:p>
      </dgm:t>
    </dgm:pt>
    <dgm:pt modelId="{FD902CC2-AE10-4762-9DBC-A83CA6EFBF3E}">
      <dgm:prSet phldrT="[Text]"/>
      <dgm:spPr/>
      <dgm:t>
        <a:bodyPr/>
        <a:lstStyle/>
        <a:p>
          <a:r>
            <a:rPr lang="en-GB" dirty="0"/>
            <a:t> Need to ensure appropriate and high standard level of training is still being provided </a:t>
          </a:r>
        </a:p>
      </dgm:t>
    </dgm:pt>
    <dgm:pt modelId="{D7B430A3-A0F9-439A-876D-A46E76F3ABA5}" type="parTrans" cxnId="{621EB497-52BB-4BF3-8F11-8001E8AB1B55}">
      <dgm:prSet/>
      <dgm:spPr/>
      <dgm:t>
        <a:bodyPr/>
        <a:lstStyle/>
        <a:p>
          <a:endParaRPr lang="en-GB"/>
        </a:p>
      </dgm:t>
    </dgm:pt>
    <dgm:pt modelId="{242BB608-7104-4014-88D4-98EBD0BA73AD}" type="sibTrans" cxnId="{621EB497-52BB-4BF3-8F11-8001E8AB1B55}">
      <dgm:prSet/>
      <dgm:spPr/>
      <dgm:t>
        <a:bodyPr/>
        <a:lstStyle/>
        <a:p>
          <a:endParaRPr lang="en-GB"/>
        </a:p>
      </dgm:t>
    </dgm:pt>
    <dgm:pt modelId="{790A5138-DD27-47D3-A866-5F1358CD64D9}" type="pres">
      <dgm:prSet presAssocID="{A5714840-289F-41A7-8D19-B3B37B3A8107}" presName="linearFlow" presStyleCnt="0">
        <dgm:presLayoutVars>
          <dgm:dir/>
          <dgm:animLvl val="lvl"/>
          <dgm:resizeHandles val="exact"/>
        </dgm:presLayoutVars>
      </dgm:prSet>
      <dgm:spPr/>
      <dgm:t>
        <a:bodyPr/>
        <a:lstStyle/>
        <a:p>
          <a:endParaRPr lang="en-US"/>
        </a:p>
      </dgm:t>
    </dgm:pt>
    <dgm:pt modelId="{307152CC-F29E-40C7-A8F9-21C69AEB0762}" type="pres">
      <dgm:prSet presAssocID="{9498B227-B9EF-4462-A5B6-02045BA0587A}" presName="composite" presStyleCnt="0"/>
      <dgm:spPr/>
    </dgm:pt>
    <dgm:pt modelId="{6C1BF7C8-EBC8-4E65-85AD-47FCFB751196}" type="pres">
      <dgm:prSet presAssocID="{9498B227-B9EF-4462-A5B6-02045BA0587A}" presName="parentText" presStyleLbl="alignNode1" presStyleIdx="0" presStyleCnt="3">
        <dgm:presLayoutVars>
          <dgm:chMax val="1"/>
          <dgm:bulletEnabled val="1"/>
        </dgm:presLayoutVars>
      </dgm:prSet>
      <dgm:spPr/>
      <dgm:t>
        <a:bodyPr/>
        <a:lstStyle/>
        <a:p>
          <a:endParaRPr lang="en-US"/>
        </a:p>
      </dgm:t>
    </dgm:pt>
    <dgm:pt modelId="{19F1255F-8720-4C1F-A586-7EE6A978B4A2}" type="pres">
      <dgm:prSet presAssocID="{9498B227-B9EF-4462-A5B6-02045BA0587A}" presName="descendantText" presStyleLbl="alignAcc1" presStyleIdx="0" presStyleCnt="3">
        <dgm:presLayoutVars>
          <dgm:bulletEnabled val="1"/>
        </dgm:presLayoutVars>
      </dgm:prSet>
      <dgm:spPr/>
      <dgm:t>
        <a:bodyPr/>
        <a:lstStyle/>
        <a:p>
          <a:endParaRPr lang="en-US"/>
        </a:p>
      </dgm:t>
    </dgm:pt>
    <dgm:pt modelId="{75A72AEA-1F56-4F54-84C8-DE5305134EA7}" type="pres">
      <dgm:prSet presAssocID="{AAE0A420-2226-4F77-866A-9EDCF55081AA}" presName="sp" presStyleCnt="0"/>
      <dgm:spPr/>
    </dgm:pt>
    <dgm:pt modelId="{58669A98-7679-4CEE-8A23-5C0E24AEC0CE}" type="pres">
      <dgm:prSet presAssocID="{6E047F68-D848-4294-83AA-F7077BD3CA99}" presName="composite" presStyleCnt="0"/>
      <dgm:spPr/>
    </dgm:pt>
    <dgm:pt modelId="{037F947D-9ED0-436A-8D04-D7383376505F}" type="pres">
      <dgm:prSet presAssocID="{6E047F68-D848-4294-83AA-F7077BD3CA99}" presName="parentText" presStyleLbl="alignNode1" presStyleIdx="1" presStyleCnt="3">
        <dgm:presLayoutVars>
          <dgm:chMax val="1"/>
          <dgm:bulletEnabled val="1"/>
        </dgm:presLayoutVars>
      </dgm:prSet>
      <dgm:spPr/>
      <dgm:t>
        <a:bodyPr/>
        <a:lstStyle/>
        <a:p>
          <a:endParaRPr lang="en-US"/>
        </a:p>
      </dgm:t>
    </dgm:pt>
    <dgm:pt modelId="{F80CAF4E-7333-47EA-B1F8-A806A26D5EB4}" type="pres">
      <dgm:prSet presAssocID="{6E047F68-D848-4294-83AA-F7077BD3CA99}" presName="descendantText" presStyleLbl="alignAcc1" presStyleIdx="1" presStyleCnt="3">
        <dgm:presLayoutVars>
          <dgm:bulletEnabled val="1"/>
        </dgm:presLayoutVars>
      </dgm:prSet>
      <dgm:spPr/>
      <dgm:t>
        <a:bodyPr/>
        <a:lstStyle/>
        <a:p>
          <a:endParaRPr lang="en-US"/>
        </a:p>
      </dgm:t>
    </dgm:pt>
    <dgm:pt modelId="{FA07CB90-64C4-4E30-847F-9FA7B3D67901}" type="pres">
      <dgm:prSet presAssocID="{7DB17116-9ADD-4702-A7EF-C235B69D5394}" presName="sp" presStyleCnt="0"/>
      <dgm:spPr/>
    </dgm:pt>
    <dgm:pt modelId="{31E08154-21A8-420F-A842-C4A419DAE267}" type="pres">
      <dgm:prSet presAssocID="{ABDA057D-0ACC-4FF6-A61B-C939256E9B79}" presName="composite" presStyleCnt="0"/>
      <dgm:spPr/>
    </dgm:pt>
    <dgm:pt modelId="{721EE3AB-B0BC-4FD9-B4DD-47B49ADE1700}" type="pres">
      <dgm:prSet presAssocID="{ABDA057D-0ACC-4FF6-A61B-C939256E9B79}" presName="parentText" presStyleLbl="alignNode1" presStyleIdx="2" presStyleCnt="3">
        <dgm:presLayoutVars>
          <dgm:chMax val="1"/>
          <dgm:bulletEnabled val="1"/>
        </dgm:presLayoutVars>
      </dgm:prSet>
      <dgm:spPr/>
      <dgm:t>
        <a:bodyPr/>
        <a:lstStyle/>
        <a:p>
          <a:endParaRPr lang="en-US"/>
        </a:p>
      </dgm:t>
    </dgm:pt>
    <dgm:pt modelId="{D31B3870-6DF2-4291-8C82-B0BA0ABC8BF3}" type="pres">
      <dgm:prSet presAssocID="{ABDA057D-0ACC-4FF6-A61B-C939256E9B79}" presName="descendantText" presStyleLbl="alignAcc1" presStyleIdx="2" presStyleCnt="3">
        <dgm:presLayoutVars>
          <dgm:bulletEnabled val="1"/>
        </dgm:presLayoutVars>
      </dgm:prSet>
      <dgm:spPr/>
      <dgm:t>
        <a:bodyPr/>
        <a:lstStyle/>
        <a:p>
          <a:endParaRPr lang="en-US"/>
        </a:p>
      </dgm:t>
    </dgm:pt>
  </dgm:ptLst>
  <dgm:cxnLst>
    <dgm:cxn modelId="{170105F9-E164-46BC-A883-868A2CA7E42C}" type="presOf" srcId="{92D53E64-C7A1-4DAF-B850-3C0488FD0BF3}" destId="{19F1255F-8720-4C1F-A586-7EE6A978B4A2}" srcOrd="0" destOrd="0" presId="urn:microsoft.com/office/officeart/2005/8/layout/chevron2"/>
    <dgm:cxn modelId="{41B369B4-BB3E-4118-AF6C-511A871821AB}" srcId="{9498B227-B9EF-4462-A5B6-02045BA0587A}" destId="{9386AD78-5DE3-47CA-B5A4-81FA79132DCD}" srcOrd="1" destOrd="0" parTransId="{0B781EA5-D98A-4CB5-982A-A0B3603CA23B}" sibTransId="{548A58B8-CC3B-46E1-A72F-83B3346915DA}"/>
    <dgm:cxn modelId="{2AA0B284-BBE3-4C22-B26E-858F4183B6A0}" type="presOf" srcId="{9386AD78-5DE3-47CA-B5A4-81FA79132DCD}" destId="{19F1255F-8720-4C1F-A586-7EE6A978B4A2}" srcOrd="0" destOrd="1" presId="urn:microsoft.com/office/officeart/2005/8/layout/chevron2"/>
    <dgm:cxn modelId="{F7F12CC4-99BA-466E-8596-1C5F63247BD5}" type="presOf" srcId="{B65B0712-2F22-4CB1-A17A-B92F39221206}" destId="{D31B3870-6DF2-4291-8C82-B0BA0ABC8BF3}" srcOrd="0" destOrd="0" presId="urn:microsoft.com/office/officeart/2005/8/layout/chevron2"/>
    <dgm:cxn modelId="{621EB497-52BB-4BF3-8F11-8001E8AB1B55}" srcId="{ABDA057D-0ACC-4FF6-A61B-C939256E9B79}" destId="{FD902CC2-AE10-4762-9DBC-A83CA6EFBF3E}" srcOrd="1" destOrd="0" parTransId="{D7B430A3-A0F9-439A-876D-A46E76F3ABA5}" sibTransId="{242BB608-7104-4014-88D4-98EBD0BA73AD}"/>
    <dgm:cxn modelId="{D1187D52-4918-40EC-85DA-7E24DE511ED8}" srcId="{9498B227-B9EF-4462-A5B6-02045BA0587A}" destId="{92D53E64-C7A1-4DAF-B850-3C0488FD0BF3}" srcOrd="0" destOrd="0" parTransId="{B096B854-1F0F-44B3-AFA7-19F88E6BB8F1}" sibTransId="{F7F7C1CD-AFAD-476C-A8F3-15B0214DBFC0}"/>
    <dgm:cxn modelId="{FBF255AF-3164-4243-9605-E18C760E1E1A}" type="presOf" srcId="{6E047F68-D848-4294-83AA-F7077BD3CA99}" destId="{037F947D-9ED0-436A-8D04-D7383376505F}" srcOrd="0" destOrd="0" presId="urn:microsoft.com/office/officeart/2005/8/layout/chevron2"/>
    <dgm:cxn modelId="{78A1F9DA-F81E-49CC-A32D-7CCF6D80880C}" srcId="{6E047F68-D848-4294-83AA-F7077BD3CA99}" destId="{9010830F-EC3D-4A83-BBF0-03E3E977D9CD}" srcOrd="0" destOrd="0" parTransId="{14607F04-08CE-46E3-9208-A06992CA3E92}" sibTransId="{18EE2B00-A1AB-48C9-AFC1-837CAF73F20A}"/>
    <dgm:cxn modelId="{CC1823F4-BE88-4357-A47D-DB5F6127CE14}" srcId="{ABDA057D-0ACC-4FF6-A61B-C939256E9B79}" destId="{B65B0712-2F22-4CB1-A17A-B92F39221206}" srcOrd="0" destOrd="0" parTransId="{42C822CF-5F6A-4633-BD18-430B0F5187E6}" sibTransId="{68313869-0C38-4D06-8D72-B2D9B543D0A5}"/>
    <dgm:cxn modelId="{8B59481F-A998-4EA5-906B-CECD48D7CF8B}" srcId="{A5714840-289F-41A7-8D19-B3B37B3A8107}" destId="{9498B227-B9EF-4462-A5B6-02045BA0587A}" srcOrd="0" destOrd="0" parTransId="{BDD0A493-C059-473C-BB77-583C0F1481D4}" sibTransId="{AAE0A420-2226-4F77-866A-9EDCF55081AA}"/>
    <dgm:cxn modelId="{4B70C801-398B-4947-9222-E1271384C5C4}" type="presOf" srcId="{FD902CC2-AE10-4762-9DBC-A83CA6EFBF3E}" destId="{D31B3870-6DF2-4291-8C82-B0BA0ABC8BF3}" srcOrd="0" destOrd="1" presId="urn:microsoft.com/office/officeart/2005/8/layout/chevron2"/>
    <dgm:cxn modelId="{9759BBB1-0A78-49DE-BDC5-0C8314281F3C}" type="presOf" srcId="{9498B227-B9EF-4462-A5B6-02045BA0587A}" destId="{6C1BF7C8-EBC8-4E65-85AD-47FCFB751196}" srcOrd="0" destOrd="0" presId="urn:microsoft.com/office/officeart/2005/8/layout/chevron2"/>
    <dgm:cxn modelId="{7B6A4152-1331-4BC0-8DDF-E6DA8D299AB4}" type="presOf" srcId="{ABDA057D-0ACC-4FF6-A61B-C939256E9B79}" destId="{721EE3AB-B0BC-4FD9-B4DD-47B49ADE1700}" srcOrd="0" destOrd="0" presId="urn:microsoft.com/office/officeart/2005/8/layout/chevron2"/>
    <dgm:cxn modelId="{061CC3F6-C06A-4169-9AB3-D8E2D8F1F03A}" srcId="{A5714840-289F-41A7-8D19-B3B37B3A8107}" destId="{ABDA057D-0ACC-4FF6-A61B-C939256E9B79}" srcOrd="2" destOrd="0" parTransId="{924F5945-B567-41BB-AFA4-315ED3B4334F}" sibTransId="{CF5B0CDC-6F25-47DD-A95A-3FD6A770984C}"/>
    <dgm:cxn modelId="{35555E34-2693-4044-8BC4-8B671F97045F}" type="presOf" srcId="{A5714840-289F-41A7-8D19-B3B37B3A8107}" destId="{790A5138-DD27-47D3-A866-5F1358CD64D9}" srcOrd="0" destOrd="0" presId="urn:microsoft.com/office/officeart/2005/8/layout/chevron2"/>
    <dgm:cxn modelId="{4F01A5D8-3C8E-492F-915A-71C96FAA930D}" srcId="{A5714840-289F-41A7-8D19-B3B37B3A8107}" destId="{6E047F68-D848-4294-83AA-F7077BD3CA99}" srcOrd="1" destOrd="0" parTransId="{33497362-9FDC-4F67-85E7-5DD155CAE386}" sibTransId="{7DB17116-9ADD-4702-A7EF-C235B69D5394}"/>
    <dgm:cxn modelId="{98E72A5F-A219-40DE-8C5E-1F89B2262CC9}" type="presOf" srcId="{9010830F-EC3D-4A83-BBF0-03E3E977D9CD}" destId="{F80CAF4E-7333-47EA-B1F8-A806A26D5EB4}" srcOrd="0" destOrd="0" presId="urn:microsoft.com/office/officeart/2005/8/layout/chevron2"/>
    <dgm:cxn modelId="{31ECD2DF-FED6-45E7-B06E-0BF334FB9BCD}" type="presParOf" srcId="{790A5138-DD27-47D3-A866-5F1358CD64D9}" destId="{307152CC-F29E-40C7-A8F9-21C69AEB0762}" srcOrd="0" destOrd="0" presId="urn:microsoft.com/office/officeart/2005/8/layout/chevron2"/>
    <dgm:cxn modelId="{23ABCE73-386B-4DBD-B3FC-D6D2026EA9DC}" type="presParOf" srcId="{307152CC-F29E-40C7-A8F9-21C69AEB0762}" destId="{6C1BF7C8-EBC8-4E65-85AD-47FCFB751196}" srcOrd="0" destOrd="0" presId="urn:microsoft.com/office/officeart/2005/8/layout/chevron2"/>
    <dgm:cxn modelId="{48DB1F2B-F6B7-4FE5-B3B7-44DCA0E71A42}" type="presParOf" srcId="{307152CC-F29E-40C7-A8F9-21C69AEB0762}" destId="{19F1255F-8720-4C1F-A586-7EE6A978B4A2}" srcOrd="1" destOrd="0" presId="urn:microsoft.com/office/officeart/2005/8/layout/chevron2"/>
    <dgm:cxn modelId="{ECB61B96-44EE-4F7F-AACA-C2E54174A60D}" type="presParOf" srcId="{790A5138-DD27-47D3-A866-5F1358CD64D9}" destId="{75A72AEA-1F56-4F54-84C8-DE5305134EA7}" srcOrd="1" destOrd="0" presId="urn:microsoft.com/office/officeart/2005/8/layout/chevron2"/>
    <dgm:cxn modelId="{0BB78E34-48EA-4013-9E15-3B8426F7DBBE}" type="presParOf" srcId="{790A5138-DD27-47D3-A866-5F1358CD64D9}" destId="{58669A98-7679-4CEE-8A23-5C0E24AEC0CE}" srcOrd="2" destOrd="0" presId="urn:microsoft.com/office/officeart/2005/8/layout/chevron2"/>
    <dgm:cxn modelId="{E547D704-3757-4019-B5AE-C958B5CCCEC7}" type="presParOf" srcId="{58669A98-7679-4CEE-8A23-5C0E24AEC0CE}" destId="{037F947D-9ED0-436A-8D04-D7383376505F}" srcOrd="0" destOrd="0" presId="urn:microsoft.com/office/officeart/2005/8/layout/chevron2"/>
    <dgm:cxn modelId="{C67DA88C-4883-453A-85D9-DF6DC785D36A}" type="presParOf" srcId="{58669A98-7679-4CEE-8A23-5C0E24AEC0CE}" destId="{F80CAF4E-7333-47EA-B1F8-A806A26D5EB4}" srcOrd="1" destOrd="0" presId="urn:microsoft.com/office/officeart/2005/8/layout/chevron2"/>
    <dgm:cxn modelId="{C251FFF6-BCA8-4C29-AC71-57B8CCFFBBF3}" type="presParOf" srcId="{790A5138-DD27-47D3-A866-5F1358CD64D9}" destId="{FA07CB90-64C4-4E30-847F-9FA7B3D67901}" srcOrd="3" destOrd="0" presId="urn:microsoft.com/office/officeart/2005/8/layout/chevron2"/>
    <dgm:cxn modelId="{2D79FC0C-D997-4C5E-9A3E-5B3DF1860212}" type="presParOf" srcId="{790A5138-DD27-47D3-A866-5F1358CD64D9}" destId="{31E08154-21A8-420F-A842-C4A419DAE267}" srcOrd="4" destOrd="0" presId="urn:microsoft.com/office/officeart/2005/8/layout/chevron2"/>
    <dgm:cxn modelId="{472FA3D7-F598-417A-9008-FC27B14A00AF}" type="presParOf" srcId="{31E08154-21A8-420F-A842-C4A419DAE267}" destId="{721EE3AB-B0BC-4FD9-B4DD-47B49ADE1700}" srcOrd="0" destOrd="0" presId="urn:microsoft.com/office/officeart/2005/8/layout/chevron2"/>
    <dgm:cxn modelId="{7E6A25A9-000C-40B0-AC1A-F26B14DFC9C2}" type="presParOf" srcId="{31E08154-21A8-420F-A842-C4A419DAE267}" destId="{D31B3870-6DF2-4291-8C82-B0BA0ABC8BF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C4270-2E90-4672-B7A6-A3627950B4D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92BA252F-FEB0-4AE8-B4BF-74F0CD7DB18D}">
      <dgm:prSet phldrT="[Text]"/>
      <dgm:spPr/>
      <dgm:t>
        <a:bodyPr/>
        <a:lstStyle/>
        <a:p>
          <a:r>
            <a:rPr lang="en-GB" dirty="0"/>
            <a:t>MI Databank Reporter</a:t>
          </a:r>
        </a:p>
      </dgm:t>
    </dgm:pt>
    <dgm:pt modelId="{409EF4E1-6201-4914-972A-2877D3413169}" type="parTrans" cxnId="{7577334B-B32F-423F-94AB-AE39CDDE93CC}">
      <dgm:prSet/>
      <dgm:spPr/>
      <dgm:t>
        <a:bodyPr/>
        <a:lstStyle/>
        <a:p>
          <a:endParaRPr lang="en-GB"/>
        </a:p>
      </dgm:t>
    </dgm:pt>
    <dgm:pt modelId="{1D296D14-E6EE-4C68-9B65-3F26ED07AA3B}" type="sibTrans" cxnId="{7577334B-B32F-423F-94AB-AE39CDDE93CC}">
      <dgm:prSet/>
      <dgm:spPr/>
      <dgm:t>
        <a:bodyPr/>
        <a:lstStyle/>
        <a:p>
          <a:endParaRPr lang="en-GB"/>
        </a:p>
      </dgm:t>
    </dgm:pt>
    <dgm:pt modelId="{7B2AFFC0-9E14-400E-A160-581B768CE46C}">
      <dgm:prSet phldrT="[Text]" custT="1"/>
      <dgm:spPr/>
      <dgm:t>
        <a:bodyPr/>
        <a:lstStyle/>
        <a:p>
          <a:r>
            <a:rPr lang="en-GB" sz="1500" dirty="0"/>
            <a:t>Report for enquiries completed by Pre-registration Pharmacists (via username) run between Sept ‘20 and May ‘21 to obtain total number of enquiries cohort had completed</a:t>
          </a:r>
        </a:p>
      </dgm:t>
    </dgm:pt>
    <dgm:pt modelId="{7BD639EA-54B3-43B5-BAE0-57D94CA77EF6}" type="parTrans" cxnId="{5344C91A-E11E-4430-95F9-63A3BD5B3EBD}">
      <dgm:prSet/>
      <dgm:spPr/>
      <dgm:t>
        <a:bodyPr/>
        <a:lstStyle/>
        <a:p>
          <a:endParaRPr lang="en-GB"/>
        </a:p>
      </dgm:t>
    </dgm:pt>
    <dgm:pt modelId="{F319595A-0BE5-4308-8178-0B375541C74F}" type="sibTrans" cxnId="{5344C91A-E11E-4430-95F9-63A3BD5B3EBD}">
      <dgm:prSet/>
      <dgm:spPr/>
      <dgm:t>
        <a:bodyPr/>
        <a:lstStyle/>
        <a:p>
          <a:endParaRPr lang="en-GB"/>
        </a:p>
      </dgm:t>
    </dgm:pt>
    <dgm:pt modelId="{81FEF165-130F-4C42-8C2B-234D2D4B2D27}">
      <dgm:prSet phldrT="[Text]"/>
      <dgm:spPr/>
      <dgm:t>
        <a:bodyPr/>
        <a:lstStyle/>
        <a:p>
          <a:r>
            <a:rPr lang="en-GB" dirty="0"/>
            <a:t>Feedback survey created on Microsoft Forms</a:t>
          </a:r>
        </a:p>
      </dgm:t>
    </dgm:pt>
    <dgm:pt modelId="{A1BBAC68-B166-4A02-AD44-268E53365F47}" type="parTrans" cxnId="{DB57A66B-7CD3-4D72-8B40-BFC2DB5265AD}">
      <dgm:prSet/>
      <dgm:spPr/>
      <dgm:t>
        <a:bodyPr/>
        <a:lstStyle/>
        <a:p>
          <a:endParaRPr lang="en-GB"/>
        </a:p>
      </dgm:t>
    </dgm:pt>
    <dgm:pt modelId="{9FC4B77E-82E4-4D3A-A95A-3CD4C091A6A9}" type="sibTrans" cxnId="{DB57A66B-7CD3-4D72-8B40-BFC2DB5265AD}">
      <dgm:prSet/>
      <dgm:spPr/>
      <dgm:t>
        <a:bodyPr/>
        <a:lstStyle/>
        <a:p>
          <a:endParaRPr lang="en-GB"/>
        </a:p>
      </dgm:t>
    </dgm:pt>
    <dgm:pt modelId="{BEAEE653-4D2E-47A4-BA30-8FB8470C784C}">
      <dgm:prSet phldrT="[Text]" custT="1"/>
      <dgm:spPr/>
      <dgm:t>
        <a:bodyPr/>
        <a:lstStyle/>
        <a:p>
          <a:r>
            <a:rPr lang="en-GB" sz="1500" dirty="0"/>
            <a:t>Sent out to pre-registration pharmacists to provide feedback on their training and ‘virtual’ learning platforms</a:t>
          </a:r>
        </a:p>
      </dgm:t>
    </dgm:pt>
    <dgm:pt modelId="{B96B79AE-7BDB-4530-931A-75E541D59EE3}" type="parTrans" cxnId="{FCCCC91A-C87C-4A3D-BD47-C363C61FC1E6}">
      <dgm:prSet/>
      <dgm:spPr/>
      <dgm:t>
        <a:bodyPr/>
        <a:lstStyle/>
        <a:p>
          <a:endParaRPr lang="en-GB"/>
        </a:p>
      </dgm:t>
    </dgm:pt>
    <dgm:pt modelId="{C6FB7E40-1F04-4090-84F6-1460812E2CFB}" type="sibTrans" cxnId="{FCCCC91A-C87C-4A3D-BD47-C363C61FC1E6}">
      <dgm:prSet/>
      <dgm:spPr/>
      <dgm:t>
        <a:bodyPr/>
        <a:lstStyle/>
        <a:p>
          <a:endParaRPr lang="en-GB"/>
        </a:p>
      </dgm:t>
    </dgm:pt>
    <dgm:pt modelId="{9652CE2F-A493-4DEF-8CCF-BED8B39BE5AA}">
      <dgm:prSet phldrT="[Text]"/>
      <dgm:spPr/>
      <dgm:t>
        <a:bodyPr/>
        <a:lstStyle/>
        <a:p>
          <a:r>
            <a:rPr lang="en-GB" dirty="0"/>
            <a:t>Results collated and analysed</a:t>
          </a:r>
        </a:p>
      </dgm:t>
    </dgm:pt>
    <dgm:pt modelId="{3DF05CA4-A334-4BD9-A354-55A2F95FA807}" type="parTrans" cxnId="{88EC3EF3-0321-4EC3-8357-12A0FADFC506}">
      <dgm:prSet/>
      <dgm:spPr/>
      <dgm:t>
        <a:bodyPr/>
        <a:lstStyle/>
        <a:p>
          <a:endParaRPr lang="en-GB"/>
        </a:p>
      </dgm:t>
    </dgm:pt>
    <dgm:pt modelId="{48817564-C906-4AD9-80A2-3165FC15E369}" type="sibTrans" cxnId="{88EC3EF3-0321-4EC3-8357-12A0FADFC506}">
      <dgm:prSet/>
      <dgm:spPr/>
      <dgm:t>
        <a:bodyPr/>
        <a:lstStyle/>
        <a:p>
          <a:endParaRPr lang="en-GB"/>
        </a:p>
      </dgm:t>
    </dgm:pt>
    <dgm:pt modelId="{9B2B58C6-0099-465D-AE2D-49245C1A3A20}">
      <dgm:prSet phldrT="[Text]" custT="1"/>
      <dgm:spPr/>
      <dgm:t>
        <a:bodyPr/>
        <a:lstStyle/>
        <a:p>
          <a:r>
            <a:rPr lang="en-GB" sz="1500" dirty="0"/>
            <a:t>Comment boxes also utilised to obtain ‘open’ and qualitative data </a:t>
          </a:r>
        </a:p>
      </dgm:t>
    </dgm:pt>
    <dgm:pt modelId="{522AFE02-8B73-4FB9-A9E2-3115CB91D73F}" type="parTrans" cxnId="{CF1486FD-5867-4817-B8DD-EA5B0D14137A}">
      <dgm:prSet/>
      <dgm:spPr/>
      <dgm:t>
        <a:bodyPr/>
        <a:lstStyle/>
        <a:p>
          <a:endParaRPr lang="en-GB"/>
        </a:p>
      </dgm:t>
    </dgm:pt>
    <dgm:pt modelId="{61845DCD-325C-4897-B76A-12DCACF1C9B3}" type="sibTrans" cxnId="{CF1486FD-5867-4817-B8DD-EA5B0D14137A}">
      <dgm:prSet/>
      <dgm:spPr/>
      <dgm:t>
        <a:bodyPr/>
        <a:lstStyle/>
        <a:p>
          <a:endParaRPr lang="en-GB"/>
        </a:p>
      </dgm:t>
    </dgm:pt>
    <dgm:pt modelId="{8CF1A99A-5FDA-4132-9DBB-C8EB126B750C}" type="pres">
      <dgm:prSet presAssocID="{872C4270-2E90-4672-B7A6-A3627950B4DE}" presName="rootnode" presStyleCnt="0">
        <dgm:presLayoutVars>
          <dgm:chMax/>
          <dgm:chPref/>
          <dgm:dir/>
          <dgm:animLvl val="lvl"/>
        </dgm:presLayoutVars>
      </dgm:prSet>
      <dgm:spPr/>
      <dgm:t>
        <a:bodyPr/>
        <a:lstStyle/>
        <a:p>
          <a:endParaRPr lang="en-US"/>
        </a:p>
      </dgm:t>
    </dgm:pt>
    <dgm:pt modelId="{8D416DE0-5C63-46FE-B063-BFC639216FC8}" type="pres">
      <dgm:prSet presAssocID="{92BA252F-FEB0-4AE8-B4BF-74F0CD7DB18D}" presName="composite" presStyleCnt="0"/>
      <dgm:spPr/>
    </dgm:pt>
    <dgm:pt modelId="{57D17248-9857-4C8D-BE3F-114D792878BE}" type="pres">
      <dgm:prSet presAssocID="{92BA252F-FEB0-4AE8-B4BF-74F0CD7DB18D}" presName="bentUpArrow1" presStyleLbl="alignImgPlace1" presStyleIdx="0" presStyleCnt="2" custLinFactNeighborX="-16553" custLinFactNeighborY="485"/>
      <dgm:spPr/>
    </dgm:pt>
    <dgm:pt modelId="{2A72FA6A-0579-416A-A498-C3DDB93C9C3B}" type="pres">
      <dgm:prSet presAssocID="{92BA252F-FEB0-4AE8-B4BF-74F0CD7DB18D}" presName="ParentText" presStyleLbl="node1" presStyleIdx="0" presStyleCnt="3">
        <dgm:presLayoutVars>
          <dgm:chMax val="1"/>
          <dgm:chPref val="1"/>
          <dgm:bulletEnabled val="1"/>
        </dgm:presLayoutVars>
      </dgm:prSet>
      <dgm:spPr/>
      <dgm:t>
        <a:bodyPr/>
        <a:lstStyle/>
        <a:p>
          <a:endParaRPr lang="en-US"/>
        </a:p>
      </dgm:t>
    </dgm:pt>
    <dgm:pt modelId="{DF728B01-E8EB-45F7-A9D1-626E7FF2465F}" type="pres">
      <dgm:prSet presAssocID="{92BA252F-FEB0-4AE8-B4BF-74F0CD7DB18D}" presName="ChildText" presStyleLbl="revTx" presStyleIdx="0" presStyleCnt="3" custScaleX="242850" custScaleY="91314" custLinFactNeighborX="73958" custLinFactNeighborY="5432">
        <dgm:presLayoutVars>
          <dgm:chMax val="0"/>
          <dgm:chPref val="0"/>
          <dgm:bulletEnabled val="1"/>
        </dgm:presLayoutVars>
      </dgm:prSet>
      <dgm:spPr/>
      <dgm:t>
        <a:bodyPr/>
        <a:lstStyle/>
        <a:p>
          <a:endParaRPr lang="en-US"/>
        </a:p>
      </dgm:t>
    </dgm:pt>
    <dgm:pt modelId="{C315A20D-575B-441C-9ADF-D4FA6C45D7B5}" type="pres">
      <dgm:prSet presAssocID="{1D296D14-E6EE-4C68-9B65-3F26ED07AA3B}" presName="sibTrans" presStyleCnt="0"/>
      <dgm:spPr/>
    </dgm:pt>
    <dgm:pt modelId="{36BE81AE-6819-415A-B94D-574BFC6388FC}" type="pres">
      <dgm:prSet presAssocID="{81FEF165-130F-4C42-8C2B-234D2D4B2D27}" presName="composite" presStyleCnt="0"/>
      <dgm:spPr/>
    </dgm:pt>
    <dgm:pt modelId="{A67D2A09-0706-4B92-A2CA-1AB7C4480952}" type="pres">
      <dgm:prSet presAssocID="{81FEF165-130F-4C42-8C2B-234D2D4B2D27}" presName="bentUpArrow1" presStyleLbl="alignImgPlace1" presStyleIdx="1" presStyleCnt="2" custLinFactNeighborX="-69947" custLinFactNeighborY="71"/>
      <dgm:spPr/>
    </dgm:pt>
    <dgm:pt modelId="{63C37E6E-26BB-4414-86F7-44A630D651A3}" type="pres">
      <dgm:prSet presAssocID="{81FEF165-130F-4C42-8C2B-234D2D4B2D27}" presName="ParentText" presStyleLbl="node1" presStyleIdx="1" presStyleCnt="3" custLinFactNeighborX="-39086" custLinFactNeighborY="-2233">
        <dgm:presLayoutVars>
          <dgm:chMax val="1"/>
          <dgm:chPref val="1"/>
          <dgm:bulletEnabled val="1"/>
        </dgm:presLayoutVars>
      </dgm:prSet>
      <dgm:spPr/>
      <dgm:t>
        <a:bodyPr/>
        <a:lstStyle/>
        <a:p>
          <a:endParaRPr lang="en-US"/>
        </a:p>
      </dgm:t>
    </dgm:pt>
    <dgm:pt modelId="{B0A04863-619D-4CDF-9EB9-7AC9D3464F4E}" type="pres">
      <dgm:prSet presAssocID="{81FEF165-130F-4C42-8C2B-234D2D4B2D27}" presName="ChildText" presStyleLbl="revTx" presStyleIdx="1" presStyleCnt="3" custScaleX="184356" custLinFactNeighborX="-13170" custLinFactNeighborY="3509">
        <dgm:presLayoutVars>
          <dgm:chMax val="0"/>
          <dgm:chPref val="0"/>
          <dgm:bulletEnabled val="1"/>
        </dgm:presLayoutVars>
      </dgm:prSet>
      <dgm:spPr/>
      <dgm:t>
        <a:bodyPr/>
        <a:lstStyle/>
        <a:p>
          <a:endParaRPr lang="en-US"/>
        </a:p>
      </dgm:t>
    </dgm:pt>
    <dgm:pt modelId="{0CAA7B3D-8A17-4AA6-A1DA-532D6E3291B7}" type="pres">
      <dgm:prSet presAssocID="{9FC4B77E-82E4-4D3A-A95A-3CD4C091A6A9}" presName="sibTrans" presStyleCnt="0"/>
      <dgm:spPr/>
    </dgm:pt>
    <dgm:pt modelId="{DABD39DC-B078-403A-A803-8F1D1665FA52}" type="pres">
      <dgm:prSet presAssocID="{9652CE2F-A493-4DEF-8CCF-BED8B39BE5AA}" presName="composite" presStyleCnt="0"/>
      <dgm:spPr/>
    </dgm:pt>
    <dgm:pt modelId="{5FB67518-EDBD-443C-9397-046C3B18D241}" type="pres">
      <dgm:prSet presAssocID="{9652CE2F-A493-4DEF-8CCF-BED8B39BE5AA}" presName="ParentText" presStyleLbl="node1" presStyleIdx="2" presStyleCnt="3" custLinFactNeighborX="-68380" custLinFactNeighborY="-12322">
        <dgm:presLayoutVars>
          <dgm:chMax val="1"/>
          <dgm:chPref val="1"/>
          <dgm:bulletEnabled val="1"/>
        </dgm:presLayoutVars>
      </dgm:prSet>
      <dgm:spPr/>
      <dgm:t>
        <a:bodyPr/>
        <a:lstStyle/>
        <a:p>
          <a:endParaRPr lang="en-US"/>
        </a:p>
      </dgm:t>
    </dgm:pt>
    <dgm:pt modelId="{849D5EB0-BB42-4FF2-8B14-0F1D605F6F04}" type="pres">
      <dgm:prSet presAssocID="{9652CE2F-A493-4DEF-8CCF-BED8B39BE5AA}" presName="FinalChildText" presStyleLbl="revTx" presStyleIdx="2" presStyleCnt="3" custScaleX="124974" custScaleY="84070" custLinFactNeighborX="-83138" custLinFactNeighborY="-4891">
        <dgm:presLayoutVars>
          <dgm:chMax val="0"/>
          <dgm:chPref val="0"/>
          <dgm:bulletEnabled val="1"/>
        </dgm:presLayoutVars>
      </dgm:prSet>
      <dgm:spPr/>
      <dgm:t>
        <a:bodyPr/>
        <a:lstStyle/>
        <a:p>
          <a:endParaRPr lang="en-US"/>
        </a:p>
      </dgm:t>
    </dgm:pt>
  </dgm:ptLst>
  <dgm:cxnLst>
    <dgm:cxn modelId="{CF1486FD-5867-4817-B8DD-EA5B0D14137A}" srcId="{9652CE2F-A493-4DEF-8CCF-BED8B39BE5AA}" destId="{9B2B58C6-0099-465D-AE2D-49245C1A3A20}" srcOrd="0" destOrd="0" parTransId="{522AFE02-8B73-4FB9-A9E2-3115CB91D73F}" sibTransId="{61845DCD-325C-4897-B76A-12DCACF1C9B3}"/>
    <dgm:cxn modelId="{CA80CA03-67E6-4149-9826-76FFD80E0AEB}" type="presOf" srcId="{7B2AFFC0-9E14-400E-A160-581B768CE46C}" destId="{DF728B01-E8EB-45F7-A9D1-626E7FF2465F}" srcOrd="0" destOrd="0" presId="urn:microsoft.com/office/officeart/2005/8/layout/StepDownProcess"/>
    <dgm:cxn modelId="{DB57A66B-7CD3-4D72-8B40-BFC2DB5265AD}" srcId="{872C4270-2E90-4672-B7A6-A3627950B4DE}" destId="{81FEF165-130F-4C42-8C2B-234D2D4B2D27}" srcOrd="1" destOrd="0" parTransId="{A1BBAC68-B166-4A02-AD44-268E53365F47}" sibTransId="{9FC4B77E-82E4-4D3A-A95A-3CD4C091A6A9}"/>
    <dgm:cxn modelId="{5344C91A-E11E-4430-95F9-63A3BD5B3EBD}" srcId="{92BA252F-FEB0-4AE8-B4BF-74F0CD7DB18D}" destId="{7B2AFFC0-9E14-400E-A160-581B768CE46C}" srcOrd="0" destOrd="0" parTransId="{7BD639EA-54B3-43B5-BAE0-57D94CA77EF6}" sibTransId="{F319595A-0BE5-4308-8178-0B375541C74F}"/>
    <dgm:cxn modelId="{FCCCC91A-C87C-4A3D-BD47-C363C61FC1E6}" srcId="{81FEF165-130F-4C42-8C2B-234D2D4B2D27}" destId="{BEAEE653-4D2E-47A4-BA30-8FB8470C784C}" srcOrd="0" destOrd="0" parTransId="{B96B79AE-7BDB-4530-931A-75E541D59EE3}" sibTransId="{C6FB7E40-1F04-4090-84F6-1460812E2CFB}"/>
    <dgm:cxn modelId="{9871B976-726C-4932-8EA0-9488D8A359A9}" type="presOf" srcId="{92BA252F-FEB0-4AE8-B4BF-74F0CD7DB18D}" destId="{2A72FA6A-0579-416A-A498-C3DDB93C9C3B}" srcOrd="0" destOrd="0" presId="urn:microsoft.com/office/officeart/2005/8/layout/StepDownProcess"/>
    <dgm:cxn modelId="{34D50EFE-833C-4D5E-92AA-E54013BE035F}" type="presOf" srcId="{872C4270-2E90-4672-B7A6-A3627950B4DE}" destId="{8CF1A99A-5FDA-4132-9DBB-C8EB126B750C}" srcOrd="0" destOrd="0" presId="urn:microsoft.com/office/officeart/2005/8/layout/StepDownProcess"/>
    <dgm:cxn modelId="{0EFB07AC-1D4A-41AB-8525-5885089EE231}" type="presOf" srcId="{9B2B58C6-0099-465D-AE2D-49245C1A3A20}" destId="{849D5EB0-BB42-4FF2-8B14-0F1D605F6F04}" srcOrd="0" destOrd="0" presId="urn:microsoft.com/office/officeart/2005/8/layout/StepDownProcess"/>
    <dgm:cxn modelId="{88EC3EF3-0321-4EC3-8357-12A0FADFC506}" srcId="{872C4270-2E90-4672-B7A6-A3627950B4DE}" destId="{9652CE2F-A493-4DEF-8CCF-BED8B39BE5AA}" srcOrd="2" destOrd="0" parTransId="{3DF05CA4-A334-4BD9-A354-55A2F95FA807}" sibTransId="{48817564-C906-4AD9-80A2-3165FC15E369}"/>
    <dgm:cxn modelId="{5A7B6063-A2C8-43FD-AC14-C2F34F6D121B}" type="presOf" srcId="{BEAEE653-4D2E-47A4-BA30-8FB8470C784C}" destId="{B0A04863-619D-4CDF-9EB9-7AC9D3464F4E}" srcOrd="0" destOrd="0" presId="urn:microsoft.com/office/officeart/2005/8/layout/StepDownProcess"/>
    <dgm:cxn modelId="{17DCBFBA-1D20-479D-913D-CC62A391675E}" type="presOf" srcId="{81FEF165-130F-4C42-8C2B-234D2D4B2D27}" destId="{63C37E6E-26BB-4414-86F7-44A630D651A3}" srcOrd="0" destOrd="0" presId="urn:microsoft.com/office/officeart/2005/8/layout/StepDownProcess"/>
    <dgm:cxn modelId="{7577334B-B32F-423F-94AB-AE39CDDE93CC}" srcId="{872C4270-2E90-4672-B7A6-A3627950B4DE}" destId="{92BA252F-FEB0-4AE8-B4BF-74F0CD7DB18D}" srcOrd="0" destOrd="0" parTransId="{409EF4E1-6201-4914-972A-2877D3413169}" sibTransId="{1D296D14-E6EE-4C68-9B65-3F26ED07AA3B}"/>
    <dgm:cxn modelId="{8FEB20D7-0DC8-4A21-9D01-E48BF16C61E7}" type="presOf" srcId="{9652CE2F-A493-4DEF-8CCF-BED8B39BE5AA}" destId="{5FB67518-EDBD-443C-9397-046C3B18D241}" srcOrd="0" destOrd="0" presId="urn:microsoft.com/office/officeart/2005/8/layout/StepDownProcess"/>
    <dgm:cxn modelId="{5C5CFA9E-5E43-4F89-9BC6-D498B317C6D8}" type="presParOf" srcId="{8CF1A99A-5FDA-4132-9DBB-C8EB126B750C}" destId="{8D416DE0-5C63-46FE-B063-BFC639216FC8}" srcOrd="0" destOrd="0" presId="urn:microsoft.com/office/officeart/2005/8/layout/StepDownProcess"/>
    <dgm:cxn modelId="{EB74B62A-3DE0-499E-A2BC-3E3C117BB49C}" type="presParOf" srcId="{8D416DE0-5C63-46FE-B063-BFC639216FC8}" destId="{57D17248-9857-4C8D-BE3F-114D792878BE}" srcOrd="0" destOrd="0" presId="urn:microsoft.com/office/officeart/2005/8/layout/StepDownProcess"/>
    <dgm:cxn modelId="{15D1A4E7-3130-41B8-B874-0931A51568FF}" type="presParOf" srcId="{8D416DE0-5C63-46FE-B063-BFC639216FC8}" destId="{2A72FA6A-0579-416A-A498-C3DDB93C9C3B}" srcOrd="1" destOrd="0" presId="urn:microsoft.com/office/officeart/2005/8/layout/StepDownProcess"/>
    <dgm:cxn modelId="{4A56BE82-EB36-47B0-B89D-F64508D5EEA6}" type="presParOf" srcId="{8D416DE0-5C63-46FE-B063-BFC639216FC8}" destId="{DF728B01-E8EB-45F7-A9D1-626E7FF2465F}" srcOrd="2" destOrd="0" presId="urn:microsoft.com/office/officeart/2005/8/layout/StepDownProcess"/>
    <dgm:cxn modelId="{049C9578-7831-445F-8EEC-97EA026C9242}" type="presParOf" srcId="{8CF1A99A-5FDA-4132-9DBB-C8EB126B750C}" destId="{C315A20D-575B-441C-9ADF-D4FA6C45D7B5}" srcOrd="1" destOrd="0" presId="urn:microsoft.com/office/officeart/2005/8/layout/StepDownProcess"/>
    <dgm:cxn modelId="{05D747C1-F769-4529-9DCD-101020F228FF}" type="presParOf" srcId="{8CF1A99A-5FDA-4132-9DBB-C8EB126B750C}" destId="{36BE81AE-6819-415A-B94D-574BFC6388FC}" srcOrd="2" destOrd="0" presId="urn:microsoft.com/office/officeart/2005/8/layout/StepDownProcess"/>
    <dgm:cxn modelId="{32DCC47D-2FFF-4F28-823B-1497ED37F192}" type="presParOf" srcId="{36BE81AE-6819-415A-B94D-574BFC6388FC}" destId="{A67D2A09-0706-4B92-A2CA-1AB7C4480952}" srcOrd="0" destOrd="0" presId="urn:microsoft.com/office/officeart/2005/8/layout/StepDownProcess"/>
    <dgm:cxn modelId="{17C11945-6121-4B00-87E3-415A75DD844C}" type="presParOf" srcId="{36BE81AE-6819-415A-B94D-574BFC6388FC}" destId="{63C37E6E-26BB-4414-86F7-44A630D651A3}" srcOrd="1" destOrd="0" presId="urn:microsoft.com/office/officeart/2005/8/layout/StepDownProcess"/>
    <dgm:cxn modelId="{0F63AE8C-FAE1-4D2F-89A4-69B7294CB454}" type="presParOf" srcId="{36BE81AE-6819-415A-B94D-574BFC6388FC}" destId="{B0A04863-619D-4CDF-9EB9-7AC9D3464F4E}" srcOrd="2" destOrd="0" presId="urn:microsoft.com/office/officeart/2005/8/layout/StepDownProcess"/>
    <dgm:cxn modelId="{4E6EF8F9-E7D8-4F88-9582-3E56583E7B9B}" type="presParOf" srcId="{8CF1A99A-5FDA-4132-9DBB-C8EB126B750C}" destId="{0CAA7B3D-8A17-4AA6-A1DA-532D6E3291B7}" srcOrd="3" destOrd="0" presId="urn:microsoft.com/office/officeart/2005/8/layout/StepDownProcess"/>
    <dgm:cxn modelId="{00C0BC74-DDBE-469D-8293-15951D5B9486}" type="presParOf" srcId="{8CF1A99A-5FDA-4132-9DBB-C8EB126B750C}" destId="{DABD39DC-B078-403A-A803-8F1D1665FA52}" srcOrd="4" destOrd="0" presId="urn:microsoft.com/office/officeart/2005/8/layout/StepDownProcess"/>
    <dgm:cxn modelId="{662D70C5-5499-4F8C-856A-B4EDE03CD06C}" type="presParOf" srcId="{DABD39DC-B078-403A-A803-8F1D1665FA52}" destId="{5FB67518-EDBD-443C-9397-046C3B18D241}" srcOrd="0" destOrd="0" presId="urn:microsoft.com/office/officeart/2005/8/layout/StepDownProcess"/>
    <dgm:cxn modelId="{A19CD476-CE42-4FE7-9DBC-7644E3EC31D4}" type="presParOf" srcId="{DABD39DC-B078-403A-A803-8F1D1665FA52}" destId="{849D5EB0-BB42-4FF2-8B14-0F1D605F6F0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40677B-A99F-437E-A471-F7566F7D037F}" type="doc">
      <dgm:prSet loTypeId="urn:microsoft.com/office/officeart/2008/layout/AlternatingHexagons" loCatId="list" qsTypeId="urn:microsoft.com/office/officeart/2005/8/quickstyle/simple2" qsCatId="simple" csTypeId="urn:microsoft.com/office/officeart/2005/8/colors/accent1_5" csCatId="accent1" phldr="1"/>
      <dgm:spPr/>
      <dgm:t>
        <a:bodyPr/>
        <a:lstStyle/>
        <a:p>
          <a:endParaRPr lang="en-GB"/>
        </a:p>
      </dgm:t>
    </dgm:pt>
    <dgm:pt modelId="{A28C02F6-D0A3-4FDE-9124-C0C2082AB548}">
      <dgm:prSet phldrT="[Text]" custT="1"/>
      <dgm:spPr/>
      <dgm:t>
        <a:bodyPr/>
        <a:lstStyle/>
        <a:p>
          <a:r>
            <a:rPr lang="en-GB" sz="2800" dirty="0"/>
            <a:t>10</a:t>
          </a:r>
        </a:p>
      </dgm:t>
    </dgm:pt>
    <dgm:pt modelId="{9BF27C6A-F9E0-460E-9E60-E03AB6A8C979}" type="parTrans" cxnId="{07D1C0BD-07F1-49DC-855A-2FAFC08A29D0}">
      <dgm:prSet/>
      <dgm:spPr/>
      <dgm:t>
        <a:bodyPr/>
        <a:lstStyle/>
        <a:p>
          <a:endParaRPr lang="en-GB"/>
        </a:p>
      </dgm:t>
    </dgm:pt>
    <dgm:pt modelId="{D9242258-E286-4D2F-A60C-78A8CAD3AFDA}" type="sibTrans" cxnId="{07D1C0BD-07F1-49DC-855A-2FAFC08A29D0}">
      <dgm:prSet/>
      <dgm:spPr/>
      <dgm:t>
        <a:bodyPr/>
        <a:lstStyle/>
        <a:p>
          <a:endParaRPr lang="en-GB"/>
        </a:p>
      </dgm:t>
    </dgm:pt>
    <dgm:pt modelId="{8302B4AE-EFBE-4DC3-A91A-A03002A093AA}">
      <dgm:prSet phldrT="[Text]" custT="1"/>
      <dgm:spPr/>
      <dgm:t>
        <a:bodyPr/>
        <a:lstStyle/>
        <a:p>
          <a:r>
            <a:rPr lang="en-GB" sz="1200" b="1" dirty="0"/>
            <a:t>Number of                        Pre-registration Pharmacists  </a:t>
          </a:r>
        </a:p>
      </dgm:t>
    </dgm:pt>
    <dgm:pt modelId="{A2EF3176-380D-490D-A7A5-5722E72908AD}" type="parTrans" cxnId="{3479F564-A388-4BC1-A830-2EDF6796E81C}">
      <dgm:prSet/>
      <dgm:spPr/>
      <dgm:t>
        <a:bodyPr/>
        <a:lstStyle/>
        <a:p>
          <a:endParaRPr lang="en-GB"/>
        </a:p>
      </dgm:t>
    </dgm:pt>
    <dgm:pt modelId="{9A3AC3F8-334A-4C3C-961D-4A9570B03533}" type="sibTrans" cxnId="{3479F564-A388-4BC1-A830-2EDF6796E81C}">
      <dgm:prSet/>
      <dgm:spPr/>
      <dgm:t>
        <a:bodyPr/>
        <a:lstStyle/>
        <a:p>
          <a:endParaRPr lang="en-GB"/>
        </a:p>
      </dgm:t>
    </dgm:pt>
    <dgm:pt modelId="{ADA7F095-C39A-4F57-84B0-0B4BE029ADBF}">
      <dgm:prSet phldrT="[Text]" custT="1"/>
      <dgm:spPr/>
      <dgm:t>
        <a:bodyPr/>
        <a:lstStyle/>
        <a:p>
          <a:r>
            <a:rPr lang="en-GB" sz="1800" b="1" dirty="0"/>
            <a:t>60% </a:t>
          </a:r>
        </a:p>
      </dgm:t>
    </dgm:pt>
    <dgm:pt modelId="{4FB704C9-9224-45EA-9CA9-2CCED0DB717C}" type="parTrans" cxnId="{31386633-DE2D-4963-9DFB-82D46710F5C7}">
      <dgm:prSet/>
      <dgm:spPr/>
      <dgm:t>
        <a:bodyPr/>
        <a:lstStyle/>
        <a:p>
          <a:endParaRPr lang="en-GB"/>
        </a:p>
      </dgm:t>
    </dgm:pt>
    <dgm:pt modelId="{42F23F7A-5EF4-454F-A8E9-33407DBD05EF}" type="sibTrans" cxnId="{31386633-DE2D-4963-9DFB-82D46710F5C7}">
      <dgm:prSet/>
      <dgm:spPr/>
      <dgm:t>
        <a:bodyPr/>
        <a:lstStyle/>
        <a:p>
          <a:endParaRPr lang="en-GB"/>
        </a:p>
      </dgm:t>
    </dgm:pt>
    <dgm:pt modelId="{5FD38362-9007-465C-A75E-ADEB12512700}">
      <dgm:prSet phldrT="[Text]" custT="1"/>
      <dgm:spPr/>
      <dgm:t>
        <a:bodyPr/>
        <a:lstStyle/>
        <a:p>
          <a:r>
            <a:rPr lang="en-GB" sz="1200" b="1" dirty="0"/>
            <a:t>Response rate  to training experience survey</a:t>
          </a:r>
        </a:p>
      </dgm:t>
    </dgm:pt>
    <dgm:pt modelId="{9F42F668-68B9-4137-9599-51D2DF56C549}" type="parTrans" cxnId="{8B2842CA-4532-4337-B9AF-777792528595}">
      <dgm:prSet/>
      <dgm:spPr/>
      <dgm:t>
        <a:bodyPr/>
        <a:lstStyle/>
        <a:p>
          <a:endParaRPr lang="en-GB"/>
        </a:p>
      </dgm:t>
    </dgm:pt>
    <dgm:pt modelId="{9B2BCD86-BCE7-467D-B1CA-79EED4668B90}" type="sibTrans" cxnId="{8B2842CA-4532-4337-B9AF-777792528595}">
      <dgm:prSet/>
      <dgm:spPr/>
      <dgm:t>
        <a:bodyPr/>
        <a:lstStyle/>
        <a:p>
          <a:endParaRPr lang="en-GB"/>
        </a:p>
      </dgm:t>
    </dgm:pt>
    <dgm:pt modelId="{939834B5-7702-4091-A3EB-33A9B1FB4187}">
      <dgm:prSet phldrT="[Text]" custT="1"/>
      <dgm:spPr/>
      <dgm:t>
        <a:bodyPr/>
        <a:lstStyle/>
        <a:p>
          <a:r>
            <a:rPr lang="en-GB" sz="1600" b="1" dirty="0"/>
            <a:t>100%</a:t>
          </a:r>
        </a:p>
      </dgm:t>
    </dgm:pt>
    <dgm:pt modelId="{99B1AFDA-2902-44AD-A352-C373C34E5A38}" type="parTrans" cxnId="{79F9400B-3A44-41D9-BB62-76B5C8719E76}">
      <dgm:prSet/>
      <dgm:spPr/>
      <dgm:t>
        <a:bodyPr/>
        <a:lstStyle/>
        <a:p>
          <a:endParaRPr lang="en-GB"/>
        </a:p>
      </dgm:t>
    </dgm:pt>
    <dgm:pt modelId="{B54689BD-AD52-400B-B416-221270B36EB1}" type="sibTrans" cxnId="{79F9400B-3A44-41D9-BB62-76B5C8719E76}">
      <dgm:prSet/>
      <dgm:spPr/>
      <dgm:t>
        <a:bodyPr/>
        <a:lstStyle/>
        <a:p>
          <a:endParaRPr lang="en-GB"/>
        </a:p>
      </dgm:t>
    </dgm:pt>
    <dgm:pt modelId="{C528E653-D433-4B93-A83D-E3A9DB903B1A}">
      <dgm:prSet phldrT="[Text]" custT="1"/>
      <dgm:spPr/>
      <dgm:t>
        <a:bodyPr/>
        <a:lstStyle/>
        <a:p>
          <a:r>
            <a:rPr lang="en-GB" sz="1200" b="1" dirty="0"/>
            <a:t>Rated training experience 5/5</a:t>
          </a:r>
        </a:p>
      </dgm:t>
    </dgm:pt>
    <dgm:pt modelId="{7148B113-7C12-4884-8436-8CB8F3A69EC1}" type="parTrans" cxnId="{C75BC055-41EA-430A-9296-AC663556C7B3}">
      <dgm:prSet/>
      <dgm:spPr/>
      <dgm:t>
        <a:bodyPr/>
        <a:lstStyle/>
        <a:p>
          <a:endParaRPr lang="en-GB"/>
        </a:p>
      </dgm:t>
    </dgm:pt>
    <dgm:pt modelId="{30600184-42A4-441B-9C75-E02EB1D06430}" type="sibTrans" cxnId="{C75BC055-41EA-430A-9296-AC663556C7B3}">
      <dgm:prSet/>
      <dgm:spPr/>
      <dgm:t>
        <a:bodyPr/>
        <a:lstStyle/>
        <a:p>
          <a:endParaRPr lang="en-GB"/>
        </a:p>
      </dgm:t>
    </dgm:pt>
    <dgm:pt modelId="{7DF09386-27F6-44B6-BC5A-6A9E20872FC2}">
      <dgm:prSet custT="1"/>
      <dgm:spPr/>
      <dgm:t>
        <a:bodyPr/>
        <a:lstStyle/>
        <a:p>
          <a:r>
            <a:rPr lang="en-GB" sz="1600" b="1" dirty="0"/>
            <a:t>100% </a:t>
          </a:r>
        </a:p>
      </dgm:t>
    </dgm:pt>
    <dgm:pt modelId="{A2849CAC-F622-4C98-AFB0-A18412E86B54}" type="parTrans" cxnId="{ED0F56BD-374B-4457-A26E-BB3B55BBC728}">
      <dgm:prSet/>
      <dgm:spPr/>
      <dgm:t>
        <a:bodyPr/>
        <a:lstStyle/>
        <a:p>
          <a:endParaRPr lang="en-GB"/>
        </a:p>
      </dgm:t>
    </dgm:pt>
    <dgm:pt modelId="{CF5D25FA-5739-40F1-A99B-31FEF3E99787}" type="sibTrans" cxnId="{ED0F56BD-374B-4457-A26E-BB3B55BBC728}">
      <dgm:prSet/>
      <dgm:spPr/>
      <dgm:t>
        <a:bodyPr/>
        <a:lstStyle/>
        <a:p>
          <a:endParaRPr lang="en-GB" dirty="0"/>
        </a:p>
      </dgm:t>
    </dgm:pt>
    <dgm:pt modelId="{DB525FFE-EE1F-448A-81A0-FF2FD5FE5D70}">
      <dgm:prSet custT="1"/>
      <dgm:spPr/>
      <dgm:t>
        <a:bodyPr/>
        <a:lstStyle/>
        <a:p>
          <a:r>
            <a:rPr lang="en-GB" sz="1600" b="1" dirty="0"/>
            <a:t>100% </a:t>
          </a:r>
        </a:p>
      </dgm:t>
    </dgm:pt>
    <dgm:pt modelId="{B91BC672-3289-49C1-B15E-7C36556B79C2}" type="parTrans" cxnId="{A42DB5F7-4443-4CE6-9CA6-FA8338E3AAC9}">
      <dgm:prSet/>
      <dgm:spPr/>
      <dgm:t>
        <a:bodyPr/>
        <a:lstStyle/>
        <a:p>
          <a:endParaRPr lang="en-GB"/>
        </a:p>
      </dgm:t>
    </dgm:pt>
    <dgm:pt modelId="{250180A2-4B3E-48B8-BC48-DED3C69553C8}" type="sibTrans" cxnId="{A42DB5F7-4443-4CE6-9CA6-FA8338E3AAC9}">
      <dgm:prSet/>
      <dgm:spPr/>
      <dgm:t>
        <a:bodyPr/>
        <a:lstStyle/>
        <a:p>
          <a:endParaRPr lang="en-GB"/>
        </a:p>
      </dgm:t>
    </dgm:pt>
    <dgm:pt modelId="{B195713C-3A56-4728-B0C0-FFF317D91680}">
      <dgm:prSet custT="1"/>
      <dgm:spPr/>
      <dgm:t>
        <a:bodyPr/>
        <a:lstStyle/>
        <a:p>
          <a:r>
            <a:rPr lang="en-GB" sz="1200" b="1" dirty="0"/>
            <a:t>Found it easy to access all MI staff members</a:t>
          </a:r>
        </a:p>
      </dgm:t>
    </dgm:pt>
    <dgm:pt modelId="{3D8866EB-89EF-4C38-AF80-4474F6A9C132}" type="parTrans" cxnId="{56738CEE-B010-431A-9D71-DB1FA7C032FF}">
      <dgm:prSet/>
      <dgm:spPr/>
      <dgm:t>
        <a:bodyPr/>
        <a:lstStyle/>
        <a:p>
          <a:endParaRPr lang="en-GB"/>
        </a:p>
      </dgm:t>
    </dgm:pt>
    <dgm:pt modelId="{7A0EB121-6786-4FD1-8482-B682E7239BAC}" type="sibTrans" cxnId="{56738CEE-B010-431A-9D71-DB1FA7C032FF}">
      <dgm:prSet/>
      <dgm:spPr/>
      <dgm:t>
        <a:bodyPr/>
        <a:lstStyle/>
        <a:p>
          <a:endParaRPr lang="en-GB"/>
        </a:p>
      </dgm:t>
    </dgm:pt>
    <dgm:pt modelId="{BC28F5AD-4096-4553-9780-F2B00BF439F1}">
      <dgm:prSet custT="1"/>
      <dgm:spPr/>
      <dgm:t>
        <a:bodyPr/>
        <a:lstStyle/>
        <a:p>
          <a:r>
            <a:rPr lang="en-GB" sz="1200" b="1" dirty="0"/>
            <a:t>Agreed MS teams is a useful training platform</a:t>
          </a:r>
        </a:p>
      </dgm:t>
    </dgm:pt>
    <dgm:pt modelId="{FFFF0F85-6F75-4661-8C27-A552EE65459A}" type="parTrans" cxnId="{2EEB1C84-2AC7-4730-8706-7636C3CFE488}">
      <dgm:prSet/>
      <dgm:spPr/>
      <dgm:t>
        <a:bodyPr/>
        <a:lstStyle/>
        <a:p>
          <a:endParaRPr lang="en-GB"/>
        </a:p>
      </dgm:t>
    </dgm:pt>
    <dgm:pt modelId="{66D40FAB-DDDC-4F8D-AA90-CA4ED2B5E896}" type="sibTrans" cxnId="{2EEB1C84-2AC7-4730-8706-7636C3CFE488}">
      <dgm:prSet/>
      <dgm:spPr/>
      <dgm:t>
        <a:bodyPr/>
        <a:lstStyle/>
        <a:p>
          <a:endParaRPr lang="en-GB"/>
        </a:p>
      </dgm:t>
    </dgm:pt>
    <dgm:pt modelId="{16F69B86-2F3F-41A4-81B1-0AC9494B6342}">
      <dgm:prSet phldrT="[Text]"/>
      <dgm:spPr/>
      <dgm:t>
        <a:bodyPr/>
        <a:lstStyle/>
        <a:p>
          <a:endParaRPr lang="en-GB" sz="1000" b="1" dirty="0"/>
        </a:p>
      </dgm:t>
    </dgm:pt>
    <dgm:pt modelId="{98D60F36-13BF-4CBA-AA49-491B44317A26}" type="parTrans" cxnId="{4398F43A-4842-46D3-A866-8A1DB1564F4C}">
      <dgm:prSet/>
      <dgm:spPr/>
      <dgm:t>
        <a:bodyPr/>
        <a:lstStyle/>
        <a:p>
          <a:endParaRPr lang="en-GB"/>
        </a:p>
      </dgm:t>
    </dgm:pt>
    <dgm:pt modelId="{7BBDB8D9-F158-4A7C-843D-4FA949A141DB}" type="sibTrans" cxnId="{4398F43A-4842-46D3-A866-8A1DB1564F4C}">
      <dgm:prSet/>
      <dgm:spPr/>
      <dgm:t>
        <a:bodyPr/>
        <a:lstStyle/>
        <a:p>
          <a:endParaRPr lang="en-GB"/>
        </a:p>
      </dgm:t>
    </dgm:pt>
    <dgm:pt modelId="{A54D8511-5B88-4F35-99CC-70F4A924A2C3}">
      <dgm:prSet/>
      <dgm:spPr/>
      <dgm:t>
        <a:bodyPr/>
        <a:lstStyle/>
        <a:p>
          <a:r>
            <a:rPr lang="en-GB" b="1" dirty="0"/>
            <a:t>66.6%</a:t>
          </a:r>
        </a:p>
      </dgm:t>
    </dgm:pt>
    <dgm:pt modelId="{AC2DBBDE-74B6-4520-9C26-E684842FCCBC}" type="parTrans" cxnId="{8FB98588-C2D1-4865-A006-8998964A8F08}">
      <dgm:prSet/>
      <dgm:spPr/>
      <dgm:t>
        <a:bodyPr/>
        <a:lstStyle/>
        <a:p>
          <a:endParaRPr lang="en-GB"/>
        </a:p>
      </dgm:t>
    </dgm:pt>
    <dgm:pt modelId="{16C5EB3B-70B6-4760-BD25-17D73BF9B201}" type="sibTrans" cxnId="{8FB98588-C2D1-4865-A006-8998964A8F08}">
      <dgm:prSet/>
      <dgm:spPr/>
      <dgm:t>
        <a:bodyPr/>
        <a:lstStyle/>
        <a:p>
          <a:endParaRPr lang="en-GB"/>
        </a:p>
      </dgm:t>
    </dgm:pt>
    <dgm:pt modelId="{BFDB4295-6021-49C7-B832-787C075AC02F}">
      <dgm:prSet custT="1"/>
      <dgm:spPr/>
      <dgm:t>
        <a:bodyPr/>
        <a:lstStyle/>
        <a:p>
          <a:r>
            <a:rPr lang="en-GB" sz="1000" b="1" dirty="0"/>
            <a:t>Find  combined teaching via Teams and on site more effective than on site alone</a:t>
          </a:r>
        </a:p>
      </dgm:t>
    </dgm:pt>
    <dgm:pt modelId="{6A142227-7A19-452E-AE4A-FC289B5F6110}" type="parTrans" cxnId="{77125BA2-8662-4D13-A763-91A52A58AF55}">
      <dgm:prSet/>
      <dgm:spPr/>
      <dgm:t>
        <a:bodyPr/>
        <a:lstStyle/>
        <a:p>
          <a:endParaRPr lang="en-GB"/>
        </a:p>
      </dgm:t>
    </dgm:pt>
    <dgm:pt modelId="{3513E1C8-6E15-4B45-A9F7-66F6D2E4C9F5}" type="sibTrans" cxnId="{77125BA2-8662-4D13-A763-91A52A58AF55}">
      <dgm:prSet/>
      <dgm:spPr/>
      <dgm:t>
        <a:bodyPr/>
        <a:lstStyle/>
        <a:p>
          <a:endParaRPr lang="en-GB"/>
        </a:p>
      </dgm:t>
    </dgm:pt>
    <dgm:pt modelId="{79D6A3FE-839B-47C2-9205-56194751ECA9}" type="pres">
      <dgm:prSet presAssocID="{1F40677B-A99F-437E-A471-F7566F7D037F}" presName="Name0" presStyleCnt="0">
        <dgm:presLayoutVars>
          <dgm:chMax/>
          <dgm:chPref/>
          <dgm:dir val="rev"/>
          <dgm:animLvl val="lvl"/>
        </dgm:presLayoutVars>
      </dgm:prSet>
      <dgm:spPr/>
      <dgm:t>
        <a:bodyPr/>
        <a:lstStyle/>
        <a:p>
          <a:endParaRPr lang="en-US"/>
        </a:p>
      </dgm:t>
    </dgm:pt>
    <dgm:pt modelId="{7D0EA5BF-95A0-4929-9392-E4D39999A0DE}" type="pres">
      <dgm:prSet presAssocID="{A28C02F6-D0A3-4FDE-9124-C0C2082AB548}" presName="composite" presStyleCnt="0"/>
      <dgm:spPr/>
    </dgm:pt>
    <dgm:pt modelId="{0376D023-F035-4073-A2BB-983CCF0328DD}" type="pres">
      <dgm:prSet presAssocID="{A28C02F6-D0A3-4FDE-9124-C0C2082AB548}" presName="Parent1" presStyleLbl="node1" presStyleIdx="0" presStyleCnt="12">
        <dgm:presLayoutVars>
          <dgm:chMax val="1"/>
          <dgm:chPref val="1"/>
          <dgm:bulletEnabled val="1"/>
        </dgm:presLayoutVars>
      </dgm:prSet>
      <dgm:spPr/>
      <dgm:t>
        <a:bodyPr/>
        <a:lstStyle/>
        <a:p>
          <a:endParaRPr lang="en-US"/>
        </a:p>
      </dgm:t>
    </dgm:pt>
    <dgm:pt modelId="{F252492B-8756-4AF4-ACE7-923605436B5F}" type="pres">
      <dgm:prSet presAssocID="{A28C02F6-D0A3-4FDE-9124-C0C2082AB548}" presName="Childtext1" presStyleLbl="revTx" presStyleIdx="0" presStyleCnt="6">
        <dgm:presLayoutVars>
          <dgm:chMax val="0"/>
          <dgm:chPref val="0"/>
          <dgm:bulletEnabled val="1"/>
        </dgm:presLayoutVars>
      </dgm:prSet>
      <dgm:spPr/>
      <dgm:t>
        <a:bodyPr/>
        <a:lstStyle/>
        <a:p>
          <a:endParaRPr lang="en-US"/>
        </a:p>
      </dgm:t>
    </dgm:pt>
    <dgm:pt modelId="{7980D79C-23E0-44DC-BC10-1D81511C9E4B}" type="pres">
      <dgm:prSet presAssocID="{A28C02F6-D0A3-4FDE-9124-C0C2082AB548}" presName="BalanceSpacing" presStyleCnt="0"/>
      <dgm:spPr/>
    </dgm:pt>
    <dgm:pt modelId="{311A299E-B6CD-4093-9B84-F015872AFE50}" type="pres">
      <dgm:prSet presAssocID="{A28C02F6-D0A3-4FDE-9124-C0C2082AB548}" presName="BalanceSpacing1" presStyleCnt="0"/>
      <dgm:spPr/>
    </dgm:pt>
    <dgm:pt modelId="{23E9FDD5-8DD7-4BEA-BBB3-4753EE680831}" type="pres">
      <dgm:prSet presAssocID="{D9242258-E286-4D2F-A60C-78A8CAD3AFDA}" presName="Accent1Text" presStyleLbl="node1" presStyleIdx="1" presStyleCnt="12"/>
      <dgm:spPr/>
      <dgm:t>
        <a:bodyPr/>
        <a:lstStyle/>
        <a:p>
          <a:endParaRPr lang="en-US"/>
        </a:p>
      </dgm:t>
    </dgm:pt>
    <dgm:pt modelId="{8ADA66D3-C7EB-4B30-9097-D4329B87EB13}" type="pres">
      <dgm:prSet presAssocID="{D9242258-E286-4D2F-A60C-78A8CAD3AFDA}" presName="spaceBetweenRectangles" presStyleCnt="0"/>
      <dgm:spPr/>
    </dgm:pt>
    <dgm:pt modelId="{52682C02-5B6D-4C4A-9957-6D164F5EA408}" type="pres">
      <dgm:prSet presAssocID="{ADA7F095-C39A-4F57-84B0-0B4BE029ADBF}" presName="composite" presStyleCnt="0"/>
      <dgm:spPr/>
    </dgm:pt>
    <dgm:pt modelId="{0E4B2A12-F611-4899-B1F8-1F4C9FBE2F5F}" type="pres">
      <dgm:prSet presAssocID="{ADA7F095-C39A-4F57-84B0-0B4BE029ADBF}" presName="Parent1" presStyleLbl="node1" presStyleIdx="2" presStyleCnt="12" custLinFactNeighborX="-530" custLinFactNeighborY="1573">
        <dgm:presLayoutVars>
          <dgm:chMax val="1"/>
          <dgm:chPref val="1"/>
          <dgm:bulletEnabled val="1"/>
        </dgm:presLayoutVars>
      </dgm:prSet>
      <dgm:spPr/>
      <dgm:t>
        <a:bodyPr/>
        <a:lstStyle/>
        <a:p>
          <a:endParaRPr lang="en-US"/>
        </a:p>
      </dgm:t>
    </dgm:pt>
    <dgm:pt modelId="{3A99621D-00B6-418F-AFA3-1F86C204BE6D}" type="pres">
      <dgm:prSet presAssocID="{ADA7F095-C39A-4F57-84B0-0B4BE029ADBF}" presName="Childtext1" presStyleLbl="revTx" presStyleIdx="1" presStyleCnt="6" custLinFactNeighborX="-946" custLinFactNeighborY="5949">
        <dgm:presLayoutVars>
          <dgm:chMax val="0"/>
          <dgm:chPref val="0"/>
          <dgm:bulletEnabled val="1"/>
        </dgm:presLayoutVars>
      </dgm:prSet>
      <dgm:spPr/>
      <dgm:t>
        <a:bodyPr/>
        <a:lstStyle/>
        <a:p>
          <a:endParaRPr lang="en-US"/>
        </a:p>
      </dgm:t>
    </dgm:pt>
    <dgm:pt modelId="{E24181C2-4E6F-438F-AD57-72A00CFDFC28}" type="pres">
      <dgm:prSet presAssocID="{ADA7F095-C39A-4F57-84B0-0B4BE029ADBF}" presName="BalanceSpacing" presStyleCnt="0"/>
      <dgm:spPr/>
    </dgm:pt>
    <dgm:pt modelId="{9084D112-3DA7-4213-B539-9E748823C4BD}" type="pres">
      <dgm:prSet presAssocID="{ADA7F095-C39A-4F57-84B0-0B4BE029ADBF}" presName="BalanceSpacing1" presStyleCnt="0"/>
      <dgm:spPr/>
    </dgm:pt>
    <dgm:pt modelId="{E312E2FF-0E62-4FE8-8F03-2E3CF83EB57C}" type="pres">
      <dgm:prSet presAssocID="{42F23F7A-5EF4-454F-A8E9-33407DBD05EF}" presName="Accent1Text" presStyleLbl="node1" presStyleIdx="3" presStyleCnt="12"/>
      <dgm:spPr/>
      <dgm:t>
        <a:bodyPr/>
        <a:lstStyle/>
        <a:p>
          <a:endParaRPr lang="en-US"/>
        </a:p>
      </dgm:t>
    </dgm:pt>
    <dgm:pt modelId="{F5C69A55-48FC-4F65-A25E-F4C27C7F0F06}" type="pres">
      <dgm:prSet presAssocID="{42F23F7A-5EF4-454F-A8E9-33407DBD05EF}" presName="spaceBetweenRectangles" presStyleCnt="0"/>
      <dgm:spPr/>
    </dgm:pt>
    <dgm:pt modelId="{94894AD1-8D52-4036-8B71-179600B67A1C}" type="pres">
      <dgm:prSet presAssocID="{939834B5-7702-4091-A3EB-33A9B1FB4187}" presName="composite" presStyleCnt="0"/>
      <dgm:spPr/>
    </dgm:pt>
    <dgm:pt modelId="{511CF1DD-BF03-4A0F-9F4D-9FDB137CEAED}" type="pres">
      <dgm:prSet presAssocID="{939834B5-7702-4091-A3EB-33A9B1FB4187}" presName="Parent1" presStyleLbl="node1" presStyleIdx="4" presStyleCnt="12" custScaleX="104658" custLinFactNeighborX="-3338" custLinFactNeighborY="3498">
        <dgm:presLayoutVars>
          <dgm:chMax val="1"/>
          <dgm:chPref val="1"/>
          <dgm:bulletEnabled val="1"/>
        </dgm:presLayoutVars>
      </dgm:prSet>
      <dgm:spPr/>
      <dgm:t>
        <a:bodyPr/>
        <a:lstStyle/>
        <a:p>
          <a:endParaRPr lang="en-US"/>
        </a:p>
      </dgm:t>
    </dgm:pt>
    <dgm:pt modelId="{457024F2-8B48-4AE8-9D50-B35C35634289}" type="pres">
      <dgm:prSet presAssocID="{939834B5-7702-4091-A3EB-33A9B1FB4187}" presName="Childtext1" presStyleLbl="revTx" presStyleIdx="2" presStyleCnt="6">
        <dgm:presLayoutVars>
          <dgm:chMax val="0"/>
          <dgm:chPref val="0"/>
          <dgm:bulletEnabled val="1"/>
        </dgm:presLayoutVars>
      </dgm:prSet>
      <dgm:spPr/>
      <dgm:t>
        <a:bodyPr/>
        <a:lstStyle/>
        <a:p>
          <a:endParaRPr lang="en-US"/>
        </a:p>
      </dgm:t>
    </dgm:pt>
    <dgm:pt modelId="{E5DB8C8D-41F4-4C3D-911E-6057CB5D65A9}" type="pres">
      <dgm:prSet presAssocID="{939834B5-7702-4091-A3EB-33A9B1FB4187}" presName="BalanceSpacing" presStyleCnt="0"/>
      <dgm:spPr/>
    </dgm:pt>
    <dgm:pt modelId="{2EE77E23-FE36-4D3B-8029-709F802E1032}" type="pres">
      <dgm:prSet presAssocID="{939834B5-7702-4091-A3EB-33A9B1FB4187}" presName="BalanceSpacing1" presStyleCnt="0"/>
      <dgm:spPr/>
    </dgm:pt>
    <dgm:pt modelId="{ADD2B2CB-10C0-46D0-ABD3-78322A1B9868}" type="pres">
      <dgm:prSet presAssocID="{B54689BD-AD52-400B-B416-221270B36EB1}" presName="Accent1Text" presStyleLbl="node1" presStyleIdx="5" presStyleCnt="12"/>
      <dgm:spPr/>
      <dgm:t>
        <a:bodyPr/>
        <a:lstStyle/>
        <a:p>
          <a:endParaRPr lang="en-US"/>
        </a:p>
      </dgm:t>
    </dgm:pt>
    <dgm:pt modelId="{2541EEE2-A9AB-4B69-BA6D-CB70E7B78BFD}" type="pres">
      <dgm:prSet presAssocID="{B54689BD-AD52-400B-B416-221270B36EB1}" presName="spaceBetweenRectangles" presStyleCnt="0"/>
      <dgm:spPr/>
    </dgm:pt>
    <dgm:pt modelId="{9F4B8BF0-CE4B-4AA2-A5D8-27C05627132B}" type="pres">
      <dgm:prSet presAssocID="{7DF09386-27F6-44B6-BC5A-6A9E20872FC2}" presName="composite" presStyleCnt="0"/>
      <dgm:spPr/>
    </dgm:pt>
    <dgm:pt modelId="{B1FD3FFF-B1F3-4F1A-9A25-519850C832F0}" type="pres">
      <dgm:prSet presAssocID="{7DF09386-27F6-44B6-BC5A-6A9E20872FC2}" presName="Parent1" presStyleLbl="node1" presStyleIdx="6" presStyleCnt="12">
        <dgm:presLayoutVars>
          <dgm:chMax val="1"/>
          <dgm:chPref val="1"/>
          <dgm:bulletEnabled val="1"/>
        </dgm:presLayoutVars>
      </dgm:prSet>
      <dgm:spPr/>
      <dgm:t>
        <a:bodyPr/>
        <a:lstStyle/>
        <a:p>
          <a:endParaRPr lang="en-US"/>
        </a:p>
      </dgm:t>
    </dgm:pt>
    <dgm:pt modelId="{14EFD5E4-971C-4707-9888-4B3D19F6C8CA}" type="pres">
      <dgm:prSet presAssocID="{7DF09386-27F6-44B6-BC5A-6A9E20872FC2}" presName="Childtext1" presStyleLbl="revTx" presStyleIdx="3" presStyleCnt="6">
        <dgm:presLayoutVars>
          <dgm:chMax val="0"/>
          <dgm:chPref val="0"/>
          <dgm:bulletEnabled val="1"/>
        </dgm:presLayoutVars>
      </dgm:prSet>
      <dgm:spPr/>
      <dgm:t>
        <a:bodyPr/>
        <a:lstStyle/>
        <a:p>
          <a:endParaRPr lang="en-US"/>
        </a:p>
      </dgm:t>
    </dgm:pt>
    <dgm:pt modelId="{F60F3FF9-0081-4C04-89B0-CE50B9470B86}" type="pres">
      <dgm:prSet presAssocID="{7DF09386-27F6-44B6-BC5A-6A9E20872FC2}" presName="BalanceSpacing" presStyleCnt="0"/>
      <dgm:spPr/>
    </dgm:pt>
    <dgm:pt modelId="{32895759-20D0-4BB4-9BC1-59BC6BA6CE15}" type="pres">
      <dgm:prSet presAssocID="{7DF09386-27F6-44B6-BC5A-6A9E20872FC2}" presName="BalanceSpacing1" presStyleCnt="0"/>
      <dgm:spPr/>
    </dgm:pt>
    <dgm:pt modelId="{0234FD1F-BFBA-4E5B-80A9-A7B6B5E3ADF2}" type="pres">
      <dgm:prSet presAssocID="{CF5D25FA-5739-40F1-A99B-31FEF3E99787}" presName="Accent1Text" presStyleLbl="node1" presStyleIdx="7" presStyleCnt="12"/>
      <dgm:spPr/>
      <dgm:t>
        <a:bodyPr/>
        <a:lstStyle/>
        <a:p>
          <a:endParaRPr lang="en-US"/>
        </a:p>
      </dgm:t>
    </dgm:pt>
    <dgm:pt modelId="{13D9D84B-1352-4822-9313-28608E2418E0}" type="pres">
      <dgm:prSet presAssocID="{CF5D25FA-5739-40F1-A99B-31FEF3E99787}" presName="spaceBetweenRectangles" presStyleCnt="0"/>
      <dgm:spPr/>
    </dgm:pt>
    <dgm:pt modelId="{3A73F064-7ED9-4D27-918C-0B2C27F6F1FF}" type="pres">
      <dgm:prSet presAssocID="{DB525FFE-EE1F-448A-81A0-FF2FD5FE5D70}" presName="composite" presStyleCnt="0"/>
      <dgm:spPr/>
    </dgm:pt>
    <dgm:pt modelId="{8F121651-5966-4780-8C31-C217475B1251}" type="pres">
      <dgm:prSet presAssocID="{DB525FFE-EE1F-448A-81A0-FF2FD5FE5D70}" presName="Parent1" presStyleLbl="node1" presStyleIdx="8" presStyleCnt="12">
        <dgm:presLayoutVars>
          <dgm:chMax val="1"/>
          <dgm:chPref val="1"/>
          <dgm:bulletEnabled val="1"/>
        </dgm:presLayoutVars>
      </dgm:prSet>
      <dgm:spPr/>
      <dgm:t>
        <a:bodyPr/>
        <a:lstStyle/>
        <a:p>
          <a:endParaRPr lang="en-US"/>
        </a:p>
      </dgm:t>
    </dgm:pt>
    <dgm:pt modelId="{461828CF-26A5-4672-BA0F-EFBDA4724844}" type="pres">
      <dgm:prSet presAssocID="{DB525FFE-EE1F-448A-81A0-FF2FD5FE5D70}" presName="Childtext1" presStyleLbl="revTx" presStyleIdx="4" presStyleCnt="6">
        <dgm:presLayoutVars>
          <dgm:chMax val="0"/>
          <dgm:chPref val="0"/>
          <dgm:bulletEnabled val="1"/>
        </dgm:presLayoutVars>
      </dgm:prSet>
      <dgm:spPr/>
      <dgm:t>
        <a:bodyPr/>
        <a:lstStyle/>
        <a:p>
          <a:endParaRPr lang="en-US"/>
        </a:p>
      </dgm:t>
    </dgm:pt>
    <dgm:pt modelId="{5A39A13C-0A71-4DB4-B2BF-DC06F0BE3173}" type="pres">
      <dgm:prSet presAssocID="{DB525FFE-EE1F-448A-81A0-FF2FD5FE5D70}" presName="BalanceSpacing" presStyleCnt="0"/>
      <dgm:spPr/>
    </dgm:pt>
    <dgm:pt modelId="{7E83AEC5-4F61-4476-B010-FDBE323C6E87}" type="pres">
      <dgm:prSet presAssocID="{DB525FFE-EE1F-448A-81A0-FF2FD5FE5D70}" presName="BalanceSpacing1" presStyleCnt="0"/>
      <dgm:spPr/>
    </dgm:pt>
    <dgm:pt modelId="{AD6A53BD-C769-4128-B4C3-2E7403CE2880}" type="pres">
      <dgm:prSet presAssocID="{250180A2-4B3E-48B8-BC48-DED3C69553C8}" presName="Accent1Text" presStyleLbl="node1" presStyleIdx="9" presStyleCnt="12"/>
      <dgm:spPr/>
      <dgm:t>
        <a:bodyPr/>
        <a:lstStyle/>
        <a:p>
          <a:endParaRPr lang="en-US"/>
        </a:p>
      </dgm:t>
    </dgm:pt>
    <dgm:pt modelId="{CED315D3-60A0-4E3E-BA8B-9346A519533E}" type="pres">
      <dgm:prSet presAssocID="{250180A2-4B3E-48B8-BC48-DED3C69553C8}" presName="spaceBetweenRectangles" presStyleCnt="0"/>
      <dgm:spPr/>
    </dgm:pt>
    <dgm:pt modelId="{0DE9271A-1FC9-4683-9A58-61530E3A32DC}" type="pres">
      <dgm:prSet presAssocID="{A54D8511-5B88-4F35-99CC-70F4A924A2C3}" presName="composite" presStyleCnt="0"/>
      <dgm:spPr/>
    </dgm:pt>
    <dgm:pt modelId="{12667758-20D0-4079-B5B2-D56853D765B0}" type="pres">
      <dgm:prSet presAssocID="{A54D8511-5B88-4F35-99CC-70F4A924A2C3}" presName="Parent1" presStyleLbl="node1" presStyleIdx="10" presStyleCnt="12">
        <dgm:presLayoutVars>
          <dgm:chMax val="1"/>
          <dgm:chPref val="1"/>
          <dgm:bulletEnabled val="1"/>
        </dgm:presLayoutVars>
      </dgm:prSet>
      <dgm:spPr/>
      <dgm:t>
        <a:bodyPr/>
        <a:lstStyle/>
        <a:p>
          <a:endParaRPr lang="en-US"/>
        </a:p>
      </dgm:t>
    </dgm:pt>
    <dgm:pt modelId="{15E0E132-B294-4888-8A6E-8AC1848FDD85}" type="pres">
      <dgm:prSet presAssocID="{A54D8511-5B88-4F35-99CC-70F4A924A2C3}" presName="Childtext1" presStyleLbl="revTx" presStyleIdx="5" presStyleCnt="6">
        <dgm:presLayoutVars>
          <dgm:chMax val="0"/>
          <dgm:chPref val="0"/>
          <dgm:bulletEnabled val="1"/>
        </dgm:presLayoutVars>
      </dgm:prSet>
      <dgm:spPr/>
      <dgm:t>
        <a:bodyPr/>
        <a:lstStyle/>
        <a:p>
          <a:endParaRPr lang="en-US"/>
        </a:p>
      </dgm:t>
    </dgm:pt>
    <dgm:pt modelId="{967E0BC3-ED60-4038-9DD5-675A2FB039DE}" type="pres">
      <dgm:prSet presAssocID="{A54D8511-5B88-4F35-99CC-70F4A924A2C3}" presName="BalanceSpacing" presStyleCnt="0"/>
      <dgm:spPr/>
    </dgm:pt>
    <dgm:pt modelId="{DFB7FB94-7302-451F-9AE0-C937DF1CDD19}" type="pres">
      <dgm:prSet presAssocID="{A54D8511-5B88-4F35-99CC-70F4A924A2C3}" presName="BalanceSpacing1" presStyleCnt="0"/>
      <dgm:spPr/>
    </dgm:pt>
    <dgm:pt modelId="{6410ED2F-6835-467D-A9F4-5F088F7CFC52}" type="pres">
      <dgm:prSet presAssocID="{16C5EB3B-70B6-4760-BD25-17D73BF9B201}" presName="Accent1Text" presStyleLbl="node1" presStyleIdx="11" presStyleCnt="12"/>
      <dgm:spPr/>
      <dgm:t>
        <a:bodyPr/>
        <a:lstStyle/>
        <a:p>
          <a:endParaRPr lang="en-US"/>
        </a:p>
      </dgm:t>
    </dgm:pt>
  </dgm:ptLst>
  <dgm:cxnLst>
    <dgm:cxn modelId="{AEC58536-BDED-4072-94C7-C7627613C35B}" type="presOf" srcId="{B54689BD-AD52-400B-B416-221270B36EB1}" destId="{ADD2B2CB-10C0-46D0-ABD3-78322A1B9868}" srcOrd="0" destOrd="0" presId="urn:microsoft.com/office/officeart/2008/layout/AlternatingHexagons"/>
    <dgm:cxn modelId="{8924CD4D-2972-4ECB-BF67-934397A2C036}" type="presOf" srcId="{BC28F5AD-4096-4553-9780-F2B00BF439F1}" destId="{461828CF-26A5-4672-BA0F-EFBDA4724844}" srcOrd="0" destOrd="0" presId="urn:microsoft.com/office/officeart/2008/layout/AlternatingHexagons"/>
    <dgm:cxn modelId="{621992F8-E538-4E93-81B3-267FB6DEF841}" type="presOf" srcId="{7DF09386-27F6-44B6-BC5A-6A9E20872FC2}" destId="{B1FD3FFF-B1F3-4F1A-9A25-519850C832F0}" srcOrd="0" destOrd="0" presId="urn:microsoft.com/office/officeart/2008/layout/AlternatingHexagons"/>
    <dgm:cxn modelId="{9300F38B-CC71-4623-8797-9006C72B7B7C}" type="presOf" srcId="{BFDB4295-6021-49C7-B832-787C075AC02F}" destId="{15E0E132-B294-4888-8A6E-8AC1848FDD85}" srcOrd="0" destOrd="0" presId="urn:microsoft.com/office/officeart/2008/layout/AlternatingHexagons"/>
    <dgm:cxn modelId="{D1737F9E-1D14-434E-AC1E-824C80F73487}" type="presOf" srcId="{250180A2-4B3E-48B8-BC48-DED3C69553C8}" destId="{AD6A53BD-C769-4128-B4C3-2E7403CE2880}" srcOrd="0" destOrd="0" presId="urn:microsoft.com/office/officeart/2008/layout/AlternatingHexagons"/>
    <dgm:cxn modelId="{8FB98588-C2D1-4865-A006-8998964A8F08}" srcId="{1F40677B-A99F-437E-A471-F7566F7D037F}" destId="{A54D8511-5B88-4F35-99CC-70F4A924A2C3}" srcOrd="5" destOrd="0" parTransId="{AC2DBBDE-74B6-4520-9C26-E684842FCCBC}" sibTransId="{16C5EB3B-70B6-4760-BD25-17D73BF9B201}"/>
    <dgm:cxn modelId="{203F6F5A-22B2-4A66-85F9-245F0719C6B9}" type="presOf" srcId="{A28C02F6-D0A3-4FDE-9124-C0C2082AB548}" destId="{0376D023-F035-4073-A2BB-983CCF0328DD}" srcOrd="0" destOrd="0" presId="urn:microsoft.com/office/officeart/2008/layout/AlternatingHexagons"/>
    <dgm:cxn modelId="{C75BC055-41EA-430A-9296-AC663556C7B3}" srcId="{939834B5-7702-4091-A3EB-33A9B1FB4187}" destId="{C528E653-D433-4B93-A83D-E3A9DB903B1A}" srcOrd="0" destOrd="0" parTransId="{7148B113-7C12-4884-8436-8CB8F3A69EC1}" sibTransId="{30600184-42A4-441B-9C75-E02EB1D06430}"/>
    <dgm:cxn modelId="{ED0F56BD-374B-4457-A26E-BB3B55BBC728}" srcId="{1F40677B-A99F-437E-A471-F7566F7D037F}" destId="{7DF09386-27F6-44B6-BC5A-6A9E20872FC2}" srcOrd="3" destOrd="0" parTransId="{A2849CAC-F622-4C98-AFB0-A18412E86B54}" sibTransId="{CF5D25FA-5739-40F1-A99B-31FEF3E99787}"/>
    <dgm:cxn modelId="{3479F564-A388-4BC1-A830-2EDF6796E81C}" srcId="{A28C02F6-D0A3-4FDE-9124-C0C2082AB548}" destId="{8302B4AE-EFBE-4DC3-A91A-A03002A093AA}" srcOrd="0" destOrd="0" parTransId="{A2EF3176-380D-490D-A7A5-5722E72908AD}" sibTransId="{9A3AC3F8-334A-4C3C-961D-4A9570B03533}"/>
    <dgm:cxn modelId="{A09BD17B-3F1D-4257-9D2D-ACE0FCD1D84E}" type="presOf" srcId="{16C5EB3B-70B6-4760-BD25-17D73BF9B201}" destId="{6410ED2F-6835-467D-A9F4-5F088F7CFC52}" srcOrd="0" destOrd="0" presId="urn:microsoft.com/office/officeart/2008/layout/AlternatingHexagons"/>
    <dgm:cxn modelId="{C200B5A0-9DF8-4BCF-9B60-FA2519A79475}" type="presOf" srcId="{5FD38362-9007-465C-A75E-ADEB12512700}" destId="{3A99621D-00B6-418F-AFA3-1F86C204BE6D}" srcOrd="0" destOrd="0" presId="urn:microsoft.com/office/officeart/2008/layout/AlternatingHexagons"/>
    <dgm:cxn modelId="{2EEB1C84-2AC7-4730-8706-7636C3CFE488}" srcId="{DB525FFE-EE1F-448A-81A0-FF2FD5FE5D70}" destId="{BC28F5AD-4096-4553-9780-F2B00BF439F1}" srcOrd="0" destOrd="0" parTransId="{FFFF0F85-6F75-4661-8C27-A552EE65459A}" sibTransId="{66D40FAB-DDDC-4F8D-AA90-CA4ED2B5E896}"/>
    <dgm:cxn modelId="{CC7D1B7B-919A-474F-909B-CF88F1BC9337}" type="presOf" srcId="{CF5D25FA-5739-40F1-A99B-31FEF3E99787}" destId="{0234FD1F-BFBA-4E5B-80A9-A7B6B5E3ADF2}" srcOrd="0" destOrd="0" presId="urn:microsoft.com/office/officeart/2008/layout/AlternatingHexagons"/>
    <dgm:cxn modelId="{8B2842CA-4532-4337-B9AF-777792528595}" srcId="{ADA7F095-C39A-4F57-84B0-0B4BE029ADBF}" destId="{5FD38362-9007-465C-A75E-ADEB12512700}" srcOrd="0" destOrd="0" parTransId="{9F42F668-68B9-4137-9599-51D2DF56C549}" sibTransId="{9B2BCD86-BCE7-467D-B1CA-79EED4668B90}"/>
    <dgm:cxn modelId="{56738CEE-B010-431A-9D71-DB1FA7C032FF}" srcId="{7DF09386-27F6-44B6-BC5A-6A9E20872FC2}" destId="{B195713C-3A56-4728-B0C0-FFF317D91680}" srcOrd="0" destOrd="0" parTransId="{3D8866EB-89EF-4C38-AF80-4474F6A9C132}" sibTransId="{7A0EB121-6786-4FD1-8482-B682E7239BAC}"/>
    <dgm:cxn modelId="{354BA746-AC95-4327-B3BD-D6BFFEF8426C}" type="presOf" srcId="{D9242258-E286-4D2F-A60C-78A8CAD3AFDA}" destId="{23E9FDD5-8DD7-4BEA-BBB3-4753EE680831}" srcOrd="0" destOrd="0" presId="urn:microsoft.com/office/officeart/2008/layout/AlternatingHexagons"/>
    <dgm:cxn modelId="{40390172-4820-4861-8847-996EB278DBB9}" type="presOf" srcId="{DB525FFE-EE1F-448A-81A0-FF2FD5FE5D70}" destId="{8F121651-5966-4780-8C31-C217475B1251}" srcOrd="0" destOrd="0" presId="urn:microsoft.com/office/officeart/2008/layout/AlternatingHexagons"/>
    <dgm:cxn modelId="{B402383D-AAE6-4C6C-B2CF-C814DA66B1EB}" type="presOf" srcId="{42F23F7A-5EF4-454F-A8E9-33407DBD05EF}" destId="{E312E2FF-0E62-4FE8-8F03-2E3CF83EB57C}" srcOrd="0" destOrd="0" presId="urn:microsoft.com/office/officeart/2008/layout/AlternatingHexagons"/>
    <dgm:cxn modelId="{00C80596-C840-46D7-A55C-E8E01C0BB589}" type="presOf" srcId="{ADA7F095-C39A-4F57-84B0-0B4BE029ADBF}" destId="{0E4B2A12-F611-4899-B1F8-1F4C9FBE2F5F}" srcOrd="0" destOrd="0" presId="urn:microsoft.com/office/officeart/2008/layout/AlternatingHexagons"/>
    <dgm:cxn modelId="{E4229C06-8CEE-44B9-B703-6D892A5A6E0D}" type="presOf" srcId="{16F69B86-2F3F-41A4-81B1-0AC9494B6342}" destId="{F252492B-8756-4AF4-ACE7-923605436B5F}" srcOrd="0" destOrd="1" presId="urn:microsoft.com/office/officeart/2008/layout/AlternatingHexagons"/>
    <dgm:cxn modelId="{07D1C0BD-07F1-49DC-855A-2FAFC08A29D0}" srcId="{1F40677B-A99F-437E-A471-F7566F7D037F}" destId="{A28C02F6-D0A3-4FDE-9124-C0C2082AB548}" srcOrd="0" destOrd="0" parTransId="{9BF27C6A-F9E0-460E-9E60-E03AB6A8C979}" sibTransId="{D9242258-E286-4D2F-A60C-78A8CAD3AFDA}"/>
    <dgm:cxn modelId="{E7F312A2-DD69-438A-A336-FB13A1E87544}" type="presOf" srcId="{1F40677B-A99F-437E-A471-F7566F7D037F}" destId="{79D6A3FE-839B-47C2-9205-56194751ECA9}" srcOrd="0" destOrd="0" presId="urn:microsoft.com/office/officeart/2008/layout/AlternatingHexagons"/>
    <dgm:cxn modelId="{A42DB5F7-4443-4CE6-9CA6-FA8338E3AAC9}" srcId="{1F40677B-A99F-437E-A471-F7566F7D037F}" destId="{DB525FFE-EE1F-448A-81A0-FF2FD5FE5D70}" srcOrd="4" destOrd="0" parTransId="{B91BC672-3289-49C1-B15E-7C36556B79C2}" sibTransId="{250180A2-4B3E-48B8-BC48-DED3C69553C8}"/>
    <dgm:cxn modelId="{4398F43A-4842-46D3-A866-8A1DB1564F4C}" srcId="{A28C02F6-D0A3-4FDE-9124-C0C2082AB548}" destId="{16F69B86-2F3F-41A4-81B1-0AC9494B6342}" srcOrd="1" destOrd="0" parTransId="{98D60F36-13BF-4CBA-AA49-491B44317A26}" sibTransId="{7BBDB8D9-F158-4A7C-843D-4FA949A141DB}"/>
    <dgm:cxn modelId="{A40FE362-1674-4C3B-BE0E-7B97DC11BBA9}" type="presOf" srcId="{A54D8511-5B88-4F35-99CC-70F4A924A2C3}" destId="{12667758-20D0-4079-B5B2-D56853D765B0}" srcOrd="0" destOrd="0" presId="urn:microsoft.com/office/officeart/2008/layout/AlternatingHexagons"/>
    <dgm:cxn modelId="{C593A6E6-9F68-4EA7-B0D4-AF27B51BEDA4}" type="presOf" srcId="{939834B5-7702-4091-A3EB-33A9B1FB4187}" destId="{511CF1DD-BF03-4A0F-9F4D-9FDB137CEAED}" srcOrd="0" destOrd="0" presId="urn:microsoft.com/office/officeart/2008/layout/AlternatingHexagons"/>
    <dgm:cxn modelId="{D1207A2B-A5A1-445E-982F-6D3093F006AE}" type="presOf" srcId="{C528E653-D433-4B93-A83D-E3A9DB903B1A}" destId="{457024F2-8B48-4AE8-9D50-B35C35634289}" srcOrd="0" destOrd="0" presId="urn:microsoft.com/office/officeart/2008/layout/AlternatingHexagons"/>
    <dgm:cxn modelId="{00ABF38C-3B1B-4E7F-B0B6-F5E33B211748}" type="presOf" srcId="{B195713C-3A56-4728-B0C0-FFF317D91680}" destId="{14EFD5E4-971C-4707-9888-4B3D19F6C8CA}" srcOrd="0" destOrd="0" presId="urn:microsoft.com/office/officeart/2008/layout/AlternatingHexagons"/>
    <dgm:cxn modelId="{31386633-DE2D-4963-9DFB-82D46710F5C7}" srcId="{1F40677B-A99F-437E-A471-F7566F7D037F}" destId="{ADA7F095-C39A-4F57-84B0-0B4BE029ADBF}" srcOrd="1" destOrd="0" parTransId="{4FB704C9-9224-45EA-9CA9-2CCED0DB717C}" sibTransId="{42F23F7A-5EF4-454F-A8E9-33407DBD05EF}"/>
    <dgm:cxn modelId="{77125BA2-8662-4D13-A763-91A52A58AF55}" srcId="{A54D8511-5B88-4F35-99CC-70F4A924A2C3}" destId="{BFDB4295-6021-49C7-B832-787C075AC02F}" srcOrd="0" destOrd="0" parTransId="{6A142227-7A19-452E-AE4A-FC289B5F6110}" sibTransId="{3513E1C8-6E15-4B45-A9F7-66F6D2E4C9F5}"/>
    <dgm:cxn modelId="{223FBFFB-6244-4999-9EAE-2BF319170F27}" type="presOf" srcId="{8302B4AE-EFBE-4DC3-A91A-A03002A093AA}" destId="{F252492B-8756-4AF4-ACE7-923605436B5F}" srcOrd="0" destOrd="0" presId="urn:microsoft.com/office/officeart/2008/layout/AlternatingHexagons"/>
    <dgm:cxn modelId="{79F9400B-3A44-41D9-BB62-76B5C8719E76}" srcId="{1F40677B-A99F-437E-A471-F7566F7D037F}" destId="{939834B5-7702-4091-A3EB-33A9B1FB4187}" srcOrd="2" destOrd="0" parTransId="{99B1AFDA-2902-44AD-A352-C373C34E5A38}" sibTransId="{B54689BD-AD52-400B-B416-221270B36EB1}"/>
    <dgm:cxn modelId="{17642226-55D0-4D6D-BAFC-71FD55B58C94}" type="presParOf" srcId="{79D6A3FE-839B-47C2-9205-56194751ECA9}" destId="{7D0EA5BF-95A0-4929-9392-E4D39999A0DE}" srcOrd="0" destOrd="0" presId="urn:microsoft.com/office/officeart/2008/layout/AlternatingHexagons"/>
    <dgm:cxn modelId="{B5D3CC93-CAD2-40A5-A94A-A9EEC6C2A1AF}" type="presParOf" srcId="{7D0EA5BF-95A0-4929-9392-E4D39999A0DE}" destId="{0376D023-F035-4073-A2BB-983CCF0328DD}" srcOrd="0" destOrd="0" presId="urn:microsoft.com/office/officeart/2008/layout/AlternatingHexagons"/>
    <dgm:cxn modelId="{243D27DA-5BB4-4291-ACF2-B47F09324CFA}" type="presParOf" srcId="{7D0EA5BF-95A0-4929-9392-E4D39999A0DE}" destId="{F252492B-8756-4AF4-ACE7-923605436B5F}" srcOrd="1" destOrd="0" presId="urn:microsoft.com/office/officeart/2008/layout/AlternatingHexagons"/>
    <dgm:cxn modelId="{70FAF1AE-AFBB-41C4-B62D-0E8B03C59265}" type="presParOf" srcId="{7D0EA5BF-95A0-4929-9392-E4D39999A0DE}" destId="{7980D79C-23E0-44DC-BC10-1D81511C9E4B}" srcOrd="2" destOrd="0" presId="urn:microsoft.com/office/officeart/2008/layout/AlternatingHexagons"/>
    <dgm:cxn modelId="{BC7C9295-69D5-482A-A838-9826B12C72D0}" type="presParOf" srcId="{7D0EA5BF-95A0-4929-9392-E4D39999A0DE}" destId="{311A299E-B6CD-4093-9B84-F015872AFE50}" srcOrd="3" destOrd="0" presId="urn:microsoft.com/office/officeart/2008/layout/AlternatingHexagons"/>
    <dgm:cxn modelId="{FA3984C4-1D9D-4EDA-B6B1-8270815B96FC}" type="presParOf" srcId="{7D0EA5BF-95A0-4929-9392-E4D39999A0DE}" destId="{23E9FDD5-8DD7-4BEA-BBB3-4753EE680831}" srcOrd="4" destOrd="0" presId="urn:microsoft.com/office/officeart/2008/layout/AlternatingHexagons"/>
    <dgm:cxn modelId="{F0D70D26-1C9E-43AB-83DD-CA537B6C081D}" type="presParOf" srcId="{79D6A3FE-839B-47C2-9205-56194751ECA9}" destId="{8ADA66D3-C7EB-4B30-9097-D4329B87EB13}" srcOrd="1" destOrd="0" presId="urn:microsoft.com/office/officeart/2008/layout/AlternatingHexagons"/>
    <dgm:cxn modelId="{6ACE02ED-90B5-43E6-B15D-26C274780C24}" type="presParOf" srcId="{79D6A3FE-839B-47C2-9205-56194751ECA9}" destId="{52682C02-5B6D-4C4A-9957-6D164F5EA408}" srcOrd="2" destOrd="0" presId="urn:microsoft.com/office/officeart/2008/layout/AlternatingHexagons"/>
    <dgm:cxn modelId="{3CC29076-86A6-4DD5-B3E6-B96DD4FF98B5}" type="presParOf" srcId="{52682C02-5B6D-4C4A-9957-6D164F5EA408}" destId="{0E4B2A12-F611-4899-B1F8-1F4C9FBE2F5F}" srcOrd="0" destOrd="0" presId="urn:microsoft.com/office/officeart/2008/layout/AlternatingHexagons"/>
    <dgm:cxn modelId="{EBE66257-9C8C-4B1B-AA0D-737F8FEC0516}" type="presParOf" srcId="{52682C02-5B6D-4C4A-9957-6D164F5EA408}" destId="{3A99621D-00B6-418F-AFA3-1F86C204BE6D}" srcOrd="1" destOrd="0" presId="urn:microsoft.com/office/officeart/2008/layout/AlternatingHexagons"/>
    <dgm:cxn modelId="{83345F9B-ABC1-41C3-9791-93B352DEA531}" type="presParOf" srcId="{52682C02-5B6D-4C4A-9957-6D164F5EA408}" destId="{E24181C2-4E6F-438F-AD57-72A00CFDFC28}" srcOrd="2" destOrd="0" presId="urn:microsoft.com/office/officeart/2008/layout/AlternatingHexagons"/>
    <dgm:cxn modelId="{5975FA17-44A8-488B-8931-4B4285A14412}" type="presParOf" srcId="{52682C02-5B6D-4C4A-9957-6D164F5EA408}" destId="{9084D112-3DA7-4213-B539-9E748823C4BD}" srcOrd="3" destOrd="0" presId="urn:microsoft.com/office/officeart/2008/layout/AlternatingHexagons"/>
    <dgm:cxn modelId="{5CF7674F-7C2E-46AA-8908-63A91BEC0697}" type="presParOf" srcId="{52682C02-5B6D-4C4A-9957-6D164F5EA408}" destId="{E312E2FF-0E62-4FE8-8F03-2E3CF83EB57C}" srcOrd="4" destOrd="0" presId="urn:microsoft.com/office/officeart/2008/layout/AlternatingHexagons"/>
    <dgm:cxn modelId="{A91BE7A6-AA78-4BE7-92A4-FDF1C3229BB7}" type="presParOf" srcId="{79D6A3FE-839B-47C2-9205-56194751ECA9}" destId="{F5C69A55-48FC-4F65-A25E-F4C27C7F0F06}" srcOrd="3" destOrd="0" presId="urn:microsoft.com/office/officeart/2008/layout/AlternatingHexagons"/>
    <dgm:cxn modelId="{88AC00CF-B253-43F2-8C90-9B0D0E40BDC8}" type="presParOf" srcId="{79D6A3FE-839B-47C2-9205-56194751ECA9}" destId="{94894AD1-8D52-4036-8B71-179600B67A1C}" srcOrd="4" destOrd="0" presId="urn:microsoft.com/office/officeart/2008/layout/AlternatingHexagons"/>
    <dgm:cxn modelId="{8F640D2C-8FD4-4842-BE67-213BEF72DC82}" type="presParOf" srcId="{94894AD1-8D52-4036-8B71-179600B67A1C}" destId="{511CF1DD-BF03-4A0F-9F4D-9FDB137CEAED}" srcOrd="0" destOrd="0" presId="urn:microsoft.com/office/officeart/2008/layout/AlternatingHexagons"/>
    <dgm:cxn modelId="{A2F46505-A704-46F5-96B0-C49D7951B9A6}" type="presParOf" srcId="{94894AD1-8D52-4036-8B71-179600B67A1C}" destId="{457024F2-8B48-4AE8-9D50-B35C35634289}" srcOrd="1" destOrd="0" presId="urn:microsoft.com/office/officeart/2008/layout/AlternatingHexagons"/>
    <dgm:cxn modelId="{CCF349C2-E8F3-4F35-9CB7-B07E7A488C2B}" type="presParOf" srcId="{94894AD1-8D52-4036-8B71-179600B67A1C}" destId="{E5DB8C8D-41F4-4C3D-911E-6057CB5D65A9}" srcOrd="2" destOrd="0" presId="urn:microsoft.com/office/officeart/2008/layout/AlternatingHexagons"/>
    <dgm:cxn modelId="{6AFAFA8A-3A50-4709-8CC5-DD1C8169C446}" type="presParOf" srcId="{94894AD1-8D52-4036-8B71-179600B67A1C}" destId="{2EE77E23-FE36-4D3B-8029-709F802E1032}" srcOrd="3" destOrd="0" presId="urn:microsoft.com/office/officeart/2008/layout/AlternatingHexagons"/>
    <dgm:cxn modelId="{717BD4AB-99FA-4753-8E5B-713524144C1A}" type="presParOf" srcId="{94894AD1-8D52-4036-8B71-179600B67A1C}" destId="{ADD2B2CB-10C0-46D0-ABD3-78322A1B9868}" srcOrd="4" destOrd="0" presId="urn:microsoft.com/office/officeart/2008/layout/AlternatingHexagons"/>
    <dgm:cxn modelId="{C186EBD4-9B09-4D72-96F2-2071FEBF4847}" type="presParOf" srcId="{79D6A3FE-839B-47C2-9205-56194751ECA9}" destId="{2541EEE2-A9AB-4B69-BA6D-CB70E7B78BFD}" srcOrd="5" destOrd="0" presId="urn:microsoft.com/office/officeart/2008/layout/AlternatingHexagons"/>
    <dgm:cxn modelId="{D305DE78-669B-4346-AE73-0B0DA968B823}" type="presParOf" srcId="{79D6A3FE-839B-47C2-9205-56194751ECA9}" destId="{9F4B8BF0-CE4B-4AA2-A5D8-27C05627132B}" srcOrd="6" destOrd="0" presId="urn:microsoft.com/office/officeart/2008/layout/AlternatingHexagons"/>
    <dgm:cxn modelId="{8275EC76-6536-4F4A-A0D5-795F6D72B5FE}" type="presParOf" srcId="{9F4B8BF0-CE4B-4AA2-A5D8-27C05627132B}" destId="{B1FD3FFF-B1F3-4F1A-9A25-519850C832F0}" srcOrd="0" destOrd="0" presId="urn:microsoft.com/office/officeart/2008/layout/AlternatingHexagons"/>
    <dgm:cxn modelId="{2AA8907A-4CC3-42E5-8A00-854195CF6712}" type="presParOf" srcId="{9F4B8BF0-CE4B-4AA2-A5D8-27C05627132B}" destId="{14EFD5E4-971C-4707-9888-4B3D19F6C8CA}" srcOrd="1" destOrd="0" presId="urn:microsoft.com/office/officeart/2008/layout/AlternatingHexagons"/>
    <dgm:cxn modelId="{09E65F9E-F6EF-41B7-8E0E-AFEA7D626D62}" type="presParOf" srcId="{9F4B8BF0-CE4B-4AA2-A5D8-27C05627132B}" destId="{F60F3FF9-0081-4C04-89B0-CE50B9470B86}" srcOrd="2" destOrd="0" presId="urn:microsoft.com/office/officeart/2008/layout/AlternatingHexagons"/>
    <dgm:cxn modelId="{08198153-F84F-483F-ACDF-CDC6D59F4782}" type="presParOf" srcId="{9F4B8BF0-CE4B-4AA2-A5D8-27C05627132B}" destId="{32895759-20D0-4BB4-9BC1-59BC6BA6CE15}" srcOrd="3" destOrd="0" presId="urn:microsoft.com/office/officeart/2008/layout/AlternatingHexagons"/>
    <dgm:cxn modelId="{9C49F990-3459-451A-80DD-48E2151C01B3}" type="presParOf" srcId="{9F4B8BF0-CE4B-4AA2-A5D8-27C05627132B}" destId="{0234FD1F-BFBA-4E5B-80A9-A7B6B5E3ADF2}" srcOrd="4" destOrd="0" presId="urn:microsoft.com/office/officeart/2008/layout/AlternatingHexagons"/>
    <dgm:cxn modelId="{788BAE1D-4DCF-4CC4-A93D-12B16E6C5E0E}" type="presParOf" srcId="{79D6A3FE-839B-47C2-9205-56194751ECA9}" destId="{13D9D84B-1352-4822-9313-28608E2418E0}" srcOrd="7" destOrd="0" presId="urn:microsoft.com/office/officeart/2008/layout/AlternatingHexagons"/>
    <dgm:cxn modelId="{9A158BC2-D0CA-4F48-A239-A97E32C3A4F8}" type="presParOf" srcId="{79D6A3FE-839B-47C2-9205-56194751ECA9}" destId="{3A73F064-7ED9-4D27-918C-0B2C27F6F1FF}" srcOrd="8" destOrd="0" presId="urn:microsoft.com/office/officeart/2008/layout/AlternatingHexagons"/>
    <dgm:cxn modelId="{9E783914-F317-4E38-B76E-E88277ECAF5A}" type="presParOf" srcId="{3A73F064-7ED9-4D27-918C-0B2C27F6F1FF}" destId="{8F121651-5966-4780-8C31-C217475B1251}" srcOrd="0" destOrd="0" presId="urn:microsoft.com/office/officeart/2008/layout/AlternatingHexagons"/>
    <dgm:cxn modelId="{C7A95194-9788-4B9D-A4F3-4C32C8DF5505}" type="presParOf" srcId="{3A73F064-7ED9-4D27-918C-0B2C27F6F1FF}" destId="{461828CF-26A5-4672-BA0F-EFBDA4724844}" srcOrd="1" destOrd="0" presId="urn:microsoft.com/office/officeart/2008/layout/AlternatingHexagons"/>
    <dgm:cxn modelId="{D98C6C7F-A44F-48F2-9CEA-C917E1FCF668}" type="presParOf" srcId="{3A73F064-7ED9-4D27-918C-0B2C27F6F1FF}" destId="{5A39A13C-0A71-4DB4-B2BF-DC06F0BE3173}" srcOrd="2" destOrd="0" presId="urn:microsoft.com/office/officeart/2008/layout/AlternatingHexagons"/>
    <dgm:cxn modelId="{A7B3F53D-FA7D-4ADE-8610-ADB61F86137D}" type="presParOf" srcId="{3A73F064-7ED9-4D27-918C-0B2C27F6F1FF}" destId="{7E83AEC5-4F61-4476-B010-FDBE323C6E87}" srcOrd="3" destOrd="0" presId="urn:microsoft.com/office/officeart/2008/layout/AlternatingHexagons"/>
    <dgm:cxn modelId="{594C7448-DC8E-4BED-A383-7C649FEF2026}" type="presParOf" srcId="{3A73F064-7ED9-4D27-918C-0B2C27F6F1FF}" destId="{AD6A53BD-C769-4128-B4C3-2E7403CE2880}" srcOrd="4" destOrd="0" presId="urn:microsoft.com/office/officeart/2008/layout/AlternatingHexagons"/>
    <dgm:cxn modelId="{C3D87194-F54B-4030-ABFC-835BB505792C}" type="presParOf" srcId="{79D6A3FE-839B-47C2-9205-56194751ECA9}" destId="{CED315D3-60A0-4E3E-BA8B-9346A519533E}" srcOrd="9" destOrd="0" presId="urn:microsoft.com/office/officeart/2008/layout/AlternatingHexagons"/>
    <dgm:cxn modelId="{99CF1BDC-D115-4543-B679-D07BD68B6C3D}" type="presParOf" srcId="{79D6A3FE-839B-47C2-9205-56194751ECA9}" destId="{0DE9271A-1FC9-4683-9A58-61530E3A32DC}" srcOrd="10" destOrd="0" presId="urn:microsoft.com/office/officeart/2008/layout/AlternatingHexagons"/>
    <dgm:cxn modelId="{87BF8D08-400D-4245-9C5F-A673A91C91BB}" type="presParOf" srcId="{0DE9271A-1FC9-4683-9A58-61530E3A32DC}" destId="{12667758-20D0-4079-B5B2-D56853D765B0}" srcOrd="0" destOrd="0" presId="urn:microsoft.com/office/officeart/2008/layout/AlternatingHexagons"/>
    <dgm:cxn modelId="{26C9BF1F-1F06-4A62-AB1D-42584A250CEC}" type="presParOf" srcId="{0DE9271A-1FC9-4683-9A58-61530E3A32DC}" destId="{15E0E132-B294-4888-8A6E-8AC1848FDD85}" srcOrd="1" destOrd="0" presId="urn:microsoft.com/office/officeart/2008/layout/AlternatingHexagons"/>
    <dgm:cxn modelId="{207CB3F3-A900-4C72-B6B2-C39A28558145}" type="presParOf" srcId="{0DE9271A-1FC9-4683-9A58-61530E3A32DC}" destId="{967E0BC3-ED60-4038-9DD5-675A2FB039DE}" srcOrd="2" destOrd="0" presId="urn:microsoft.com/office/officeart/2008/layout/AlternatingHexagons"/>
    <dgm:cxn modelId="{D69615D5-2918-4FE2-BDF9-3D5AE58F00AA}" type="presParOf" srcId="{0DE9271A-1FC9-4683-9A58-61530E3A32DC}" destId="{DFB7FB94-7302-451F-9AE0-C937DF1CDD19}" srcOrd="3" destOrd="0" presId="urn:microsoft.com/office/officeart/2008/layout/AlternatingHexagons"/>
    <dgm:cxn modelId="{8FCD6CEE-298E-4461-8C29-7CA510784B40}" type="presParOf" srcId="{0DE9271A-1FC9-4683-9A58-61530E3A32DC}" destId="{6410ED2F-6835-467D-A9F4-5F088F7CFC5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CDA0009-802E-4701-8FAF-A40812E8411C}"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GB"/>
        </a:p>
      </dgm:t>
    </dgm:pt>
    <dgm:pt modelId="{C67F3752-C6B4-4BD0-A2A2-28461B68DF75}">
      <dgm:prSet phldrT="[Text]"/>
      <dgm:spPr/>
      <dgm:t>
        <a:bodyPr/>
        <a:lstStyle/>
        <a:p>
          <a:r>
            <a:rPr lang="en-GB" dirty="0"/>
            <a:t>Increased ‘check-in’s for whole team throughout the day	</a:t>
          </a:r>
        </a:p>
      </dgm:t>
    </dgm:pt>
    <dgm:pt modelId="{616E71BE-0D45-44A5-A568-E4F6CCB0A251}" type="parTrans" cxnId="{B6D3AD7D-29E9-4D79-9082-2417951D658B}">
      <dgm:prSet/>
      <dgm:spPr/>
      <dgm:t>
        <a:bodyPr/>
        <a:lstStyle/>
        <a:p>
          <a:endParaRPr lang="en-GB"/>
        </a:p>
      </dgm:t>
    </dgm:pt>
    <dgm:pt modelId="{76AE15F4-F086-4EA1-BC53-41636A8AA6B2}" type="sibTrans" cxnId="{B6D3AD7D-29E9-4D79-9082-2417951D658B}">
      <dgm:prSet/>
      <dgm:spPr/>
      <dgm:t>
        <a:bodyPr/>
        <a:lstStyle/>
        <a:p>
          <a:endParaRPr lang="en-GB"/>
        </a:p>
      </dgm:t>
    </dgm:pt>
    <dgm:pt modelId="{A114121D-8B05-4AB1-BFA4-DEA79E0F5643}">
      <dgm:prSet phldrT="[Text]"/>
      <dgm:spPr/>
      <dgm:t>
        <a:bodyPr/>
        <a:lstStyle/>
        <a:p>
          <a:r>
            <a:rPr lang="en-GB" dirty="0"/>
            <a:t>Utilising more online training resources </a:t>
          </a:r>
        </a:p>
      </dgm:t>
    </dgm:pt>
    <dgm:pt modelId="{F4935E87-5836-4BDE-B2C6-B65CFBB9EC65}" type="parTrans" cxnId="{CBCB2E1D-154E-4140-A5A8-40F110C832DE}">
      <dgm:prSet/>
      <dgm:spPr/>
      <dgm:t>
        <a:bodyPr/>
        <a:lstStyle/>
        <a:p>
          <a:endParaRPr lang="en-GB"/>
        </a:p>
      </dgm:t>
    </dgm:pt>
    <dgm:pt modelId="{AF44EAA1-F9CC-4F0B-9398-79CB8F731394}" type="sibTrans" cxnId="{CBCB2E1D-154E-4140-A5A8-40F110C832DE}">
      <dgm:prSet/>
      <dgm:spPr/>
      <dgm:t>
        <a:bodyPr/>
        <a:lstStyle/>
        <a:p>
          <a:endParaRPr lang="en-GB"/>
        </a:p>
      </dgm:t>
    </dgm:pt>
    <dgm:pt modelId="{C86CC279-DA8B-499B-9953-5E4317E1CCEA}">
      <dgm:prSet phldrT="[Text]"/>
      <dgm:spPr/>
      <dgm:t>
        <a:bodyPr/>
        <a:lstStyle/>
        <a:p>
          <a:r>
            <a:rPr lang="en-GB" dirty="0"/>
            <a:t>Empowering more junior staff members to lead on meetings e.g. safety huddles</a:t>
          </a:r>
        </a:p>
      </dgm:t>
    </dgm:pt>
    <dgm:pt modelId="{CD93108D-2BB2-4E34-8265-12A0B6F81C51}" type="parTrans" cxnId="{59B5FA91-C7A4-43DB-B8A5-49FACA6F1616}">
      <dgm:prSet/>
      <dgm:spPr/>
      <dgm:t>
        <a:bodyPr/>
        <a:lstStyle/>
        <a:p>
          <a:endParaRPr lang="en-GB"/>
        </a:p>
      </dgm:t>
    </dgm:pt>
    <dgm:pt modelId="{64547762-B47A-46EE-A03D-3CA61899519D}" type="sibTrans" cxnId="{59B5FA91-C7A4-43DB-B8A5-49FACA6F1616}">
      <dgm:prSet/>
      <dgm:spPr/>
      <dgm:t>
        <a:bodyPr/>
        <a:lstStyle/>
        <a:p>
          <a:endParaRPr lang="en-GB"/>
        </a:p>
      </dgm:t>
    </dgm:pt>
    <dgm:pt modelId="{E675D6B8-5F62-4687-9F84-76EAE8B9344D}">
      <dgm:prSet phldrT="[Text]"/>
      <dgm:spPr/>
      <dgm:t>
        <a:bodyPr/>
        <a:lstStyle/>
        <a:p>
          <a:r>
            <a:rPr lang="en-GB" dirty="0"/>
            <a:t>Increased responsiveness from all team members using chat functions</a:t>
          </a:r>
        </a:p>
      </dgm:t>
    </dgm:pt>
    <dgm:pt modelId="{32C6D159-E2B9-4330-9219-19048D2C3302}" type="parTrans" cxnId="{775BA0FC-EC51-439E-BF9A-F139F1282096}">
      <dgm:prSet/>
      <dgm:spPr/>
      <dgm:t>
        <a:bodyPr/>
        <a:lstStyle/>
        <a:p>
          <a:endParaRPr lang="en-GB"/>
        </a:p>
      </dgm:t>
    </dgm:pt>
    <dgm:pt modelId="{B9061FFF-6DE1-4E8D-A634-1D58760B80CB}" type="sibTrans" cxnId="{775BA0FC-EC51-439E-BF9A-F139F1282096}">
      <dgm:prSet/>
      <dgm:spPr/>
      <dgm:t>
        <a:bodyPr/>
        <a:lstStyle/>
        <a:p>
          <a:endParaRPr lang="en-GB"/>
        </a:p>
      </dgm:t>
    </dgm:pt>
    <dgm:pt modelId="{BEECC2E1-2492-4C30-88C8-DDBBB1288970}" type="pres">
      <dgm:prSet presAssocID="{9CDA0009-802E-4701-8FAF-A40812E8411C}" presName="diagram" presStyleCnt="0">
        <dgm:presLayoutVars>
          <dgm:dir/>
          <dgm:resizeHandles val="exact"/>
        </dgm:presLayoutVars>
      </dgm:prSet>
      <dgm:spPr/>
      <dgm:t>
        <a:bodyPr/>
        <a:lstStyle/>
        <a:p>
          <a:endParaRPr lang="en-US"/>
        </a:p>
      </dgm:t>
    </dgm:pt>
    <dgm:pt modelId="{3305E2EB-2F46-4763-9496-679B26F66FD1}" type="pres">
      <dgm:prSet presAssocID="{C67F3752-C6B4-4BD0-A2A2-28461B68DF75}" presName="node" presStyleLbl="node1" presStyleIdx="0" presStyleCnt="4">
        <dgm:presLayoutVars>
          <dgm:bulletEnabled val="1"/>
        </dgm:presLayoutVars>
      </dgm:prSet>
      <dgm:spPr/>
      <dgm:t>
        <a:bodyPr/>
        <a:lstStyle/>
        <a:p>
          <a:endParaRPr lang="en-US"/>
        </a:p>
      </dgm:t>
    </dgm:pt>
    <dgm:pt modelId="{B9868CF4-944B-4222-B705-D0BEDB40BFA3}" type="pres">
      <dgm:prSet presAssocID="{76AE15F4-F086-4EA1-BC53-41636A8AA6B2}" presName="sibTrans" presStyleCnt="0"/>
      <dgm:spPr/>
    </dgm:pt>
    <dgm:pt modelId="{E65908E7-A1AD-4759-8F28-BF718E1FA63D}" type="pres">
      <dgm:prSet presAssocID="{A114121D-8B05-4AB1-BFA4-DEA79E0F5643}" presName="node" presStyleLbl="node1" presStyleIdx="1" presStyleCnt="4" custLinFactNeighborX="929" custLinFactNeighborY="-163">
        <dgm:presLayoutVars>
          <dgm:bulletEnabled val="1"/>
        </dgm:presLayoutVars>
      </dgm:prSet>
      <dgm:spPr/>
      <dgm:t>
        <a:bodyPr/>
        <a:lstStyle/>
        <a:p>
          <a:endParaRPr lang="en-US"/>
        </a:p>
      </dgm:t>
    </dgm:pt>
    <dgm:pt modelId="{25AECFE6-E85D-4F69-9C7D-7B14A4403E7F}" type="pres">
      <dgm:prSet presAssocID="{AF44EAA1-F9CC-4F0B-9398-79CB8F731394}" presName="sibTrans" presStyleCnt="0"/>
      <dgm:spPr/>
    </dgm:pt>
    <dgm:pt modelId="{279E1718-7184-44E5-A4B1-87AAC0848A7B}" type="pres">
      <dgm:prSet presAssocID="{C86CC279-DA8B-499B-9953-5E4317E1CCEA}" presName="node" presStyleLbl="node1" presStyleIdx="2" presStyleCnt="4">
        <dgm:presLayoutVars>
          <dgm:bulletEnabled val="1"/>
        </dgm:presLayoutVars>
      </dgm:prSet>
      <dgm:spPr/>
      <dgm:t>
        <a:bodyPr/>
        <a:lstStyle/>
        <a:p>
          <a:endParaRPr lang="en-US"/>
        </a:p>
      </dgm:t>
    </dgm:pt>
    <dgm:pt modelId="{E05C3472-BBCB-4FC1-A699-CE6DEE998919}" type="pres">
      <dgm:prSet presAssocID="{64547762-B47A-46EE-A03D-3CA61899519D}" presName="sibTrans" presStyleCnt="0"/>
      <dgm:spPr/>
    </dgm:pt>
    <dgm:pt modelId="{E1BD7F0F-5843-4344-A5B5-91B7FC8BE03F}" type="pres">
      <dgm:prSet presAssocID="{E675D6B8-5F62-4687-9F84-76EAE8B9344D}" presName="node" presStyleLbl="node1" presStyleIdx="3" presStyleCnt="4">
        <dgm:presLayoutVars>
          <dgm:bulletEnabled val="1"/>
        </dgm:presLayoutVars>
      </dgm:prSet>
      <dgm:spPr/>
      <dgm:t>
        <a:bodyPr/>
        <a:lstStyle/>
        <a:p>
          <a:endParaRPr lang="en-US"/>
        </a:p>
      </dgm:t>
    </dgm:pt>
  </dgm:ptLst>
  <dgm:cxnLst>
    <dgm:cxn modelId="{EAA70D38-DAA2-48FB-B8C7-6844C624B790}" type="presOf" srcId="{9CDA0009-802E-4701-8FAF-A40812E8411C}" destId="{BEECC2E1-2492-4C30-88C8-DDBBB1288970}" srcOrd="0" destOrd="0" presId="urn:microsoft.com/office/officeart/2005/8/layout/default"/>
    <dgm:cxn modelId="{CBCB2E1D-154E-4140-A5A8-40F110C832DE}" srcId="{9CDA0009-802E-4701-8FAF-A40812E8411C}" destId="{A114121D-8B05-4AB1-BFA4-DEA79E0F5643}" srcOrd="1" destOrd="0" parTransId="{F4935E87-5836-4BDE-B2C6-B65CFBB9EC65}" sibTransId="{AF44EAA1-F9CC-4F0B-9398-79CB8F731394}"/>
    <dgm:cxn modelId="{AE889823-741D-40CE-A1EF-CAA4B5E62C66}" type="presOf" srcId="{E675D6B8-5F62-4687-9F84-76EAE8B9344D}" destId="{E1BD7F0F-5843-4344-A5B5-91B7FC8BE03F}" srcOrd="0" destOrd="0" presId="urn:microsoft.com/office/officeart/2005/8/layout/default"/>
    <dgm:cxn modelId="{59B5FA91-C7A4-43DB-B8A5-49FACA6F1616}" srcId="{9CDA0009-802E-4701-8FAF-A40812E8411C}" destId="{C86CC279-DA8B-499B-9953-5E4317E1CCEA}" srcOrd="2" destOrd="0" parTransId="{CD93108D-2BB2-4E34-8265-12A0B6F81C51}" sibTransId="{64547762-B47A-46EE-A03D-3CA61899519D}"/>
    <dgm:cxn modelId="{775BA0FC-EC51-439E-BF9A-F139F1282096}" srcId="{9CDA0009-802E-4701-8FAF-A40812E8411C}" destId="{E675D6B8-5F62-4687-9F84-76EAE8B9344D}" srcOrd="3" destOrd="0" parTransId="{32C6D159-E2B9-4330-9219-19048D2C3302}" sibTransId="{B9061FFF-6DE1-4E8D-A634-1D58760B80CB}"/>
    <dgm:cxn modelId="{2F7D85BD-A20A-447C-A347-A28A589339D3}" type="presOf" srcId="{C67F3752-C6B4-4BD0-A2A2-28461B68DF75}" destId="{3305E2EB-2F46-4763-9496-679B26F66FD1}" srcOrd="0" destOrd="0" presId="urn:microsoft.com/office/officeart/2005/8/layout/default"/>
    <dgm:cxn modelId="{C0B665AD-6716-4E72-B65C-2B2C85F40703}" type="presOf" srcId="{A114121D-8B05-4AB1-BFA4-DEA79E0F5643}" destId="{E65908E7-A1AD-4759-8F28-BF718E1FA63D}" srcOrd="0" destOrd="0" presId="urn:microsoft.com/office/officeart/2005/8/layout/default"/>
    <dgm:cxn modelId="{B6D3AD7D-29E9-4D79-9082-2417951D658B}" srcId="{9CDA0009-802E-4701-8FAF-A40812E8411C}" destId="{C67F3752-C6B4-4BD0-A2A2-28461B68DF75}" srcOrd="0" destOrd="0" parTransId="{616E71BE-0D45-44A5-A568-E4F6CCB0A251}" sibTransId="{76AE15F4-F086-4EA1-BC53-41636A8AA6B2}"/>
    <dgm:cxn modelId="{2E842721-1872-4586-9A8F-1BBFCC6E9CA7}" type="presOf" srcId="{C86CC279-DA8B-499B-9953-5E4317E1CCEA}" destId="{279E1718-7184-44E5-A4B1-87AAC0848A7B}" srcOrd="0" destOrd="0" presId="urn:microsoft.com/office/officeart/2005/8/layout/default"/>
    <dgm:cxn modelId="{9FDBF218-BE38-4545-A19E-426C285869B0}" type="presParOf" srcId="{BEECC2E1-2492-4C30-88C8-DDBBB1288970}" destId="{3305E2EB-2F46-4763-9496-679B26F66FD1}" srcOrd="0" destOrd="0" presId="urn:microsoft.com/office/officeart/2005/8/layout/default"/>
    <dgm:cxn modelId="{7D442559-87BD-4691-833D-DB7A51B666E9}" type="presParOf" srcId="{BEECC2E1-2492-4C30-88C8-DDBBB1288970}" destId="{B9868CF4-944B-4222-B705-D0BEDB40BFA3}" srcOrd="1" destOrd="0" presId="urn:microsoft.com/office/officeart/2005/8/layout/default"/>
    <dgm:cxn modelId="{79D2C522-D6F0-428B-856F-9103C7A59A9A}" type="presParOf" srcId="{BEECC2E1-2492-4C30-88C8-DDBBB1288970}" destId="{E65908E7-A1AD-4759-8F28-BF718E1FA63D}" srcOrd="2" destOrd="0" presId="urn:microsoft.com/office/officeart/2005/8/layout/default"/>
    <dgm:cxn modelId="{C0ED4963-624E-4658-908B-3A0D00DCB685}" type="presParOf" srcId="{BEECC2E1-2492-4C30-88C8-DDBBB1288970}" destId="{25AECFE6-E85D-4F69-9C7D-7B14A4403E7F}" srcOrd="3" destOrd="0" presId="urn:microsoft.com/office/officeart/2005/8/layout/default"/>
    <dgm:cxn modelId="{48A5B624-DA98-4137-A9C1-4661A2769376}" type="presParOf" srcId="{BEECC2E1-2492-4C30-88C8-DDBBB1288970}" destId="{279E1718-7184-44E5-A4B1-87AAC0848A7B}" srcOrd="4" destOrd="0" presId="urn:microsoft.com/office/officeart/2005/8/layout/default"/>
    <dgm:cxn modelId="{B9BCE04B-A6EF-4AA7-ACC7-7945E961D281}" type="presParOf" srcId="{BEECC2E1-2492-4C30-88C8-DDBBB1288970}" destId="{E05C3472-BBCB-4FC1-A699-CE6DEE998919}" srcOrd="5" destOrd="0" presId="urn:microsoft.com/office/officeart/2005/8/layout/default"/>
    <dgm:cxn modelId="{CC9AA405-3BE7-443C-94B9-31D4D358B7DB}" type="presParOf" srcId="{BEECC2E1-2492-4C30-88C8-DDBBB1288970}" destId="{E1BD7F0F-5843-4344-A5B5-91B7FC8BE03F}"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BDC019-E66C-4BCC-A394-73CB3AF215B2}"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GB"/>
        </a:p>
      </dgm:t>
    </dgm:pt>
    <dgm:pt modelId="{EB521E47-CA54-4D21-A092-5D0A10D39DA3}">
      <dgm:prSet phldrT="[Text]" custT="1"/>
      <dgm:spPr/>
      <dgm:t>
        <a:bodyPr/>
        <a:lstStyle/>
        <a:p>
          <a:r>
            <a:rPr lang="en-GB" sz="1400" dirty="0"/>
            <a:t>Not all respondents agreed that a combine approach is better than learning on-site alone</a:t>
          </a:r>
        </a:p>
      </dgm:t>
    </dgm:pt>
    <dgm:pt modelId="{4A42909B-4C31-4907-9E0C-4A396E377912}" type="parTrans" cxnId="{29DAA5E3-3586-4545-BAD4-EE7AFC89A7C8}">
      <dgm:prSet/>
      <dgm:spPr/>
      <dgm:t>
        <a:bodyPr/>
        <a:lstStyle/>
        <a:p>
          <a:endParaRPr lang="en-GB"/>
        </a:p>
      </dgm:t>
    </dgm:pt>
    <dgm:pt modelId="{D88437B5-4535-41AD-B5A0-93AA55B83541}" type="sibTrans" cxnId="{29DAA5E3-3586-4545-BAD4-EE7AFC89A7C8}">
      <dgm:prSet/>
      <dgm:spPr/>
      <dgm:t>
        <a:bodyPr/>
        <a:lstStyle/>
        <a:p>
          <a:endParaRPr lang="en-GB"/>
        </a:p>
      </dgm:t>
    </dgm:pt>
    <dgm:pt modelId="{352DBF7C-DAC1-42A2-AC29-162FD5355663}">
      <dgm:prSet phldrT="[Text]" custT="1"/>
      <dgm:spPr/>
      <dgm:t>
        <a:bodyPr/>
        <a:lstStyle/>
        <a:p>
          <a:r>
            <a:rPr lang="en-GB" sz="1600" dirty="0"/>
            <a:t>Not always a direct manager on site</a:t>
          </a:r>
        </a:p>
      </dgm:t>
    </dgm:pt>
    <dgm:pt modelId="{B69D7DF3-737C-4BB9-BC1C-18F7FB986F27}" type="parTrans" cxnId="{5856E2B3-1680-43EC-A75D-46895A31C8D5}">
      <dgm:prSet/>
      <dgm:spPr/>
      <dgm:t>
        <a:bodyPr/>
        <a:lstStyle/>
        <a:p>
          <a:endParaRPr lang="en-GB"/>
        </a:p>
      </dgm:t>
    </dgm:pt>
    <dgm:pt modelId="{700A92E9-DBD4-41C2-8893-FC8829F1ECEE}" type="sibTrans" cxnId="{5856E2B3-1680-43EC-A75D-46895A31C8D5}">
      <dgm:prSet/>
      <dgm:spPr/>
      <dgm:t>
        <a:bodyPr/>
        <a:lstStyle/>
        <a:p>
          <a:endParaRPr lang="en-GB"/>
        </a:p>
      </dgm:t>
    </dgm:pt>
    <dgm:pt modelId="{F918487C-AAE5-4D59-8C0B-6156A6EDFF9B}">
      <dgm:prSet phldrT="[Text]" custT="1"/>
      <dgm:spPr/>
      <dgm:t>
        <a:bodyPr/>
        <a:lstStyle/>
        <a:p>
          <a:r>
            <a:rPr lang="en-GB" sz="1600" dirty="0"/>
            <a:t>Dependent on WIFI working properly</a:t>
          </a:r>
        </a:p>
      </dgm:t>
    </dgm:pt>
    <dgm:pt modelId="{DA1A5465-EEF0-4347-AA1C-756BF9E6DDCC}" type="parTrans" cxnId="{3668046B-07D8-46C2-BC97-B8C39E5DC097}">
      <dgm:prSet/>
      <dgm:spPr/>
      <dgm:t>
        <a:bodyPr/>
        <a:lstStyle/>
        <a:p>
          <a:endParaRPr lang="en-GB"/>
        </a:p>
      </dgm:t>
    </dgm:pt>
    <dgm:pt modelId="{0510EFE4-4035-4999-AD41-E7FCABDB3BC0}" type="sibTrans" cxnId="{3668046B-07D8-46C2-BC97-B8C39E5DC097}">
      <dgm:prSet/>
      <dgm:spPr/>
      <dgm:t>
        <a:bodyPr/>
        <a:lstStyle/>
        <a:p>
          <a:endParaRPr lang="en-GB"/>
        </a:p>
      </dgm:t>
    </dgm:pt>
    <dgm:pt modelId="{503E4C63-BC95-4F85-8560-36D3DD21EC69}">
      <dgm:prSet phldrT="[Text]" custT="1"/>
      <dgm:spPr/>
      <dgm:t>
        <a:bodyPr/>
        <a:lstStyle/>
        <a:p>
          <a:r>
            <a:rPr lang="en-GB" sz="1600" dirty="0"/>
            <a:t>Less face to face ‘supervision’ of phone calls etc.</a:t>
          </a:r>
        </a:p>
      </dgm:t>
    </dgm:pt>
    <dgm:pt modelId="{2DAC880B-3276-4A1F-99FD-408FD7546548}" type="parTrans" cxnId="{3B244465-D336-4C4D-A218-A8F1BAB81ED2}">
      <dgm:prSet/>
      <dgm:spPr/>
      <dgm:t>
        <a:bodyPr/>
        <a:lstStyle/>
        <a:p>
          <a:endParaRPr lang="en-GB"/>
        </a:p>
      </dgm:t>
    </dgm:pt>
    <dgm:pt modelId="{6C94CE7B-3BFD-4BA6-88B6-B89FFEBED153}" type="sibTrans" cxnId="{3B244465-D336-4C4D-A218-A8F1BAB81ED2}">
      <dgm:prSet/>
      <dgm:spPr/>
      <dgm:t>
        <a:bodyPr/>
        <a:lstStyle/>
        <a:p>
          <a:endParaRPr lang="en-GB"/>
        </a:p>
      </dgm:t>
    </dgm:pt>
    <dgm:pt modelId="{BB87D2D9-D278-4BF0-ABFA-64BFB06BE819}" type="pres">
      <dgm:prSet presAssocID="{23BDC019-E66C-4BCC-A394-73CB3AF215B2}" presName="diagram" presStyleCnt="0">
        <dgm:presLayoutVars>
          <dgm:dir/>
          <dgm:resizeHandles val="exact"/>
        </dgm:presLayoutVars>
      </dgm:prSet>
      <dgm:spPr/>
      <dgm:t>
        <a:bodyPr/>
        <a:lstStyle/>
        <a:p>
          <a:endParaRPr lang="en-US"/>
        </a:p>
      </dgm:t>
    </dgm:pt>
    <dgm:pt modelId="{0DF970E9-6668-4A4C-B55C-E45878746EF2}" type="pres">
      <dgm:prSet presAssocID="{EB521E47-CA54-4D21-A092-5D0A10D39DA3}" presName="node" presStyleLbl="node1" presStyleIdx="0" presStyleCnt="4" custLinFactNeighborX="1857" custLinFactNeighborY="-100">
        <dgm:presLayoutVars>
          <dgm:bulletEnabled val="1"/>
        </dgm:presLayoutVars>
      </dgm:prSet>
      <dgm:spPr/>
      <dgm:t>
        <a:bodyPr/>
        <a:lstStyle/>
        <a:p>
          <a:endParaRPr lang="en-US"/>
        </a:p>
      </dgm:t>
    </dgm:pt>
    <dgm:pt modelId="{148037CB-469D-48CB-A684-3BA1036B11DA}" type="pres">
      <dgm:prSet presAssocID="{D88437B5-4535-41AD-B5A0-93AA55B83541}" presName="sibTrans" presStyleCnt="0"/>
      <dgm:spPr/>
    </dgm:pt>
    <dgm:pt modelId="{B5F196C6-D89E-4D8E-91DB-AC7D3DF0AAAF}" type="pres">
      <dgm:prSet presAssocID="{352DBF7C-DAC1-42A2-AC29-162FD5355663}" presName="node" presStyleLbl="node1" presStyleIdx="1" presStyleCnt="4" custLinFactNeighborX="-1886" custLinFactNeighborY="-90">
        <dgm:presLayoutVars>
          <dgm:bulletEnabled val="1"/>
        </dgm:presLayoutVars>
      </dgm:prSet>
      <dgm:spPr/>
      <dgm:t>
        <a:bodyPr/>
        <a:lstStyle/>
        <a:p>
          <a:endParaRPr lang="en-US"/>
        </a:p>
      </dgm:t>
    </dgm:pt>
    <dgm:pt modelId="{53A2F11F-7652-466C-A51D-01CEE18E92C6}" type="pres">
      <dgm:prSet presAssocID="{700A92E9-DBD4-41C2-8893-FC8829F1ECEE}" presName="sibTrans" presStyleCnt="0"/>
      <dgm:spPr/>
    </dgm:pt>
    <dgm:pt modelId="{CA00AEA1-A494-41A1-B604-689960ADB2E9}" type="pres">
      <dgm:prSet presAssocID="{F918487C-AAE5-4D59-8C0B-6156A6EDFF9B}" presName="node" presStyleLbl="node1" presStyleIdx="2" presStyleCnt="4">
        <dgm:presLayoutVars>
          <dgm:bulletEnabled val="1"/>
        </dgm:presLayoutVars>
      </dgm:prSet>
      <dgm:spPr/>
      <dgm:t>
        <a:bodyPr/>
        <a:lstStyle/>
        <a:p>
          <a:endParaRPr lang="en-US"/>
        </a:p>
      </dgm:t>
    </dgm:pt>
    <dgm:pt modelId="{3288A925-BAA1-4D78-8A8E-ADD23FA3995D}" type="pres">
      <dgm:prSet presAssocID="{0510EFE4-4035-4999-AD41-E7FCABDB3BC0}" presName="sibTrans" presStyleCnt="0"/>
      <dgm:spPr/>
    </dgm:pt>
    <dgm:pt modelId="{39A3EBEE-4EEA-4DDC-9281-502E807D7C27}" type="pres">
      <dgm:prSet presAssocID="{503E4C63-BC95-4F85-8560-36D3DD21EC69}" presName="node" presStyleLbl="node1" presStyleIdx="3" presStyleCnt="4" custLinFactNeighborX="-2946" custLinFactNeighborY="-419">
        <dgm:presLayoutVars>
          <dgm:bulletEnabled val="1"/>
        </dgm:presLayoutVars>
      </dgm:prSet>
      <dgm:spPr/>
      <dgm:t>
        <a:bodyPr/>
        <a:lstStyle/>
        <a:p>
          <a:endParaRPr lang="en-US"/>
        </a:p>
      </dgm:t>
    </dgm:pt>
  </dgm:ptLst>
  <dgm:cxnLst>
    <dgm:cxn modelId="{E577088E-62EC-4F64-AF4E-8446D9CC90D1}" type="presOf" srcId="{EB521E47-CA54-4D21-A092-5D0A10D39DA3}" destId="{0DF970E9-6668-4A4C-B55C-E45878746EF2}" srcOrd="0" destOrd="0" presId="urn:microsoft.com/office/officeart/2005/8/layout/default"/>
    <dgm:cxn modelId="{5856E2B3-1680-43EC-A75D-46895A31C8D5}" srcId="{23BDC019-E66C-4BCC-A394-73CB3AF215B2}" destId="{352DBF7C-DAC1-42A2-AC29-162FD5355663}" srcOrd="1" destOrd="0" parTransId="{B69D7DF3-737C-4BB9-BC1C-18F7FB986F27}" sibTransId="{700A92E9-DBD4-41C2-8893-FC8829F1ECEE}"/>
    <dgm:cxn modelId="{6E7BA2D1-776A-493D-933E-DC367DA21087}" type="presOf" srcId="{F918487C-AAE5-4D59-8C0B-6156A6EDFF9B}" destId="{CA00AEA1-A494-41A1-B604-689960ADB2E9}" srcOrd="0" destOrd="0" presId="urn:microsoft.com/office/officeart/2005/8/layout/default"/>
    <dgm:cxn modelId="{CD29186A-F887-4CA9-A0E6-1D6AB064A3D3}" type="presOf" srcId="{23BDC019-E66C-4BCC-A394-73CB3AF215B2}" destId="{BB87D2D9-D278-4BF0-ABFA-64BFB06BE819}" srcOrd="0" destOrd="0" presId="urn:microsoft.com/office/officeart/2005/8/layout/default"/>
    <dgm:cxn modelId="{3B244465-D336-4C4D-A218-A8F1BAB81ED2}" srcId="{23BDC019-E66C-4BCC-A394-73CB3AF215B2}" destId="{503E4C63-BC95-4F85-8560-36D3DD21EC69}" srcOrd="3" destOrd="0" parTransId="{2DAC880B-3276-4A1F-99FD-408FD7546548}" sibTransId="{6C94CE7B-3BFD-4BA6-88B6-B89FFEBED153}"/>
    <dgm:cxn modelId="{29DAA5E3-3586-4545-BAD4-EE7AFC89A7C8}" srcId="{23BDC019-E66C-4BCC-A394-73CB3AF215B2}" destId="{EB521E47-CA54-4D21-A092-5D0A10D39DA3}" srcOrd="0" destOrd="0" parTransId="{4A42909B-4C31-4907-9E0C-4A396E377912}" sibTransId="{D88437B5-4535-41AD-B5A0-93AA55B83541}"/>
    <dgm:cxn modelId="{FD75347C-C9C9-4FD4-84FE-1060F7F0C486}" type="presOf" srcId="{503E4C63-BC95-4F85-8560-36D3DD21EC69}" destId="{39A3EBEE-4EEA-4DDC-9281-502E807D7C27}" srcOrd="0" destOrd="0" presId="urn:microsoft.com/office/officeart/2005/8/layout/default"/>
    <dgm:cxn modelId="{3668046B-07D8-46C2-BC97-B8C39E5DC097}" srcId="{23BDC019-E66C-4BCC-A394-73CB3AF215B2}" destId="{F918487C-AAE5-4D59-8C0B-6156A6EDFF9B}" srcOrd="2" destOrd="0" parTransId="{DA1A5465-EEF0-4347-AA1C-756BF9E6DDCC}" sibTransId="{0510EFE4-4035-4999-AD41-E7FCABDB3BC0}"/>
    <dgm:cxn modelId="{A2F788E1-5B1E-4CE1-9736-E3BA2F2EFDF0}" type="presOf" srcId="{352DBF7C-DAC1-42A2-AC29-162FD5355663}" destId="{B5F196C6-D89E-4D8E-91DB-AC7D3DF0AAAF}" srcOrd="0" destOrd="0" presId="urn:microsoft.com/office/officeart/2005/8/layout/default"/>
    <dgm:cxn modelId="{CB94E1B0-2D2E-4E3C-8F28-807474A03E7D}" type="presParOf" srcId="{BB87D2D9-D278-4BF0-ABFA-64BFB06BE819}" destId="{0DF970E9-6668-4A4C-B55C-E45878746EF2}" srcOrd="0" destOrd="0" presId="urn:microsoft.com/office/officeart/2005/8/layout/default"/>
    <dgm:cxn modelId="{7CE722D3-9382-4889-B19F-0B2E5B6E0527}" type="presParOf" srcId="{BB87D2D9-D278-4BF0-ABFA-64BFB06BE819}" destId="{148037CB-469D-48CB-A684-3BA1036B11DA}" srcOrd="1" destOrd="0" presId="urn:microsoft.com/office/officeart/2005/8/layout/default"/>
    <dgm:cxn modelId="{6D5F1DBC-61E9-489A-AD02-CB064FACDAE9}" type="presParOf" srcId="{BB87D2D9-D278-4BF0-ABFA-64BFB06BE819}" destId="{B5F196C6-D89E-4D8E-91DB-AC7D3DF0AAAF}" srcOrd="2" destOrd="0" presId="urn:microsoft.com/office/officeart/2005/8/layout/default"/>
    <dgm:cxn modelId="{AB7B51B9-479C-4813-8862-8E20A67D8BD9}" type="presParOf" srcId="{BB87D2D9-D278-4BF0-ABFA-64BFB06BE819}" destId="{53A2F11F-7652-466C-A51D-01CEE18E92C6}" srcOrd="3" destOrd="0" presId="urn:microsoft.com/office/officeart/2005/8/layout/default"/>
    <dgm:cxn modelId="{B55C61F3-18FF-4B34-8A7E-0278047974C1}" type="presParOf" srcId="{BB87D2D9-D278-4BF0-ABFA-64BFB06BE819}" destId="{CA00AEA1-A494-41A1-B604-689960ADB2E9}" srcOrd="4" destOrd="0" presId="urn:microsoft.com/office/officeart/2005/8/layout/default"/>
    <dgm:cxn modelId="{407EAA8F-E89D-4CE3-9E3E-22D0B05BD65E}" type="presParOf" srcId="{BB87D2D9-D278-4BF0-ABFA-64BFB06BE819}" destId="{3288A925-BAA1-4D78-8A8E-ADD23FA3995D}" srcOrd="5" destOrd="0" presId="urn:microsoft.com/office/officeart/2005/8/layout/default"/>
    <dgm:cxn modelId="{A58E7C9C-6A81-4027-AC5B-A53D3D4CA3F6}" type="presParOf" srcId="{BB87D2D9-D278-4BF0-ABFA-64BFB06BE819}" destId="{39A3EBEE-4EEA-4DDC-9281-502E807D7C27}" srcOrd="6"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BF7C8-EBC8-4E65-85AD-47FCFB751196}">
      <dsp:nvSpPr>
        <dsp:cNvPr id="0" name=""/>
        <dsp:cNvSpPr/>
      </dsp:nvSpPr>
      <dsp:spPr>
        <a:xfrm rot="5400000">
          <a:off x="-260426" y="261205"/>
          <a:ext cx="1736173" cy="1215321"/>
        </a:xfrm>
        <a:prstGeom prst="chevron">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a:t>Issue</a:t>
          </a:r>
        </a:p>
      </dsp:txBody>
      <dsp:txXfrm rot="-5400000">
        <a:off x="1" y="608440"/>
        <a:ext cx="1215321" cy="520852"/>
      </dsp:txXfrm>
    </dsp:sp>
    <dsp:sp modelId="{19F1255F-8720-4C1F-A586-7EE6A978B4A2}">
      <dsp:nvSpPr>
        <dsp:cNvPr id="0" name=""/>
        <dsp:cNvSpPr/>
      </dsp:nvSpPr>
      <dsp:spPr>
        <a:xfrm rot="5400000">
          <a:off x="3787820" y="-2571719"/>
          <a:ext cx="1128512" cy="6273510"/>
        </a:xfrm>
        <a:prstGeom prst="round2Same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Covid-19 has led to more staff home working due to vulnerability risk and limited safe seating</a:t>
          </a:r>
        </a:p>
        <a:p>
          <a:pPr marL="171450" lvl="1" indent="-171450" algn="l" defTabSz="755650">
            <a:lnSpc>
              <a:spcPct val="90000"/>
            </a:lnSpc>
            <a:spcBef>
              <a:spcPct val="0"/>
            </a:spcBef>
            <a:spcAft>
              <a:spcPct val="15000"/>
            </a:spcAft>
            <a:buChar char="••"/>
          </a:pPr>
          <a:r>
            <a:rPr lang="en-GB" sz="1700" kern="1200" dirty="0"/>
            <a:t>1/2 to 2/3 of MI team partly working from home</a:t>
          </a:r>
        </a:p>
      </dsp:txBody>
      <dsp:txXfrm rot="-5400000">
        <a:off x="1215322" y="55868"/>
        <a:ext cx="6218421" cy="1018334"/>
      </dsp:txXfrm>
    </dsp:sp>
    <dsp:sp modelId="{037F947D-9ED0-436A-8D04-D7383376505F}">
      <dsp:nvSpPr>
        <dsp:cNvPr id="0" name=""/>
        <dsp:cNvSpPr/>
      </dsp:nvSpPr>
      <dsp:spPr>
        <a:xfrm rot="5400000">
          <a:off x="-260426" y="1804607"/>
          <a:ext cx="1736173" cy="1215321"/>
        </a:xfrm>
        <a:prstGeom prst="chevron">
          <a:avLst/>
        </a:prstGeom>
        <a:solidFill>
          <a:schemeClr val="accent1">
            <a:shade val="80000"/>
            <a:hueOff val="153123"/>
            <a:satOff val="-2196"/>
            <a:lumOff val="12807"/>
            <a:alphaOff val="0"/>
          </a:schemeClr>
        </a:solidFill>
        <a:ln w="25400" cap="flat" cmpd="sng" algn="ctr">
          <a:solidFill>
            <a:schemeClr val="accent1">
              <a:shade val="80000"/>
              <a:hueOff val="153123"/>
              <a:satOff val="-2196"/>
              <a:lumOff val="1280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a:t>Effect</a:t>
          </a:r>
        </a:p>
      </dsp:txBody>
      <dsp:txXfrm rot="-5400000">
        <a:off x="1" y="2151842"/>
        <a:ext cx="1215321" cy="520852"/>
      </dsp:txXfrm>
    </dsp:sp>
    <dsp:sp modelId="{F80CAF4E-7333-47EA-B1F8-A806A26D5EB4}">
      <dsp:nvSpPr>
        <dsp:cNvPr id="0" name=""/>
        <dsp:cNvSpPr/>
      </dsp:nvSpPr>
      <dsp:spPr>
        <a:xfrm rot="5400000">
          <a:off x="3787820" y="-1028317"/>
          <a:ext cx="1128512" cy="6273510"/>
        </a:xfrm>
        <a:prstGeom prst="round2SameRect">
          <a:avLst/>
        </a:prstGeom>
        <a:solidFill>
          <a:schemeClr val="lt1">
            <a:alpha val="90000"/>
            <a:hueOff val="0"/>
            <a:satOff val="0"/>
            <a:lumOff val="0"/>
            <a:alphaOff val="0"/>
          </a:schemeClr>
        </a:solidFill>
        <a:ln w="25400" cap="flat" cmpd="sng" algn="ctr">
          <a:solidFill>
            <a:schemeClr val="accent1">
              <a:shade val="80000"/>
              <a:hueOff val="153123"/>
              <a:satOff val="-2196"/>
              <a:lumOff val="128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Consequently this has altered pre-registration pharmacist training through utilisation of a hybrid of face to face and more virtual platforms</a:t>
          </a:r>
        </a:p>
      </dsp:txBody>
      <dsp:txXfrm rot="-5400000">
        <a:off x="1215322" y="1599270"/>
        <a:ext cx="6218421" cy="1018334"/>
      </dsp:txXfrm>
    </dsp:sp>
    <dsp:sp modelId="{721EE3AB-B0BC-4FD9-B4DD-47B49ADE1700}">
      <dsp:nvSpPr>
        <dsp:cNvPr id="0" name=""/>
        <dsp:cNvSpPr/>
      </dsp:nvSpPr>
      <dsp:spPr>
        <a:xfrm rot="5400000">
          <a:off x="-260426" y="3348009"/>
          <a:ext cx="1736173" cy="1215321"/>
        </a:xfrm>
        <a:prstGeom prst="chevron">
          <a:avLst/>
        </a:prstGeom>
        <a:solidFill>
          <a:schemeClr val="accent1">
            <a:shade val="80000"/>
            <a:hueOff val="306246"/>
            <a:satOff val="-4392"/>
            <a:lumOff val="25615"/>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GB" sz="3100" kern="1200" dirty="0"/>
            <a:t>Review</a:t>
          </a:r>
        </a:p>
      </dsp:txBody>
      <dsp:txXfrm rot="-5400000">
        <a:off x="1" y="3695244"/>
        <a:ext cx="1215321" cy="520852"/>
      </dsp:txXfrm>
    </dsp:sp>
    <dsp:sp modelId="{D31B3870-6DF2-4291-8C82-B0BA0ABC8BF3}">
      <dsp:nvSpPr>
        <dsp:cNvPr id="0" name=""/>
        <dsp:cNvSpPr/>
      </dsp:nvSpPr>
      <dsp:spPr>
        <a:xfrm rot="5400000">
          <a:off x="3787820" y="515084"/>
          <a:ext cx="1128512" cy="6273510"/>
        </a:xfrm>
        <a:prstGeom prst="round2SameRect">
          <a:avLst/>
        </a:prstGeom>
        <a:solidFill>
          <a:schemeClr val="lt1">
            <a:alpha val="90000"/>
            <a:hueOff val="0"/>
            <a:satOff val="0"/>
            <a:lumOff val="0"/>
            <a:alphaOff val="0"/>
          </a:schemeClr>
        </a:solidFill>
        <a:ln w="25400" cap="flat" cmpd="sng" algn="ctr">
          <a:solidFill>
            <a:schemeClr val="accent1">
              <a:shade val="80000"/>
              <a:hueOff val="306246"/>
              <a:satOff val="-4392"/>
              <a:lumOff val="25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Highlighted a need to review the experience of training pharmacists</a:t>
          </a:r>
        </a:p>
        <a:p>
          <a:pPr marL="171450" lvl="1" indent="-171450" algn="l" defTabSz="755650">
            <a:lnSpc>
              <a:spcPct val="90000"/>
            </a:lnSpc>
            <a:spcBef>
              <a:spcPct val="0"/>
            </a:spcBef>
            <a:spcAft>
              <a:spcPct val="15000"/>
            </a:spcAft>
            <a:buChar char="••"/>
          </a:pPr>
          <a:r>
            <a:rPr lang="en-GB" sz="1700" kern="1200" dirty="0"/>
            <a:t> Need to ensure appropriate and high standard level of training is still being provided </a:t>
          </a:r>
        </a:p>
      </dsp:txBody>
      <dsp:txXfrm rot="-5400000">
        <a:off x="1215322" y="3142672"/>
        <a:ext cx="6218421" cy="1018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17248-9857-4C8D-BE3F-114D792878BE}">
      <dsp:nvSpPr>
        <dsp:cNvPr id="0" name=""/>
        <dsp:cNvSpPr/>
      </dsp:nvSpPr>
      <dsp:spPr>
        <a:xfrm rot="5400000">
          <a:off x="80029" y="1783074"/>
          <a:ext cx="1012207" cy="11523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72FA6A-0579-416A-A498-C3DDB93C9C3B}">
      <dsp:nvSpPr>
        <dsp:cNvPr id="0" name=""/>
        <dsp:cNvSpPr/>
      </dsp:nvSpPr>
      <dsp:spPr>
        <a:xfrm>
          <a:off x="2606" y="656113"/>
          <a:ext cx="1703961" cy="11927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MI Databank Reporter</a:t>
          </a:r>
        </a:p>
      </dsp:txBody>
      <dsp:txXfrm>
        <a:off x="60840" y="714347"/>
        <a:ext cx="1587493" cy="1076249"/>
      </dsp:txXfrm>
    </dsp:sp>
    <dsp:sp modelId="{DF728B01-E8EB-45F7-A9D1-626E7FF2465F}">
      <dsp:nvSpPr>
        <dsp:cNvPr id="0" name=""/>
        <dsp:cNvSpPr/>
      </dsp:nvSpPr>
      <dsp:spPr>
        <a:xfrm>
          <a:off x="1737959" y="864098"/>
          <a:ext cx="3009638" cy="880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Report for enquiries completed by Pre-registration Pharmacists (via username) run between Sept ‘20 and May ‘21 to obtain total number of enquiries cohort had completed</a:t>
          </a:r>
        </a:p>
      </dsp:txBody>
      <dsp:txXfrm>
        <a:off x="1737959" y="864098"/>
        <a:ext cx="3009638" cy="880273"/>
      </dsp:txXfrm>
    </dsp:sp>
    <dsp:sp modelId="{A67D2A09-0706-4B92-A2CA-1AB7C4480952}">
      <dsp:nvSpPr>
        <dsp:cNvPr id="0" name=""/>
        <dsp:cNvSpPr/>
      </dsp:nvSpPr>
      <dsp:spPr>
        <a:xfrm rot="5400000">
          <a:off x="1302384" y="3118700"/>
          <a:ext cx="1012207" cy="11523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C37E6E-26BB-4414-86F7-44A630D651A3}">
      <dsp:nvSpPr>
        <dsp:cNvPr id="0" name=""/>
        <dsp:cNvSpPr/>
      </dsp:nvSpPr>
      <dsp:spPr>
        <a:xfrm>
          <a:off x="1174243" y="1969295"/>
          <a:ext cx="1703961" cy="11927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Feedback survey created on Microsoft Forms</a:t>
          </a:r>
        </a:p>
      </dsp:txBody>
      <dsp:txXfrm>
        <a:off x="1232477" y="2027529"/>
        <a:ext cx="1587493" cy="1076249"/>
      </dsp:txXfrm>
    </dsp:sp>
    <dsp:sp modelId="{B0A04863-619D-4CDF-9EB9-7AC9D3464F4E}">
      <dsp:nvSpPr>
        <dsp:cNvPr id="0" name=""/>
        <dsp:cNvSpPr/>
      </dsp:nvSpPr>
      <dsp:spPr>
        <a:xfrm>
          <a:off x="2858287" y="2143508"/>
          <a:ext cx="2284722" cy="964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Sent out to pre-registration pharmacists to provide feedback on their training and ‘virtual’ learning platforms</a:t>
          </a:r>
        </a:p>
      </dsp:txBody>
      <dsp:txXfrm>
        <a:off x="2858287" y="2143508"/>
        <a:ext cx="2284722" cy="964007"/>
      </dsp:txXfrm>
    </dsp:sp>
    <dsp:sp modelId="{5FB67518-EDBD-443C-9397-046C3B18D241}">
      <dsp:nvSpPr>
        <dsp:cNvPr id="0" name=""/>
        <dsp:cNvSpPr/>
      </dsp:nvSpPr>
      <dsp:spPr>
        <a:xfrm>
          <a:off x="2512731" y="3188778"/>
          <a:ext cx="1703961" cy="119271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a:t>Results collated and analysed</a:t>
          </a:r>
        </a:p>
      </dsp:txBody>
      <dsp:txXfrm>
        <a:off x="2570965" y="3247012"/>
        <a:ext cx="1587493" cy="1076249"/>
      </dsp:txXfrm>
    </dsp:sp>
    <dsp:sp modelId="{849D5EB0-BB42-4FF2-8B14-0F1D605F6F04}">
      <dsp:nvSpPr>
        <dsp:cNvPr id="0" name=""/>
        <dsp:cNvSpPr/>
      </dsp:nvSpPr>
      <dsp:spPr>
        <a:xfrm>
          <a:off x="4196781" y="3479131"/>
          <a:ext cx="1548801" cy="81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Comment boxes also utilised to obtain ‘open’ and qualitative data </a:t>
          </a:r>
        </a:p>
      </dsp:txBody>
      <dsp:txXfrm>
        <a:off x="4196781" y="3479131"/>
        <a:ext cx="1548801" cy="810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6D023-F035-4073-A2BB-983CCF0328DD}">
      <dsp:nvSpPr>
        <dsp:cNvPr id="0" name=""/>
        <dsp:cNvSpPr/>
      </dsp:nvSpPr>
      <dsp:spPr>
        <a:xfrm rot="5400000">
          <a:off x="3523644" y="66904"/>
          <a:ext cx="1015796" cy="883743"/>
        </a:xfrm>
        <a:prstGeom prst="hexagon">
          <a:avLst>
            <a:gd name="adj" fmla="val 25000"/>
            <a:gd name="vf" fmla="val 115470"/>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a:t>10</a:t>
          </a:r>
        </a:p>
      </dsp:txBody>
      <dsp:txXfrm rot="-5400000">
        <a:off x="3727387" y="159173"/>
        <a:ext cx="608309" cy="699206"/>
      </dsp:txXfrm>
    </dsp:sp>
    <dsp:sp modelId="{F252492B-8756-4AF4-ACE7-923605436B5F}">
      <dsp:nvSpPr>
        <dsp:cNvPr id="0" name=""/>
        <dsp:cNvSpPr/>
      </dsp:nvSpPr>
      <dsp:spPr>
        <a:xfrm>
          <a:off x="2456042" y="204036"/>
          <a:ext cx="1097060" cy="60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GB" sz="1200" b="1" kern="1200" dirty="0"/>
            <a:t>Number of                        Pre-registration Pharmacists  </a:t>
          </a:r>
        </a:p>
        <a:p>
          <a:pPr lvl="0" algn="r" defTabSz="444500">
            <a:lnSpc>
              <a:spcPct val="90000"/>
            </a:lnSpc>
            <a:spcBef>
              <a:spcPct val="0"/>
            </a:spcBef>
            <a:spcAft>
              <a:spcPct val="35000"/>
            </a:spcAft>
          </a:pPr>
          <a:endParaRPr lang="en-GB" sz="1000" b="1" kern="1200" dirty="0"/>
        </a:p>
      </dsp:txBody>
      <dsp:txXfrm>
        <a:off x="2456042" y="204036"/>
        <a:ext cx="1097060" cy="609477"/>
      </dsp:txXfrm>
    </dsp:sp>
    <dsp:sp modelId="{23E9FDD5-8DD7-4BEA-BBB3-4753EE680831}">
      <dsp:nvSpPr>
        <dsp:cNvPr id="0" name=""/>
        <dsp:cNvSpPr/>
      </dsp:nvSpPr>
      <dsp:spPr>
        <a:xfrm rot="5400000">
          <a:off x="4478087" y="66904"/>
          <a:ext cx="1015796" cy="883743"/>
        </a:xfrm>
        <a:prstGeom prst="hexagon">
          <a:avLst>
            <a:gd name="adj" fmla="val 25000"/>
            <a:gd name="vf" fmla="val 115470"/>
          </a:avLst>
        </a:prstGeom>
        <a:solidFill>
          <a:schemeClr val="accent1">
            <a:alpha val="90000"/>
            <a:hueOff val="0"/>
            <a:satOff val="0"/>
            <a:lumOff val="0"/>
            <a:alphaOff val="-3636"/>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4681830" y="159173"/>
        <a:ext cx="608309" cy="699206"/>
      </dsp:txXfrm>
    </dsp:sp>
    <dsp:sp modelId="{0E4B2A12-F611-4899-B1F8-1F4C9FBE2F5F}">
      <dsp:nvSpPr>
        <dsp:cNvPr id="0" name=""/>
        <dsp:cNvSpPr/>
      </dsp:nvSpPr>
      <dsp:spPr>
        <a:xfrm rot="5400000">
          <a:off x="3998010" y="945090"/>
          <a:ext cx="1015796" cy="883743"/>
        </a:xfrm>
        <a:prstGeom prst="hexagon">
          <a:avLst>
            <a:gd name="adj" fmla="val 25000"/>
            <a:gd name="vf" fmla="val 115470"/>
          </a:avLst>
        </a:prstGeom>
        <a:solidFill>
          <a:schemeClr val="accent1">
            <a:alpha val="90000"/>
            <a:hueOff val="0"/>
            <a:satOff val="0"/>
            <a:lumOff val="0"/>
            <a:alphaOff val="-727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60% </a:t>
          </a:r>
        </a:p>
      </dsp:txBody>
      <dsp:txXfrm rot="-5400000">
        <a:off x="4201753" y="1037359"/>
        <a:ext cx="608309" cy="699206"/>
      </dsp:txXfrm>
    </dsp:sp>
    <dsp:sp modelId="{3A99621D-00B6-418F-AFA3-1F86C204BE6D}">
      <dsp:nvSpPr>
        <dsp:cNvPr id="0" name=""/>
        <dsp:cNvSpPr/>
      </dsp:nvSpPr>
      <dsp:spPr>
        <a:xfrm>
          <a:off x="4968557" y="1102502"/>
          <a:ext cx="1133628" cy="60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a:t>Response rate  to training experience survey</a:t>
          </a:r>
        </a:p>
      </dsp:txBody>
      <dsp:txXfrm>
        <a:off x="4968557" y="1102502"/>
        <a:ext cx="1133628" cy="609477"/>
      </dsp:txXfrm>
    </dsp:sp>
    <dsp:sp modelId="{E312E2FF-0E62-4FE8-8F03-2E3CF83EB57C}">
      <dsp:nvSpPr>
        <dsp:cNvPr id="0" name=""/>
        <dsp:cNvSpPr/>
      </dsp:nvSpPr>
      <dsp:spPr>
        <a:xfrm rot="5400000">
          <a:off x="3048252" y="929112"/>
          <a:ext cx="1015796" cy="883743"/>
        </a:xfrm>
        <a:prstGeom prst="hexagon">
          <a:avLst>
            <a:gd name="adj" fmla="val 25000"/>
            <a:gd name="vf" fmla="val 115470"/>
          </a:avLst>
        </a:prstGeom>
        <a:solidFill>
          <a:schemeClr val="accent1">
            <a:alpha val="90000"/>
            <a:hueOff val="0"/>
            <a:satOff val="0"/>
            <a:lumOff val="0"/>
            <a:alphaOff val="-10909"/>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3251995" y="1021381"/>
        <a:ext cx="608309" cy="699206"/>
      </dsp:txXfrm>
    </dsp:sp>
    <dsp:sp modelId="{511CF1DD-BF03-4A0F-9F4D-9FDB137CEAED}">
      <dsp:nvSpPr>
        <dsp:cNvPr id="0" name=""/>
        <dsp:cNvSpPr/>
      </dsp:nvSpPr>
      <dsp:spPr>
        <a:xfrm rot="5400000">
          <a:off x="3494145" y="1806270"/>
          <a:ext cx="1015796" cy="924907"/>
        </a:xfrm>
        <a:prstGeom prst="hexagon">
          <a:avLst>
            <a:gd name="adj" fmla="val 25000"/>
            <a:gd name="vf" fmla="val 115470"/>
          </a:avLst>
        </a:prstGeom>
        <a:solidFill>
          <a:schemeClr val="accent1">
            <a:alpha val="90000"/>
            <a:hueOff val="0"/>
            <a:satOff val="0"/>
            <a:lumOff val="0"/>
            <a:alphaOff val="-14545"/>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100%</a:t>
          </a:r>
        </a:p>
      </dsp:txBody>
      <dsp:txXfrm rot="-5400000">
        <a:off x="3686844" y="1922551"/>
        <a:ext cx="630397" cy="692346"/>
      </dsp:txXfrm>
    </dsp:sp>
    <dsp:sp modelId="{457024F2-8B48-4AE8-9D50-B35C35634289}">
      <dsp:nvSpPr>
        <dsp:cNvPr id="0" name=""/>
        <dsp:cNvSpPr/>
      </dsp:nvSpPr>
      <dsp:spPr>
        <a:xfrm>
          <a:off x="2456042" y="1928452"/>
          <a:ext cx="1097060" cy="60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GB" sz="1200" b="1" kern="1200" dirty="0"/>
            <a:t>Rated training experience 5/5</a:t>
          </a:r>
        </a:p>
      </dsp:txBody>
      <dsp:txXfrm>
        <a:off x="2456042" y="1928452"/>
        <a:ext cx="1097060" cy="609477"/>
      </dsp:txXfrm>
    </dsp:sp>
    <dsp:sp modelId="{ADD2B2CB-10C0-46D0-ABD3-78322A1B9868}">
      <dsp:nvSpPr>
        <dsp:cNvPr id="0" name=""/>
        <dsp:cNvSpPr/>
      </dsp:nvSpPr>
      <dsp:spPr>
        <a:xfrm rot="5400000">
          <a:off x="4478087" y="1791320"/>
          <a:ext cx="1015796" cy="883743"/>
        </a:xfrm>
        <a:prstGeom prst="hexagon">
          <a:avLst>
            <a:gd name="adj" fmla="val 25000"/>
            <a:gd name="vf" fmla="val 115470"/>
          </a:avLst>
        </a:prstGeom>
        <a:solidFill>
          <a:schemeClr val="accent1">
            <a:alpha val="90000"/>
            <a:hueOff val="0"/>
            <a:satOff val="0"/>
            <a:lumOff val="0"/>
            <a:alphaOff val="-18182"/>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4681830" y="1883589"/>
        <a:ext cx="608309" cy="699206"/>
      </dsp:txXfrm>
    </dsp:sp>
    <dsp:sp modelId="{B1FD3FFF-B1F3-4F1A-9A25-519850C832F0}">
      <dsp:nvSpPr>
        <dsp:cNvPr id="0" name=""/>
        <dsp:cNvSpPr/>
      </dsp:nvSpPr>
      <dsp:spPr>
        <a:xfrm rot="5400000">
          <a:off x="4002694" y="2653528"/>
          <a:ext cx="1015796" cy="883743"/>
        </a:xfrm>
        <a:prstGeom prst="hexagon">
          <a:avLst>
            <a:gd name="adj" fmla="val 25000"/>
            <a:gd name="vf" fmla="val 115470"/>
          </a:avLst>
        </a:prstGeom>
        <a:solidFill>
          <a:schemeClr val="accent1">
            <a:alpha val="90000"/>
            <a:hueOff val="0"/>
            <a:satOff val="0"/>
            <a:lumOff val="0"/>
            <a:alphaOff val="-21818"/>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100% </a:t>
          </a:r>
        </a:p>
      </dsp:txBody>
      <dsp:txXfrm rot="-5400000">
        <a:off x="4206437" y="2745797"/>
        <a:ext cx="608309" cy="699206"/>
      </dsp:txXfrm>
    </dsp:sp>
    <dsp:sp modelId="{14EFD5E4-971C-4707-9888-4B3D19F6C8CA}">
      <dsp:nvSpPr>
        <dsp:cNvPr id="0" name=""/>
        <dsp:cNvSpPr/>
      </dsp:nvSpPr>
      <dsp:spPr>
        <a:xfrm>
          <a:off x="4979281" y="2790661"/>
          <a:ext cx="1133628" cy="60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a:t>Found it easy to access all MI staff members</a:t>
          </a:r>
        </a:p>
      </dsp:txBody>
      <dsp:txXfrm>
        <a:off x="4979281" y="2790661"/>
        <a:ext cx="1133628" cy="609477"/>
      </dsp:txXfrm>
    </dsp:sp>
    <dsp:sp modelId="{0234FD1F-BFBA-4E5B-80A9-A7B6B5E3ADF2}">
      <dsp:nvSpPr>
        <dsp:cNvPr id="0" name=""/>
        <dsp:cNvSpPr/>
      </dsp:nvSpPr>
      <dsp:spPr>
        <a:xfrm rot="5400000">
          <a:off x="3048252" y="2653528"/>
          <a:ext cx="1015796" cy="883743"/>
        </a:xfrm>
        <a:prstGeom prst="hexagon">
          <a:avLst>
            <a:gd name="adj" fmla="val 25000"/>
            <a:gd name="vf" fmla="val 115470"/>
          </a:avLst>
        </a:prstGeom>
        <a:solidFill>
          <a:schemeClr val="accent1">
            <a:alpha val="90000"/>
            <a:hueOff val="0"/>
            <a:satOff val="0"/>
            <a:lumOff val="0"/>
            <a:alphaOff val="-25455"/>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dirty="0"/>
        </a:p>
      </dsp:txBody>
      <dsp:txXfrm rot="-5400000">
        <a:off x="3251995" y="2745797"/>
        <a:ext cx="608309" cy="699206"/>
      </dsp:txXfrm>
    </dsp:sp>
    <dsp:sp modelId="{8F121651-5966-4780-8C31-C217475B1251}">
      <dsp:nvSpPr>
        <dsp:cNvPr id="0" name=""/>
        <dsp:cNvSpPr/>
      </dsp:nvSpPr>
      <dsp:spPr>
        <a:xfrm rot="5400000">
          <a:off x="3523644" y="3515736"/>
          <a:ext cx="1015796" cy="883743"/>
        </a:xfrm>
        <a:prstGeom prst="hexagon">
          <a:avLst>
            <a:gd name="adj" fmla="val 25000"/>
            <a:gd name="vf" fmla="val 115470"/>
          </a:avLst>
        </a:prstGeom>
        <a:solidFill>
          <a:schemeClr val="accent1">
            <a:alpha val="90000"/>
            <a:hueOff val="0"/>
            <a:satOff val="0"/>
            <a:lumOff val="0"/>
            <a:alphaOff val="-29091"/>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100% </a:t>
          </a:r>
        </a:p>
      </dsp:txBody>
      <dsp:txXfrm rot="-5400000">
        <a:off x="3727387" y="3608005"/>
        <a:ext cx="608309" cy="699206"/>
      </dsp:txXfrm>
    </dsp:sp>
    <dsp:sp modelId="{461828CF-26A5-4672-BA0F-EFBDA4724844}">
      <dsp:nvSpPr>
        <dsp:cNvPr id="0" name=""/>
        <dsp:cNvSpPr/>
      </dsp:nvSpPr>
      <dsp:spPr>
        <a:xfrm>
          <a:off x="2456042" y="3652869"/>
          <a:ext cx="1097060" cy="60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GB" sz="1200" b="1" kern="1200" dirty="0"/>
            <a:t>Agreed MS teams is a useful training platform</a:t>
          </a:r>
        </a:p>
      </dsp:txBody>
      <dsp:txXfrm>
        <a:off x="2456042" y="3652869"/>
        <a:ext cx="1097060" cy="609477"/>
      </dsp:txXfrm>
    </dsp:sp>
    <dsp:sp modelId="{AD6A53BD-C769-4128-B4C3-2E7403CE2880}">
      <dsp:nvSpPr>
        <dsp:cNvPr id="0" name=""/>
        <dsp:cNvSpPr/>
      </dsp:nvSpPr>
      <dsp:spPr>
        <a:xfrm rot="5400000">
          <a:off x="4478087" y="3515736"/>
          <a:ext cx="1015796" cy="883743"/>
        </a:xfrm>
        <a:prstGeom prst="hexagon">
          <a:avLst>
            <a:gd name="adj" fmla="val 25000"/>
            <a:gd name="vf" fmla="val 115470"/>
          </a:avLst>
        </a:prstGeom>
        <a:solidFill>
          <a:schemeClr val="accent1">
            <a:alpha val="90000"/>
            <a:hueOff val="0"/>
            <a:satOff val="0"/>
            <a:lumOff val="0"/>
            <a:alphaOff val="-3272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4681830" y="3608005"/>
        <a:ext cx="608309" cy="699206"/>
      </dsp:txXfrm>
    </dsp:sp>
    <dsp:sp modelId="{12667758-20D0-4079-B5B2-D56853D765B0}">
      <dsp:nvSpPr>
        <dsp:cNvPr id="0" name=""/>
        <dsp:cNvSpPr/>
      </dsp:nvSpPr>
      <dsp:spPr>
        <a:xfrm rot="5400000">
          <a:off x="4002694" y="4377944"/>
          <a:ext cx="1015796" cy="883743"/>
        </a:xfrm>
        <a:prstGeom prst="hexagon">
          <a:avLst>
            <a:gd name="adj" fmla="val 25000"/>
            <a:gd name="vf" fmla="val 115470"/>
          </a:avLst>
        </a:prstGeom>
        <a:solidFill>
          <a:schemeClr val="accent1">
            <a:alpha val="90000"/>
            <a:hueOff val="0"/>
            <a:satOff val="0"/>
            <a:lumOff val="0"/>
            <a:alphaOff val="-36364"/>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a:t>66.6%</a:t>
          </a:r>
        </a:p>
      </dsp:txBody>
      <dsp:txXfrm rot="-5400000">
        <a:off x="4206437" y="4470213"/>
        <a:ext cx="608309" cy="699206"/>
      </dsp:txXfrm>
    </dsp:sp>
    <dsp:sp modelId="{15E0E132-B294-4888-8A6E-8AC1848FDD85}">
      <dsp:nvSpPr>
        <dsp:cNvPr id="0" name=""/>
        <dsp:cNvSpPr/>
      </dsp:nvSpPr>
      <dsp:spPr>
        <a:xfrm>
          <a:off x="4979281" y="4515077"/>
          <a:ext cx="1133628" cy="609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GB" sz="1000" b="1" kern="1200" dirty="0"/>
            <a:t>Find  combined teaching via Teams and on site more effective than on site alone</a:t>
          </a:r>
        </a:p>
      </dsp:txBody>
      <dsp:txXfrm>
        <a:off x="4979281" y="4515077"/>
        <a:ext cx="1133628" cy="609477"/>
      </dsp:txXfrm>
    </dsp:sp>
    <dsp:sp modelId="{6410ED2F-6835-467D-A9F4-5F088F7CFC52}">
      <dsp:nvSpPr>
        <dsp:cNvPr id="0" name=""/>
        <dsp:cNvSpPr/>
      </dsp:nvSpPr>
      <dsp:spPr>
        <a:xfrm rot="5400000">
          <a:off x="3048252" y="4377944"/>
          <a:ext cx="1015796" cy="883743"/>
        </a:xfrm>
        <a:prstGeom prst="hexagon">
          <a:avLst>
            <a:gd name="adj" fmla="val 25000"/>
            <a:gd name="vf" fmla="val 115470"/>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3251995" y="4470213"/>
        <a:ext cx="608309" cy="699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5E2EB-2F46-4763-9496-679B26F66FD1}">
      <dsp:nvSpPr>
        <dsp:cNvPr id="0" name=""/>
        <dsp:cNvSpPr/>
      </dsp:nvSpPr>
      <dsp:spPr>
        <a:xfrm>
          <a:off x="483" y="65946"/>
          <a:ext cx="1885463" cy="1131278"/>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Increased ‘check-in’s for whole team throughout the day	</a:t>
          </a:r>
        </a:p>
      </dsp:txBody>
      <dsp:txXfrm>
        <a:off x="483" y="65946"/>
        <a:ext cx="1885463" cy="1131278"/>
      </dsp:txXfrm>
    </dsp:sp>
    <dsp:sp modelId="{E65908E7-A1AD-4759-8F28-BF718E1FA63D}">
      <dsp:nvSpPr>
        <dsp:cNvPr id="0" name=""/>
        <dsp:cNvSpPr/>
      </dsp:nvSpPr>
      <dsp:spPr>
        <a:xfrm>
          <a:off x="2074976" y="64102"/>
          <a:ext cx="1885463" cy="1131278"/>
        </a:xfrm>
        <a:prstGeom prst="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Utilising more online training resources </a:t>
          </a:r>
        </a:p>
      </dsp:txBody>
      <dsp:txXfrm>
        <a:off x="2074976" y="64102"/>
        <a:ext cx="1885463" cy="1131278"/>
      </dsp:txXfrm>
    </dsp:sp>
    <dsp:sp modelId="{279E1718-7184-44E5-A4B1-87AAC0848A7B}">
      <dsp:nvSpPr>
        <dsp:cNvPr id="0" name=""/>
        <dsp:cNvSpPr/>
      </dsp:nvSpPr>
      <dsp:spPr>
        <a:xfrm>
          <a:off x="483" y="1385771"/>
          <a:ext cx="1885463" cy="1131278"/>
        </a:xfrm>
        <a:prstGeom prst="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Empowering more junior staff members to lead on meetings e.g. safety huddles</a:t>
          </a:r>
        </a:p>
      </dsp:txBody>
      <dsp:txXfrm>
        <a:off x="483" y="1385771"/>
        <a:ext cx="1885463" cy="1131278"/>
      </dsp:txXfrm>
    </dsp:sp>
    <dsp:sp modelId="{E1BD7F0F-5843-4344-A5B5-91B7FC8BE03F}">
      <dsp:nvSpPr>
        <dsp:cNvPr id="0" name=""/>
        <dsp:cNvSpPr/>
      </dsp:nvSpPr>
      <dsp:spPr>
        <a:xfrm>
          <a:off x="2074493" y="1385771"/>
          <a:ext cx="1885463" cy="1131278"/>
        </a:xfrm>
        <a:prstGeom prst="rect">
          <a:avLst/>
        </a:prstGeom>
        <a:solidFill>
          <a:schemeClr val="accent1">
            <a:shade val="50000"/>
            <a:hueOff val="180718"/>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Increased responsiveness from all team members using chat functions</a:t>
          </a:r>
        </a:p>
      </dsp:txBody>
      <dsp:txXfrm>
        <a:off x="2074493" y="1385771"/>
        <a:ext cx="1885463" cy="1131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970E9-6668-4A4C-B55C-E45878746EF2}">
      <dsp:nvSpPr>
        <dsp:cNvPr id="0" name=""/>
        <dsp:cNvSpPr/>
      </dsp:nvSpPr>
      <dsp:spPr>
        <a:xfrm>
          <a:off x="106258" y="0"/>
          <a:ext cx="1910476" cy="1146285"/>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Not all respondents agreed that a combine approach is better than learning on-site alone</a:t>
          </a:r>
        </a:p>
      </dsp:txBody>
      <dsp:txXfrm>
        <a:off x="106258" y="0"/>
        <a:ext cx="1910476" cy="1146285"/>
      </dsp:txXfrm>
    </dsp:sp>
    <dsp:sp modelId="{B5F196C6-D89E-4D8E-91DB-AC7D3DF0AAAF}">
      <dsp:nvSpPr>
        <dsp:cNvPr id="0" name=""/>
        <dsp:cNvSpPr/>
      </dsp:nvSpPr>
      <dsp:spPr>
        <a:xfrm>
          <a:off x="2136273" y="1"/>
          <a:ext cx="1910476" cy="1146285"/>
        </a:xfrm>
        <a:prstGeom prst="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Not always a direct manager on site</a:t>
          </a:r>
        </a:p>
      </dsp:txBody>
      <dsp:txXfrm>
        <a:off x="2136273" y="1"/>
        <a:ext cx="1910476" cy="1146285"/>
      </dsp:txXfrm>
    </dsp:sp>
    <dsp:sp modelId="{CA00AEA1-A494-41A1-B604-689960ADB2E9}">
      <dsp:nvSpPr>
        <dsp:cNvPr id="0" name=""/>
        <dsp:cNvSpPr/>
      </dsp:nvSpPr>
      <dsp:spPr>
        <a:xfrm>
          <a:off x="70780" y="1338366"/>
          <a:ext cx="1910476" cy="1146285"/>
        </a:xfrm>
        <a:prstGeom prst="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Dependent on WIFI working properly</a:t>
          </a:r>
        </a:p>
      </dsp:txBody>
      <dsp:txXfrm>
        <a:off x="70780" y="1338366"/>
        <a:ext cx="1910476" cy="1146285"/>
      </dsp:txXfrm>
    </dsp:sp>
    <dsp:sp modelId="{39A3EBEE-4EEA-4DDC-9281-502E807D7C27}">
      <dsp:nvSpPr>
        <dsp:cNvPr id="0" name=""/>
        <dsp:cNvSpPr/>
      </dsp:nvSpPr>
      <dsp:spPr>
        <a:xfrm>
          <a:off x="2116022" y="1333563"/>
          <a:ext cx="1910476" cy="1146285"/>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a:t>Less face to face ‘supervision’ of phone calls etc.</a:t>
          </a:r>
        </a:p>
      </dsp:txBody>
      <dsp:txXfrm>
        <a:off x="2116022" y="1333563"/>
        <a:ext cx="1910476" cy="11462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2881C-99C7-4964-A690-D2A61AF54337}" type="datetimeFigureOut">
              <a:rPr lang="en-GB" smtClean="0"/>
              <a:t>27/08/2021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3C0213-5C77-4538-8DDC-84E79B2AAEAC}" type="slidenum">
              <a:rPr lang="en-GB" smtClean="0"/>
              <a:t>‹#›</a:t>
            </a:fld>
            <a:endParaRPr lang="en-GB"/>
          </a:p>
        </p:txBody>
      </p:sp>
    </p:spTree>
    <p:extLst>
      <p:ext uri="{BB962C8B-B14F-4D97-AF65-F5344CB8AC3E}">
        <p14:creationId xmlns:p14="http://schemas.microsoft.com/office/powerpoint/2010/main" val="131191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3C0213-5C77-4538-8DDC-84E79B2AAEAC}" type="slidenum">
              <a:rPr lang="en-GB" smtClean="0"/>
              <a:t>5</a:t>
            </a:fld>
            <a:endParaRPr lang="en-GB"/>
          </a:p>
        </p:txBody>
      </p:sp>
    </p:spTree>
    <p:extLst>
      <p:ext uri="{BB962C8B-B14F-4D97-AF65-F5344CB8AC3E}">
        <p14:creationId xmlns:p14="http://schemas.microsoft.com/office/powerpoint/2010/main" val="118222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474438A-4C49-4448-B64E-228F9CFADE7F}"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240920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74438A-4C49-4448-B64E-228F9CFADE7F}"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166865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74438A-4C49-4448-B64E-228F9CFADE7F}"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16400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74438A-4C49-4448-B64E-228F9CFADE7F}"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244580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74438A-4C49-4448-B64E-228F9CFADE7F}"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204634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474438A-4C49-4448-B64E-228F9CFADE7F}"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231869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474438A-4C49-4448-B64E-228F9CFADE7F}" type="datetimeFigureOut">
              <a:rPr lang="en-GB" smtClean="0"/>
              <a:t>27/08/2021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329013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474438A-4C49-4448-B64E-228F9CFADE7F}"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309567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4438A-4C49-4448-B64E-228F9CFADE7F}" type="datetimeFigureOut">
              <a:rPr lang="en-GB" smtClean="0"/>
              <a:t>27/08/2021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327619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74438A-4C49-4448-B64E-228F9CFADE7F}"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110040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74438A-4C49-4448-B64E-228F9CFADE7F}"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935577-8142-4DBB-B940-C36063FC1135}" type="slidenum">
              <a:rPr lang="en-GB" smtClean="0"/>
              <a:t>‹#›</a:t>
            </a:fld>
            <a:endParaRPr lang="en-GB"/>
          </a:p>
        </p:txBody>
      </p:sp>
    </p:spTree>
    <p:extLst>
      <p:ext uri="{BB962C8B-B14F-4D97-AF65-F5344CB8AC3E}">
        <p14:creationId xmlns:p14="http://schemas.microsoft.com/office/powerpoint/2010/main" val="21621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438A-4C49-4448-B64E-228F9CFADE7F}" type="datetimeFigureOut">
              <a:rPr lang="en-GB" smtClean="0"/>
              <a:t>27/08/2021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35577-8142-4DBB-B940-C36063FC1135}" type="slidenum">
              <a:rPr lang="en-GB" smtClean="0"/>
              <a:t>‹#›</a:t>
            </a:fld>
            <a:endParaRPr lang="en-GB"/>
          </a:p>
        </p:txBody>
      </p:sp>
    </p:spTree>
    <p:extLst>
      <p:ext uri="{BB962C8B-B14F-4D97-AF65-F5344CB8AC3E}">
        <p14:creationId xmlns:p14="http://schemas.microsoft.com/office/powerpoint/2010/main" val="1075824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s://www.google.co.uk/url?sa=i&amp;url=https%3A%2F%2Foxfordmedicalsimulation.com%2Fouh-logo%2F&amp;psig=AOvVaw21EkNKB74weUzIP9mE4HbJ&amp;ust=1629890121263000&amp;source=images&amp;cd=vfe&amp;ved=0CAcQjRxqFwoTCMiGwf_DyfICFQAAAAAdAAAAABAE"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hyperlink" Target="http://ouh.oxnet.nhs.uk/Pages/home.aspx"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hyperlink" Target="http://ouh.oxnet.nhs.uk/Pages/home.aspx"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hyperlink" Target="http://ouh.oxnet.nhs.uk/Pages/home.aspx"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hyperlink" Target="http://ouh.oxnet.nhs.uk/Pages/home.aspx" TargetMode="External"/><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4.xml"/><Relationship Id="rId14"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a:solidFill>
            <a:schemeClr val="accent1">
              <a:lumMod val="40000"/>
              <a:lumOff val="60000"/>
            </a:schemeClr>
          </a:solidFill>
        </p:spPr>
        <p:txBody>
          <a:bodyPr>
            <a:noAutofit/>
          </a:bodyPr>
          <a:lstStyle/>
          <a:p>
            <a:r>
              <a:rPr lang="en-GB" sz="5400" dirty="0">
                <a:solidFill>
                  <a:schemeClr val="bg1"/>
                </a:solidFill>
              </a:rPr>
              <a:t>Virtual Platforms for Teaching and Training</a:t>
            </a:r>
          </a:p>
        </p:txBody>
      </p:sp>
      <p:sp>
        <p:nvSpPr>
          <p:cNvPr id="3" name="Subtitle 2"/>
          <p:cNvSpPr>
            <a:spLocks noGrp="1"/>
          </p:cNvSpPr>
          <p:nvPr>
            <p:ph type="subTitle" idx="1"/>
          </p:nvPr>
        </p:nvSpPr>
        <p:spPr>
          <a:xfrm>
            <a:off x="1259632" y="3645024"/>
            <a:ext cx="6400800" cy="1752600"/>
          </a:xfrm>
          <a:solidFill>
            <a:schemeClr val="bg1"/>
          </a:solidFill>
        </p:spPr>
        <p:txBody>
          <a:bodyPr/>
          <a:lstStyle/>
          <a:p>
            <a:r>
              <a:rPr lang="en-GB" b="1" i="1" dirty="0">
                <a:solidFill>
                  <a:schemeClr val="accent1">
                    <a:lumMod val="60000"/>
                    <a:lumOff val="40000"/>
                  </a:schemeClr>
                </a:solidFill>
              </a:rPr>
              <a:t>Using Microsoft Teams in Medicines Information</a:t>
            </a:r>
          </a:p>
          <a:p>
            <a:endParaRPr lang="en-GB" dirty="0"/>
          </a:p>
        </p:txBody>
      </p:sp>
      <p:sp>
        <p:nvSpPr>
          <p:cNvPr id="4" name="TextBox 3"/>
          <p:cNvSpPr txBox="1"/>
          <p:nvPr/>
        </p:nvSpPr>
        <p:spPr>
          <a:xfrm>
            <a:off x="4211960" y="6462628"/>
            <a:ext cx="4932040" cy="369332"/>
          </a:xfrm>
          <a:prstGeom prst="rect">
            <a:avLst/>
          </a:prstGeom>
          <a:noFill/>
        </p:spPr>
        <p:txBody>
          <a:bodyPr wrap="square" rtlCol="0">
            <a:spAutoFit/>
          </a:bodyPr>
          <a:lstStyle/>
          <a:p>
            <a:pPr algn="r"/>
            <a:r>
              <a:rPr lang="en-GB" dirty="0"/>
              <a:t> </a:t>
            </a:r>
            <a:r>
              <a:rPr lang="en-GB" i="1" dirty="0"/>
              <a:t>M. Karim &amp; F. Lawton</a:t>
            </a:r>
          </a:p>
        </p:txBody>
      </p:sp>
      <p:pic>
        <p:nvPicPr>
          <p:cNvPr id="1028" name="Picture 4" descr="OUH-Logo - Oxford Medical Simulation">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226"/>
          <a:stretch/>
        </p:blipFill>
        <p:spPr bwMode="auto">
          <a:xfrm>
            <a:off x="6012160" y="0"/>
            <a:ext cx="3119372" cy="12286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crosoft team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748128"/>
            <a:ext cx="16002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 name="UKMI">
            <a:hlinkClick r:id="" action="ppaction://media"/>
            <a:extLst>
              <a:ext uri="{FF2B5EF4-FFF2-40B4-BE49-F238E27FC236}">
                <a16:creationId xmlns:a16="http://schemas.microsoft.com/office/drawing/2014/main" id="{C4ABA81F-F202-45D6-AB4F-E8E5D7FD4AE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93611" y="395372"/>
            <a:ext cx="1065004" cy="1065004"/>
          </a:xfrm>
          <a:prstGeom prst="rect">
            <a:avLst/>
          </a:prstGeom>
        </p:spPr>
      </p:pic>
    </p:spTree>
    <p:extLst>
      <p:ext uri="{BB962C8B-B14F-4D97-AF65-F5344CB8AC3E}">
        <p14:creationId xmlns:p14="http://schemas.microsoft.com/office/powerpoint/2010/main" val="397134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accent1">
              <a:lumMod val="20000"/>
              <a:lumOff val="80000"/>
            </a:schemeClr>
          </a:solidFill>
        </p:spPr>
        <p:txBody>
          <a:bodyPr/>
          <a:lstStyle/>
          <a:p>
            <a:r>
              <a:rPr lang="en-GB" dirty="0"/>
              <a:t>Background </a:t>
            </a:r>
          </a:p>
        </p:txBody>
      </p:sp>
      <p:pic>
        <p:nvPicPr>
          <p:cNvPr id="6" name="Picture 2" descr="Oxford University Hospitals NHS Foundation Tru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32656"/>
            <a:ext cx="2381250" cy="6191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2179436605"/>
              </p:ext>
            </p:extLst>
          </p:nvPr>
        </p:nvGraphicFramePr>
        <p:xfrm>
          <a:off x="899592" y="1556792"/>
          <a:ext cx="7488832"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1191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GB" dirty="0"/>
              <a:t>Method</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42238818"/>
              </p:ext>
            </p:extLst>
          </p:nvPr>
        </p:nvGraphicFramePr>
        <p:xfrm>
          <a:off x="457777" y="1484784"/>
          <a:ext cx="6778519"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Oxford University Hospitals NHS Foundation Trus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9543" y="323662"/>
            <a:ext cx="2381250" cy="6191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7000" t="26896" r="17125" b="13205"/>
          <a:stretch/>
        </p:blipFill>
        <p:spPr bwMode="auto">
          <a:xfrm>
            <a:off x="6287795" y="1980767"/>
            <a:ext cx="2479697" cy="2132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7681" t="7107" r="16812" b="23591"/>
          <a:stretch/>
        </p:blipFill>
        <p:spPr bwMode="auto">
          <a:xfrm>
            <a:off x="6348380" y="4221088"/>
            <a:ext cx="2399582" cy="2422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7000" t="7929" r="17125" b="78142"/>
          <a:stretch/>
        </p:blipFill>
        <p:spPr bwMode="auto">
          <a:xfrm>
            <a:off x="6278420" y="1484784"/>
            <a:ext cx="2479697" cy="49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99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a:solidFill>
            <a:schemeClr val="accent1">
              <a:lumMod val="20000"/>
              <a:lumOff val="80000"/>
            </a:schemeClr>
          </a:solidFill>
        </p:spPr>
        <p:txBody>
          <a:bodyPr/>
          <a:lstStyle/>
          <a:p>
            <a:r>
              <a:rPr lang="en-GB"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7463746"/>
              </p:ext>
            </p:extLst>
          </p:nvPr>
        </p:nvGraphicFramePr>
        <p:xfrm>
          <a:off x="-1476672" y="1390394"/>
          <a:ext cx="8568953"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999873" y="5373216"/>
            <a:ext cx="3960440" cy="1323439"/>
          </a:xfrm>
          <a:prstGeom prst="rect">
            <a:avLst/>
          </a:prstGeom>
          <a:noFill/>
        </p:spPr>
        <p:txBody>
          <a:bodyPr wrap="square" rtlCol="0">
            <a:spAutoFit/>
          </a:bodyPr>
          <a:lstStyle/>
          <a:p>
            <a:r>
              <a:rPr lang="en-GB" sz="1600" i="1" dirty="0">
                <a:solidFill>
                  <a:schemeClr val="bg1">
                    <a:lumMod val="65000"/>
                  </a:schemeClr>
                </a:solidFill>
              </a:rPr>
              <a:t>‘Both the training/support I received on Teams and in the Office was excellent. Everyone in the office was always happy to help and it was reassuring to know I could message on Teams if I had a query’</a:t>
            </a:r>
          </a:p>
        </p:txBody>
      </p:sp>
      <p:sp>
        <p:nvSpPr>
          <p:cNvPr id="7" name="TextBox 6"/>
          <p:cNvSpPr txBox="1"/>
          <p:nvPr/>
        </p:nvSpPr>
        <p:spPr>
          <a:xfrm>
            <a:off x="5395917" y="2636912"/>
            <a:ext cx="3168352" cy="1569660"/>
          </a:xfrm>
          <a:prstGeom prst="rect">
            <a:avLst/>
          </a:prstGeom>
          <a:noFill/>
        </p:spPr>
        <p:txBody>
          <a:bodyPr wrap="square" rtlCol="0">
            <a:spAutoFit/>
          </a:bodyPr>
          <a:lstStyle/>
          <a:p>
            <a:pPr algn="ctr"/>
            <a:r>
              <a:rPr lang="en-GB" sz="6000" dirty="0">
                <a:solidFill>
                  <a:schemeClr val="tx2">
                    <a:lumMod val="75000"/>
                  </a:schemeClr>
                </a:solidFill>
                <a:latin typeface="Arial Rounded MT Bold" panose="020F0704030504030204" pitchFamily="34" charset="0"/>
              </a:rPr>
              <a:t>194</a:t>
            </a:r>
          </a:p>
          <a:p>
            <a:pPr algn="ctr"/>
            <a:r>
              <a:rPr lang="en-GB" sz="1200" dirty="0">
                <a:solidFill>
                  <a:schemeClr val="tx2">
                    <a:lumMod val="75000"/>
                  </a:schemeClr>
                </a:solidFill>
              </a:rPr>
              <a:t>Total number of enquiries completed by                        pre-registration pharmacist cohort </a:t>
            </a:r>
          </a:p>
          <a:p>
            <a:pPr algn="ctr"/>
            <a:r>
              <a:rPr lang="en-GB" sz="1200" dirty="0">
                <a:solidFill>
                  <a:schemeClr val="tx2">
                    <a:lumMod val="75000"/>
                  </a:schemeClr>
                </a:solidFill>
              </a:rPr>
              <a:t>Sep 2020-May 2021</a:t>
            </a:r>
          </a:p>
        </p:txBody>
      </p:sp>
      <p:pic>
        <p:nvPicPr>
          <p:cNvPr id="3074" name="Picture 2" descr="Oxford University Hospitals NHS Foundation Trus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6127" y="291025"/>
            <a:ext cx="2381250" cy="6191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06318" y="1582496"/>
            <a:ext cx="3960440" cy="584775"/>
          </a:xfrm>
          <a:prstGeom prst="rect">
            <a:avLst/>
          </a:prstGeom>
          <a:noFill/>
        </p:spPr>
        <p:txBody>
          <a:bodyPr wrap="square" rtlCol="0">
            <a:spAutoFit/>
          </a:bodyPr>
          <a:lstStyle/>
          <a:p>
            <a:r>
              <a:rPr lang="en-GB" sz="1600" i="1" dirty="0">
                <a:solidFill>
                  <a:schemeClr val="bg1">
                    <a:lumMod val="65000"/>
                  </a:schemeClr>
                </a:solidFill>
              </a:rPr>
              <a:t>‘Ease of communication with my supervisor was fantastic ’</a:t>
            </a:r>
          </a:p>
        </p:txBody>
      </p:sp>
      <p:sp>
        <p:nvSpPr>
          <p:cNvPr id="10" name="TextBox 9"/>
          <p:cNvSpPr txBox="1"/>
          <p:nvPr/>
        </p:nvSpPr>
        <p:spPr>
          <a:xfrm>
            <a:off x="5004048" y="4653136"/>
            <a:ext cx="3960440" cy="584775"/>
          </a:xfrm>
          <a:prstGeom prst="rect">
            <a:avLst/>
          </a:prstGeom>
          <a:noFill/>
        </p:spPr>
        <p:txBody>
          <a:bodyPr wrap="square" rtlCol="0">
            <a:spAutoFit/>
          </a:bodyPr>
          <a:lstStyle/>
          <a:p>
            <a:r>
              <a:rPr lang="en-GB" sz="1600" i="1" dirty="0">
                <a:solidFill>
                  <a:schemeClr val="bg1">
                    <a:lumMod val="65000"/>
                  </a:schemeClr>
                </a:solidFill>
              </a:rPr>
              <a:t>‘I enjoyed the mixture of using both learning methods…on site face to face and teams’</a:t>
            </a:r>
          </a:p>
        </p:txBody>
      </p:sp>
    </p:spTree>
    <p:extLst>
      <p:ext uri="{BB962C8B-B14F-4D97-AF65-F5344CB8AC3E}">
        <p14:creationId xmlns:p14="http://schemas.microsoft.com/office/powerpoint/2010/main" val="28040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463"/>
            <a:ext cx="8229600" cy="1143000"/>
          </a:xfrm>
          <a:solidFill>
            <a:schemeClr val="accent1">
              <a:lumMod val="20000"/>
              <a:lumOff val="80000"/>
            </a:schemeClr>
          </a:solidFill>
        </p:spPr>
        <p:txBody>
          <a:bodyPr/>
          <a:lstStyle/>
          <a:p>
            <a:r>
              <a:rPr lang="en-GB" dirty="0"/>
              <a:t>Discussion</a:t>
            </a:r>
          </a:p>
        </p:txBody>
      </p:sp>
      <p:sp>
        <p:nvSpPr>
          <p:cNvPr id="6" name="TextBox 5"/>
          <p:cNvSpPr txBox="1"/>
          <p:nvPr/>
        </p:nvSpPr>
        <p:spPr>
          <a:xfrm>
            <a:off x="571966" y="5661248"/>
            <a:ext cx="8037468" cy="923330"/>
          </a:xfrm>
          <a:prstGeom prst="rect">
            <a:avLst/>
          </a:prstGeom>
          <a:noFill/>
        </p:spPr>
        <p:txBody>
          <a:bodyPr wrap="square" rtlCol="0">
            <a:spAutoFit/>
          </a:bodyPr>
          <a:lstStyle/>
          <a:p>
            <a:pPr algn="ctr"/>
            <a:r>
              <a:rPr lang="en-GB" b="1" dirty="0">
                <a:solidFill>
                  <a:schemeClr val="bg1">
                    <a:lumMod val="50000"/>
                  </a:schemeClr>
                </a:solidFill>
              </a:rPr>
              <a:t>The future is likely to be </a:t>
            </a:r>
            <a:r>
              <a:rPr lang="en-GB" b="1" i="1" dirty="0">
                <a:solidFill>
                  <a:schemeClr val="bg1">
                    <a:lumMod val="50000"/>
                  </a:schemeClr>
                </a:solidFill>
              </a:rPr>
              <a:t>Hybrid  </a:t>
            </a:r>
          </a:p>
          <a:p>
            <a:pPr algn="ctr"/>
            <a:r>
              <a:rPr lang="en-GB" dirty="0">
                <a:solidFill>
                  <a:schemeClr val="bg1">
                    <a:lumMod val="50000"/>
                  </a:schemeClr>
                </a:solidFill>
              </a:rPr>
              <a:t>This will allow all staff equal opportunity to access paper resources, collaborate F2F whilst enabling increased flexibility in accordance with service requirement </a:t>
            </a:r>
          </a:p>
        </p:txBody>
      </p:sp>
      <p:sp>
        <p:nvSpPr>
          <p:cNvPr id="8" name="TextBox 7"/>
          <p:cNvSpPr txBox="1"/>
          <p:nvPr/>
        </p:nvSpPr>
        <p:spPr>
          <a:xfrm>
            <a:off x="4788024" y="1412776"/>
            <a:ext cx="3312368" cy="369332"/>
          </a:xfrm>
          <a:prstGeom prst="rect">
            <a:avLst/>
          </a:prstGeom>
          <a:noFill/>
        </p:spPr>
        <p:txBody>
          <a:bodyPr wrap="square" rtlCol="0">
            <a:spAutoFit/>
          </a:bodyPr>
          <a:lstStyle/>
          <a:p>
            <a:r>
              <a:rPr lang="en-GB" b="1" dirty="0"/>
              <a:t>Hurdles highlighted:</a:t>
            </a:r>
          </a:p>
        </p:txBody>
      </p:sp>
      <p:pic>
        <p:nvPicPr>
          <p:cNvPr id="9" name="Picture 2" descr="Oxford University Hospitals NHS Foundation Tru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513" y="279185"/>
            <a:ext cx="2381250" cy="6191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2855" y="1419897"/>
            <a:ext cx="4176464" cy="369332"/>
          </a:xfrm>
          <a:prstGeom prst="rect">
            <a:avLst/>
          </a:prstGeom>
          <a:noFill/>
        </p:spPr>
        <p:txBody>
          <a:bodyPr wrap="square" rtlCol="0">
            <a:spAutoFit/>
          </a:bodyPr>
          <a:lstStyle/>
          <a:p>
            <a:r>
              <a:rPr lang="en-GB" b="1" dirty="0"/>
              <a:t>Benefits identified: </a:t>
            </a:r>
          </a:p>
        </p:txBody>
      </p:sp>
      <p:graphicFrame>
        <p:nvGraphicFramePr>
          <p:cNvPr id="11" name="Diagram 10"/>
          <p:cNvGraphicFramePr/>
          <p:nvPr>
            <p:extLst>
              <p:ext uri="{D42A27DB-BD31-4B8C-83A1-F6EECF244321}">
                <p14:modId xmlns:p14="http://schemas.microsoft.com/office/powerpoint/2010/main" val="733877457"/>
              </p:ext>
            </p:extLst>
          </p:nvPr>
        </p:nvGraphicFramePr>
        <p:xfrm>
          <a:off x="483167" y="1769719"/>
          <a:ext cx="3960440" cy="25829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Diagram 11"/>
          <p:cNvGraphicFramePr/>
          <p:nvPr>
            <p:extLst>
              <p:ext uri="{D42A27DB-BD31-4B8C-83A1-F6EECF244321}">
                <p14:modId xmlns:p14="http://schemas.microsoft.com/office/powerpoint/2010/main" val="2060911040"/>
              </p:ext>
            </p:extLst>
          </p:nvPr>
        </p:nvGraphicFramePr>
        <p:xfrm>
          <a:off x="4639319" y="1803197"/>
          <a:ext cx="4153562" cy="248568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5" name="TextBox 14"/>
          <p:cNvSpPr txBox="1"/>
          <p:nvPr/>
        </p:nvSpPr>
        <p:spPr>
          <a:xfrm>
            <a:off x="966911" y="4437112"/>
            <a:ext cx="7344816" cy="923330"/>
          </a:xfrm>
          <a:prstGeom prst="rect">
            <a:avLst/>
          </a:prstGeom>
          <a:noFill/>
        </p:spPr>
        <p:txBody>
          <a:bodyPr wrap="square" rtlCol="0">
            <a:spAutoFit/>
          </a:bodyPr>
          <a:lstStyle/>
          <a:p>
            <a:pPr algn="ctr"/>
            <a:r>
              <a:rPr lang="en-GB" dirty="0"/>
              <a:t>Overall from survey feedback it highlights that despite challenges presented an effective teaching programme  is still delivered. To ensure future success this needs to be tailored to individual learning style requirements </a:t>
            </a:r>
          </a:p>
        </p:txBody>
      </p:sp>
    </p:spTree>
    <p:extLst>
      <p:ext uri="{BB962C8B-B14F-4D97-AF65-F5344CB8AC3E}">
        <p14:creationId xmlns:p14="http://schemas.microsoft.com/office/powerpoint/2010/main" val="2929691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470</TotalTime>
  <Words>450</Words>
  <Application>Microsoft Office PowerPoint</Application>
  <PresentationFormat>On-screen Show (4:3)</PresentationFormat>
  <Paragraphs>53</Paragraphs>
  <Slides>5</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Rounded MT Bold</vt:lpstr>
      <vt:lpstr>Calibri</vt:lpstr>
      <vt:lpstr>Office Theme</vt:lpstr>
      <vt:lpstr>Virtual Platforms for Teaching and Training</vt:lpstr>
      <vt:lpstr>Background </vt:lpstr>
      <vt:lpstr>Method</vt:lpstr>
      <vt:lpstr>Results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Platforms for Teaching and Training</dc:title>
  <dc:creator>Admin</dc:creator>
  <cp:lastModifiedBy>Lambert, Judith</cp:lastModifiedBy>
  <cp:revision>24</cp:revision>
  <dcterms:created xsi:type="dcterms:W3CDTF">2021-08-23T14:16:38Z</dcterms:created>
  <dcterms:modified xsi:type="dcterms:W3CDTF">2021-08-27T10:11:46Z</dcterms:modified>
</cp:coreProperties>
</file>