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7" r:id="rId2"/>
    <p:sldMasterId id="2147483650" r:id="rId3"/>
    <p:sldMasterId id="2147483653" r:id="rId4"/>
    <p:sldMasterId id="2147483683" r:id="rId5"/>
    <p:sldMasterId id="2147483693" r:id="rId6"/>
  </p:sldMasterIdLst>
  <p:notesMasterIdLst>
    <p:notesMasterId r:id="rId12"/>
  </p:notesMasterIdLst>
  <p:handoutMasterIdLst>
    <p:handoutMasterId r:id="rId13"/>
  </p:handoutMasterIdLst>
  <p:sldIdLst>
    <p:sldId id="259" r:id="rId7"/>
    <p:sldId id="263" r:id="rId8"/>
    <p:sldId id="270" r:id="rId9"/>
    <p:sldId id="272" r:id="rId10"/>
    <p:sldId id="271" r:id="rId11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7" autoAdjust="0"/>
    <p:restoredTop sz="96057" autoAdjust="0"/>
  </p:normalViewPr>
  <p:slideViewPr>
    <p:cSldViewPr snapToGrid="0" snapToObjects="1">
      <p:cViewPr varScale="1">
        <p:scale>
          <a:sx n="81" d="100"/>
          <a:sy n="81" d="100"/>
        </p:scale>
        <p:origin x="776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B233D9-5CC8-4B9A-9452-D927AFCF3632}" type="datetimeFigureOut">
              <a:rPr lang="en-US"/>
              <a:pPr>
                <a:defRPr/>
              </a:pPr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E1037E-6255-4474-B17C-7AB0345AF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73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DAF249-3C0A-4333-9886-43F8FAC7C765}" type="datetimeFigureOut">
              <a:rPr lang="en-US"/>
              <a:pPr>
                <a:defRPr/>
              </a:pPr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noProof="0" smtClean="0"/>
              <a:t>Click to edit Master text styles</a:t>
            </a:r>
          </a:p>
          <a:p>
            <a:pPr lvl="1"/>
            <a:r>
              <a:rPr lang="ga-IE" noProof="0" smtClean="0"/>
              <a:t>Second level</a:t>
            </a:r>
          </a:p>
          <a:p>
            <a:pPr lvl="2"/>
            <a:r>
              <a:rPr lang="ga-IE" noProof="0" smtClean="0"/>
              <a:t>Third level</a:t>
            </a:r>
          </a:p>
          <a:p>
            <a:pPr lvl="3"/>
            <a:r>
              <a:rPr lang="ga-IE" noProof="0" smtClean="0"/>
              <a:t>Fourth level</a:t>
            </a:r>
          </a:p>
          <a:p>
            <a:pPr lvl="4"/>
            <a:r>
              <a:rPr lang="ga-I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3E3C22-853C-4DF0-AD18-D004DCFFF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579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42976B-2163-4B13-99FC-F76ECA151E45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5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i="1" smtClean="0"/>
              <a:t>Collaboration with Stakeholders and prioritisation of COVID related tasks</a:t>
            </a:r>
          </a:p>
          <a:p>
            <a:endParaRPr lang="en-IE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4200437-52E4-4685-B7BB-C9A5A13DD443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4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EC2898-023A-4569-BD29-27EDE2EC3215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9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FF6FC0-86B6-4240-A075-00368AA62BDE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9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570C967-7853-40E6-B039-EB4958F5CDDB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7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/Users/Renaudin/Downloads/SVHG_Powerpoint/SV%20University%20PPT%20Template%20NOV2017/Background%20JPEGs/SV_PPT_Pres_Background_University%203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/Users/Renaudin/Downloads/SVHG_Powerpoint/SV%20University%20PPT%20Template%20NOV2017/Background%20JPEGs/SV_PPT_Pres_Background_University%203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/Users/Renaudin/Downloads/SVHG_Powerpoint/SV%20University%20PPT%20Template%20NOV2017/Background%20JPEGs/SV_PPT_Pres_Background_University%204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/Users/Renaudin/Downloads/SVHG_Powerpoint/SV%20University%20PPT%20Template%20NOV2017/Background%20JPEGs/SV_PPT_Pres_Background_University%204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/Users/Renaudin/Downloads/SVHG_Powerpoint/SV%20University%20PPT%20Template%20NOV2017/Background%20JPEGs/SV_PPT_Pres_Background_University%204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086" y="2026273"/>
            <a:ext cx="4611914" cy="1102519"/>
          </a:xfrm>
        </p:spPr>
        <p:txBody>
          <a:bodyPr lIns="0" anchor="t">
            <a:normAutofit/>
          </a:bodyPr>
          <a:lstStyle>
            <a:lvl1pPr algn="l">
              <a:defRPr sz="3600" b="1" i="0" baseline="0"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086" y="1197257"/>
            <a:ext cx="4611914" cy="745672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5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03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086" y="2026273"/>
            <a:ext cx="4611914" cy="1102519"/>
          </a:xfrm>
        </p:spPr>
        <p:txBody>
          <a:bodyPr lIns="0" anchor="t">
            <a:normAutofit/>
          </a:bodyPr>
          <a:lstStyle>
            <a:lvl1pPr algn="l">
              <a:defRPr sz="3600" b="1" i="0" baseline="0">
                <a:latin typeface="Open Sans"/>
                <a:cs typeface="Open Sans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086" y="1197257"/>
            <a:ext cx="4611914" cy="745672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08" y="179571"/>
            <a:ext cx="5974867" cy="555440"/>
          </a:xfrm>
        </p:spPr>
        <p:txBody>
          <a:bodyPr lIns="0" anchor="b">
            <a:noAutofit/>
          </a:bodyPr>
          <a:lstStyle>
            <a:lvl1pPr algn="l">
              <a:defRPr sz="2800" b="1" i="0" cap="none">
                <a:solidFill>
                  <a:schemeClr val="accent1"/>
                </a:solidFill>
                <a:latin typeface="Open Sans"/>
                <a:cs typeface="Open Sans"/>
              </a:defRPr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3"/>
          </p:nvPr>
        </p:nvSpPr>
        <p:spPr bwMode="auto">
          <a:xfrm>
            <a:off x="696307" y="1154402"/>
            <a:ext cx="7437397" cy="357971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  <a:latin typeface="Open Sans"/>
                <a:cs typeface="Open Sans"/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  <a:latin typeface="Open Sans"/>
                <a:cs typeface="Open Sans"/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  <a:latin typeface="Open Sans"/>
                <a:cs typeface="Open Sans"/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ga-IE" noProof="0" dirty="0"/>
              <a:t>Click to edit Master text styles</a:t>
            </a:r>
          </a:p>
          <a:p>
            <a:pPr lvl="1"/>
            <a:r>
              <a:rPr lang="ga-IE" noProof="0" dirty="0"/>
              <a:t>Second level</a:t>
            </a:r>
          </a:p>
          <a:p>
            <a:pPr lvl="2"/>
            <a:r>
              <a:rPr lang="ga-IE" noProof="0" dirty="0"/>
              <a:t>Third level</a:t>
            </a:r>
          </a:p>
          <a:p>
            <a:pPr lvl="3"/>
            <a:r>
              <a:rPr lang="ga-IE" noProof="0" dirty="0"/>
              <a:t>Fourth level</a:t>
            </a:r>
          </a:p>
          <a:p>
            <a:pPr lvl="4"/>
            <a:r>
              <a:rPr lang="ga-IE" noProof="0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103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914401" y="381000"/>
            <a:ext cx="1552575" cy="22502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3129302"/>
            <a:ext cx="6914243" cy="1374662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spcBef>
                <a:spcPts val="40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accent6">
                    <a:lumMod val="50000"/>
                  </a:schemeClr>
                </a:solidFill>
                <a:latin typeface="Open Sans"/>
                <a:cs typeface="Open Sans"/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accent6">
                    <a:lumMod val="50000"/>
                  </a:schemeClr>
                </a:solidFill>
                <a:latin typeface="Open Sans"/>
                <a:cs typeface="Open Sans"/>
              </a:defRPr>
            </a:lvl2pPr>
            <a:lvl3pPr marL="0" indent="0">
              <a:spcBef>
                <a:spcPts val="40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accent6">
                    <a:lumMod val="50000"/>
                  </a:schemeClr>
                </a:solidFill>
                <a:latin typeface="Open Sans"/>
                <a:cs typeface="Open Sans"/>
              </a:defRPr>
            </a:lvl3pPr>
            <a:lvl4pPr marL="0" indent="0">
              <a:spcBef>
                <a:spcPts val="40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accent6">
                    <a:lumMod val="50000"/>
                  </a:schemeClr>
                </a:solidFill>
                <a:latin typeface="Open Sans"/>
                <a:cs typeface="Open Sans"/>
              </a:defRPr>
            </a:lvl4pPr>
            <a:lvl5pPr marL="0" indent="0">
              <a:spcBef>
                <a:spcPts val="400"/>
              </a:spcBef>
              <a:spcAft>
                <a:spcPts val="0"/>
              </a:spcAft>
              <a:buFontTx/>
              <a:buNone/>
              <a:defRPr sz="1800" baseline="0">
                <a:solidFill>
                  <a:schemeClr val="accent6">
                    <a:lumMod val="50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914400" y="1190625"/>
            <a:ext cx="6913563" cy="1816894"/>
          </a:xfrm>
          <a:prstGeom prst="rect">
            <a:avLst/>
          </a:prstGeom>
        </p:spPr>
        <p:txBody>
          <a:bodyPr vert="horz" lIns="0" anchor="b" anchorCtr="0"/>
          <a:lstStyle>
            <a:lvl1pPr marL="0" indent="-457200">
              <a:buFont typeface="Lucida Grande"/>
              <a:buChar char="&gt;"/>
              <a:defRPr sz="3600" b="1" i="0" baseline="0">
                <a:solidFill>
                  <a:schemeClr val="accent1"/>
                </a:solidFill>
                <a:latin typeface="Open Sans"/>
                <a:cs typeface="Open Sans"/>
              </a:defRPr>
            </a:lvl1pPr>
            <a:lvl2pPr marL="0" indent="-457200">
              <a:buFont typeface="Lucida Grande"/>
              <a:buChar char="&gt;"/>
              <a:defRPr sz="3600" b="1" i="0" baseline="0">
                <a:solidFill>
                  <a:schemeClr val="accent1"/>
                </a:solidFill>
                <a:latin typeface="Open Sans"/>
                <a:cs typeface="Open Sans"/>
              </a:defRPr>
            </a:lvl2pPr>
            <a:lvl3pPr marL="0" indent="-457200">
              <a:buFont typeface="Lucida Grande"/>
              <a:buChar char="&gt;"/>
              <a:defRPr sz="3600" b="1" i="0" baseline="0">
                <a:solidFill>
                  <a:schemeClr val="accent1"/>
                </a:solidFill>
                <a:latin typeface="Open Sans"/>
                <a:cs typeface="Open Sans"/>
              </a:defRPr>
            </a:lvl3pPr>
            <a:lvl4pPr marL="0" indent="-457200">
              <a:buFont typeface="Lucida Grande"/>
              <a:buChar char="&gt;"/>
              <a:defRPr sz="3600" b="1" i="0" baseline="0">
                <a:solidFill>
                  <a:schemeClr val="accent1"/>
                </a:solidFill>
                <a:latin typeface="Open Sans"/>
                <a:cs typeface="Open Sans"/>
              </a:defRPr>
            </a:lvl4pPr>
            <a:lvl5pPr marL="0" indent="-457200">
              <a:buFont typeface="Lucida Grande"/>
              <a:buChar char="&gt;"/>
              <a:defRPr sz="3600" b="1" i="0" baseline="0">
                <a:solidFill>
                  <a:schemeClr val="accent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/Users/Renaudin/Downloads/SVHG_Powerpoint/SV University PPT Template NOV2017/Background JPEGs/SV_PPT_Pres_Background_University 3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71500" y="508000"/>
            <a:ext cx="2316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ga-IE" sz="1200" smtClean="0">
                <a:solidFill>
                  <a:srgbClr val="46AC9E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000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defRPr>
            </a:lvl1pPr>
            <a:lvl2pPr>
              <a:defRPr sz="2400">
                <a:solidFill>
                  <a:schemeClr val="accent1"/>
                </a:solidFill>
                <a:latin typeface="Open Sans"/>
                <a:cs typeface="Open Sans"/>
              </a:defRPr>
            </a:lvl2pPr>
            <a:lvl3pPr>
              <a:defRPr sz="2000">
                <a:solidFill>
                  <a:schemeClr val="accent1"/>
                </a:solidFill>
                <a:latin typeface="Open Sans"/>
                <a:cs typeface="Open Sans"/>
              </a:defRPr>
            </a:lvl3pPr>
            <a:lvl4pPr>
              <a:defRPr sz="1800">
                <a:solidFill>
                  <a:schemeClr val="accent1"/>
                </a:solidFill>
                <a:latin typeface="Open Sans"/>
                <a:cs typeface="Open Sans"/>
              </a:defRPr>
            </a:lvl4pPr>
            <a:lvl5pPr>
              <a:defRPr sz="1800">
                <a:solidFill>
                  <a:schemeClr val="accent1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000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defRPr>
            </a:lvl1pPr>
            <a:lvl2pPr>
              <a:defRPr sz="2400">
                <a:solidFill>
                  <a:srgbClr val="7AC9BE"/>
                </a:solidFill>
                <a:latin typeface="Open Sans"/>
                <a:cs typeface="Open Sans"/>
              </a:defRPr>
            </a:lvl2pPr>
            <a:lvl3pPr>
              <a:defRPr sz="2000">
                <a:solidFill>
                  <a:srgbClr val="7AC9BE"/>
                </a:solidFill>
                <a:latin typeface="Open Sans"/>
                <a:cs typeface="Open Sans"/>
              </a:defRPr>
            </a:lvl3pPr>
            <a:lvl4pPr>
              <a:defRPr sz="1800">
                <a:solidFill>
                  <a:srgbClr val="7AC9BE"/>
                </a:solidFill>
                <a:latin typeface="Open Sans"/>
                <a:cs typeface="Open Sans"/>
              </a:defRPr>
            </a:lvl4pPr>
            <a:lvl5pPr>
              <a:defRPr sz="1800">
                <a:solidFill>
                  <a:srgbClr val="7AC9BE"/>
                </a:solidFill>
                <a:latin typeface="Open Sans"/>
                <a:cs typeface="Open San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8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/Users/Renaudin/Downloads/SVHG_Powerpoint/SV University PPT Template NOV2017/Background JPEGs/SV_PPT_Pres_Background_University 3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71500" y="508000"/>
            <a:ext cx="2222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ga-IE" sz="1200" smtClean="0">
                <a:solidFill>
                  <a:schemeClr val="accent1"/>
                </a:solidFill>
              </a:rPr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>
                <a:solidFill>
                  <a:srgbClr val="46AC9E"/>
                </a:solidFill>
                <a:latin typeface="Open Sans"/>
                <a:cs typeface="Open Sans"/>
              </a:defRPr>
            </a:lvl1pPr>
            <a:lvl2pPr>
              <a:defRPr sz="2000">
                <a:solidFill>
                  <a:schemeClr val="accent1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accent1"/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chemeClr val="accent1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accent1"/>
                </a:solidFill>
                <a:latin typeface="Open Sans"/>
                <a:cs typeface="Open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defRPr>
            </a:lvl1pPr>
            <a:lvl2pPr>
              <a:defRPr sz="2000">
                <a:solidFill>
                  <a:schemeClr val="accent1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accent1"/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chemeClr val="accent1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accent1"/>
                </a:solidFill>
                <a:latin typeface="Open Sans"/>
                <a:cs typeface="Open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/Users/Renaudin/Downloads/SVHG_Powerpoint/SV University PPT Template NOV2017/Background JPEGs/SV_PPT_Pres_Background_University 4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91376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rgbClr val="7AC9BE"/>
                </a:solidFill>
                <a:latin typeface="Open Sans"/>
                <a:cs typeface="Open Sans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/Users/Renaudin/Downloads/SVHG_Powerpoint/SV University PPT Template NOV2017/Background JPEGs/SV_PPT_Pres_Background_University 4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91376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30" y="467211"/>
            <a:ext cx="3008313" cy="871537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980" y="467211"/>
            <a:ext cx="5111750" cy="4389437"/>
          </a:xfrm>
        </p:spPr>
        <p:txBody>
          <a:bodyPr/>
          <a:lstStyle>
            <a:lvl1pPr>
              <a:defRPr sz="2400">
                <a:solidFill>
                  <a:srgbClr val="46AC9E"/>
                </a:solidFill>
                <a:latin typeface="Open Sans Semibold"/>
                <a:cs typeface="Open Sans Semibold"/>
              </a:defRPr>
            </a:lvl1pPr>
            <a:lvl2pPr>
              <a:defRPr sz="2800">
                <a:solidFill>
                  <a:schemeClr val="accent1"/>
                </a:solidFill>
                <a:latin typeface="Open Sans"/>
                <a:cs typeface="Open Sans"/>
              </a:defRPr>
            </a:lvl2pPr>
            <a:lvl3pPr>
              <a:defRPr sz="2400">
                <a:solidFill>
                  <a:schemeClr val="accent1"/>
                </a:solidFill>
                <a:latin typeface="Open Sans"/>
                <a:cs typeface="Open Sans"/>
              </a:defRPr>
            </a:lvl3pPr>
            <a:lvl4pPr>
              <a:defRPr sz="2000">
                <a:solidFill>
                  <a:schemeClr val="accent1"/>
                </a:solidFill>
                <a:latin typeface="Open Sans"/>
                <a:cs typeface="Open Sans"/>
              </a:defRPr>
            </a:lvl4pPr>
            <a:lvl5pPr>
              <a:defRPr sz="2000">
                <a:solidFill>
                  <a:schemeClr val="accent1"/>
                </a:solidFill>
                <a:latin typeface="Open Sans"/>
                <a:cs typeface="Open San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130" y="1338748"/>
            <a:ext cx="3008313" cy="3517900"/>
          </a:xfrm>
        </p:spPr>
        <p:txBody>
          <a:bodyPr/>
          <a:lstStyle>
            <a:lvl1pPr marL="0" indent="0">
              <a:buNone/>
              <a:defRPr sz="1400">
                <a:latin typeface="Open Sans"/>
                <a:cs typeface="Open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42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/Users/Renaudin/Downloads/SVHG_Powerpoint/SV University PPT Template NOV2017/Background JPEGs/SV_PPT_Pres_Background_University 4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91376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63" y="3631941"/>
            <a:ext cx="5486400" cy="425450"/>
          </a:xfrm>
        </p:spPr>
        <p:txBody>
          <a:bodyPr anchor="b"/>
          <a:lstStyle>
            <a:lvl1pPr algn="l">
              <a:defRPr sz="2000" b="1">
                <a:solidFill>
                  <a:srgbClr val="7AC9BE"/>
                </a:solidFill>
                <a:latin typeface="Arial"/>
                <a:cs typeface="Arial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4763" y="491866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7AC9BE"/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4763" y="4057391"/>
            <a:ext cx="5486400" cy="60325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  <a:latin typeface="Open Sans"/>
                <a:cs typeface="Open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2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/Users/Renaudin/Downloads/SVHG_Powerpoint/SV%20University%20PPT%20Template%20NOV2017/Background%20JPEGs/SV_PPT_Pres_Background_University%202.jpg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/Users/Renaudin/Downloads/SVHG_Powerpoint/SV%20University%20PPT%20Template%20NOV2017/Background%20JPEGs/SV_PPT_Pres_Background_University%203.jpg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/Users/Renaudin/Downloads/SVHG_Powerpoint/SV%20University%20PPT%20Template%20NOV2017/Background%20JPEGs/SV_PPT_Pres_Background_University%204.jpg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/Users/Renaudin/Downloads/SVHG_Powerpoint/SV%20University%20PPT%20Template%20NOV2017/Background%20JPEGs/SV_PPT_Pres_Background_University%203.jp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text styles</a:t>
            </a:r>
          </a:p>
          <a:p>
            <a:pPr lvl="1"/>
            <a:r>
              <a:rPr lang="ga-IE" altLang="en-US" smtClean="0"/>
              <a:t>Second level</a:t>
            </a:r>
          </a:p>
          <a:p>
            <a:pPr lvl="2"/>
            <a:r>
              <a:rPr lang="ga-IE" altLang="en-US" smtClean="0"/>
              <a:t>Third level</a:t>
            </a:r>
          </a:p>
          <a:p>
            <a:pPr lvl="3"/>
            <a:r>
              <a:rPr lang="ga-IE" altLang="en-US" smtClean="0"/>
              <a:t>Fourth level</a:t>
            </a:r>
          </a:p>
          <a:p>
            <a:pPr lvl="4"/>
            <a:r>
              <a:rPr lang="ga-IE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95AA"/>
                </a:solidFill>
              </a:defRPr>
            </a:lvl1pPr>
          </a:lstStyle>
          <a:p>
            <a:pPr>
              <a:defRPr/>
            </a:pPr>
            <a:fld id="{A2602227-01A3-4036-862B-3EBC8D706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Open Sans"/>
          <a:ea typeface="MS PGothic" panose="020B0600070205080204" pitchFamily="34" charset="-128"/>
          <a:cs typeface="Open San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" charset="0"/>
          <a:ea typeface="MS PGothic" panose="020B0600070205080204" pitchFamily="34" charset="-128"/>
          <a:cs typeface="Open Sans" panose="020B06060305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" charset="0"/>
          <a:ea typeface="MS PGothic" panose="020B0600070205080204" pitchFamily="34" charset="-128"/>
          <a:cs typeface="Open Sans" panose="020B06060305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" charset="0"/>
          <a:ea typeface="MS PGothic" panose="020B0600070205080204" pitchFamily="34" charset="-128"/>
          <a:cs typeface="Open Sans" panose="020B06060305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" charset="0"/>
          <a:ea typeface="MS PGothic" panose="020B0600070205080204" pitchFamily="34" charset="-128"/>
          <a:cs typeface="Open Sans" panose="020B0606030504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Open Sans"/>
          <a:ea typeface="MS PGothic" panose="020B0600070205080204" pitchFamily="34" charset="-128"/>
          <a:cs typeface="Open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Open Sans"/>
          <a:ea typeface="MS PGothic" panose="020B0600070205080204" pitchFamily="34" charset="-128"/>
          <a:cs typeface="Open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"/>
          <a:ea typeface="MS PGothic" panose="020B0600070205080204" pitchFamily="34" charset="-128"/>
          <a:cs typeface="Open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Open Sans"/>
          <a:ea typeface="MS PGothic" panose="020B0600070205080204" pitchFamily="34" charset="-128"/>
          <a:cs typeface="Open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Open Sans"/>
          <a:ea typeface="MS PGothic" panose="020B0600070205080204" pitchFamily="34" charset="-128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/Users/Renaudin/Downloads/SVHG_Powerpoint/SV University PPT Template NOV2017/Background JPEGs/SV_PPT_Pres_Background_University 2.jp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text styles</a:t>
            </a:r>
          </a:p>
          <a:p>
            <a:pPr lvl="1"/>
            <a:r>
              <a:rPr lang="ga-IE" altLang="en-US" smtClean="0"/>
              <a:t>Second level</a:t>
            </a:r>
          </a:p>
          <a:p>
            <a:pPr lvl="2"/>
            <a:r>
              <a:rPr lang="ga-IE" altLang="en-US" smtClean="0"/>
              <a:t>Third level</a:t>
            </a:r>
          </a:p>
          <a:p>
            <a:pPr lvl="3"/>
            <a:r>
              <a:rPr lang="ga-IE" altLang="en-US" smtClean="0"/>
              <a:t>Fourth level</a:t>
            </a:r>
          </a:p>
          <a:p>
            <a:pPr lvl="4"/>
            <a:r>
              <a:rPr lang="ga-IE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95AA"/>
                </a:solidFill>
              </a:defRPr>
            </a:lvl1pPr>
          </a:lstStyle>
          <a:p>
            <a:pPr>
              <a:defRPr/>
            </a:pPr>
            <a:fld id="{1CC96F54-7651-4AED-9E6A-BE8A70668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/Users/Renaudin/Downloads/SVHG_Powerpoint/SV University PPT Template NOV2017/Background JPEGs/SV_PPT_Pres_Background_University 3.jp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text styles</a:t>
            </a:r>
          </a:p>
          <a:p>
            <a:pPr lvl="1"/>
            <a:r>
              <a:rPr lang="ga-IE" altLang="en-US" smtClean="0"/>
              <a:t>Second level</a:t>
            </a:r>
          </a:p>
          <a:p>
            <a:pPr lvl="2"/>
            <a:r>
              <a:rPr lang="ga-IE" altLang="en-US" smtClean="0"/>
              <a:t>Third level</a:t>
            </a:r>
          </a:p>
          <a:p>
            <a:pPr lvl="3"/>
            <a:r>
              <a:rPr lang="ga-IE" altLang="en-US" smtClean="0"/>
              <a:t>Fourth level</a:t>
            </a:r>
          </a:p>
          <a:p>
            <a:pPr lvl="4"/>
            <a:r>
              <a:rPr lang="ga-IE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95AA"/>
                </a:solidFill>
              </a:defRPr>
            </a:lvl1pPr>
          </a:lstStyle>
          <a:p>
            <a:pPr>
              <a:defRPr/>
            </a:pPr>
            <a:fld id="{211B3998-06E5-42DC-ADA6-02F11F517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/Users/Renaudin/Downloads/SVHG_Powerpoint/SV University PPT Template NOV2017/Background JPEGs/SV_PPT_Pres_Background_University 4.jp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95AA"/>
                </a:solidFill>
              </a:defRPr>
            </a:lvl1pPr>
          </a:lstStyle>
          <a:p>
            <a:pPr>
              <a:defRPr/>
            </a:pPr>
            <a:fld id="{C6F94508-6C43-43F9-95D8-051C5C708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/Users/Renaudin/Downloads/SVHG_Powerpoint/SV University PPT Template NOV2017/Background JPEGs/SV_PPT_Pres_Background_University 3.jpg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447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altLang="en-US" smtClean="0"/>
              <a:t>Click to edit Master text styles</a:t>
            </a:r>
          </a:p>
          <a:p>
            <a:pPr lvl="1"/>
            <a:r>
              <a:rPr lang="ga-IE" altLang="en-US" smtClean="0"/>
              <a:t>Second level</a:t>
            </a:r>
          </a:p>
          <a:p>
            <a:pPr lvl="2"/>
            <a:r>
              <a:rPr lang="ga-IE" altLang="en-US" smtClean="0"/>
              <a:t>Third level</a:t>
            </a:r>
          </a:p>
          <a:p>
            <a:pPr lvl="3"/>
            <a:r>
              <a:rPr lang="ga-IE" altLang="en-US" smtClean="0"/>
              <a:t>Fourth level</a:t>
            </a:r>
          </a:p>
          <a:p>
            <a:pPr lvl="4"/>
            <a:r>
              <a:rPr lang="ga-IE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A95AA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267086-2438-4B6C-BA69-C75A2332B88A}" type="datetimeFigureOut">
              <a:rPr lang="en-US"/>
              <a:pPr>
                <a:defRPr/>
              </a:pPr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95AA"/>
                </a:solidFill>
              </a:defRPr>
            </a:lvl1pPr>
          </a:lstStyle>
          <a:p>
            <a:pPr>
              <a:defRPr/>
            </a:pPr>
            <a:fld id="{12F44E95-E52A-4A3C-9282-604C1F1E8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46AC9E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46AC9E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46AC9E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46AC9E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46AC9E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6AC9E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887413" y="1244600"/>
            <a:ext cx="4611687" cy="11033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E" i="1" dirty="0" smtClean="0"/>
              <a:t>Managing a Myriad 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MI response to the </a:t>
            </a:r>
            <a:br>
              <a:rPr lang="en-IE" dirty="0"/>
            </a:br>
            <a:r>
              <a:rPr lang="en-IE" dirty="0"/>
              <a:t>COVID19 pandemic</a:t>
            </a:r>
            <a:endParaRPr lang="en-US" altLang="en-US" dirty="0" smtClean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76238" y="3244850"/>
            <a:ext cx="4611687" cy="90011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endParaRPr lang="en-IE" dirty="0" smtClean="0"/>
          </a:p>
          <a:p>
            <a:pPr>
              <a:defRPr/>
            </a:pPr>
            <a:r>
              <a:rPr lang="en-IE" dirty="0" smtClean="0"/>
              <a:t>Medicines </a:t>
            </a:r>
            <a:r>
              <a:rPr lang="en-IE" dirty="0"/>
              <a:t>Information </a:t>
            </a:r>
            <a:r>
              <a:rPr lang="en-IE" dirty="0" smtClean="0"/>
              <a:t>Service, </a:t>
            </a:r>
          </a:p>
          <a:p>
            <a:pPr>
              <a:defRPr/>
            </a:pPr>
            <a:r>
              <a:rPr lang="en-IE" smtClean="0"/>
              <a:t>Pharmacy Department</a:t>
            </a:r>
            <a:endParaRPr lang="en-IE" dirty="0"/>
          </a:p>
          <a:p>
            <a:pPr>
              <a:defRPr/>
            </a:pPr>
            <a:endParaRPr lang="en-US" altLang="en-US" dirty="0" smtClean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44" y="2901156"/>
            <a:ext cx="3416874" cy="20480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hanlon 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73007" y="33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96913" y="179388"/>
            <a:ext cx="5973762" cy="555625"/>
          </a:xfrm>
        </p:spPr>
        <p:txBody>
          <a:bodyPr/>
          <a:lstStyle/>
          <a:p>
            <a:r>
              <a:rPr lang="en-IE" altLang="en-US" smtClean="0">
                <a:latin typeface="Open Sans" panose="020B0606030504020204" pitchFamily="34" charset="0"/>
                <a:cs typeface="Open Sans" panose="020B0606030504020204" pitchFamily="34" charset="0"/>
              </a:rPr>
              <a:t>Focal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96913" y="1154113"/>
            <a:ext cx="7437437" cy="3579812"/>
          </a:xfrm>
        </p:spPr>
        <p:txBody>
          <a:bodyPr/>
          <a:lstStyle/>
          <a:p>
            <a:pPr>
              <a:defRPr/>
            </a:pPr>
            <a:r>
              <a:rPr lang="en-IE" b="1" i="1" dirty="0"/>
              <a:t>Prioritisation of work – COVID/non </a:t>
            </a:r>
            <a:r>
              <a:rPr lang="en-IE" b="1" i="1" dirty="0" smtClean="0"/>
              <a:t>COVID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IE" b="1" i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IE" b="1" i="1" dirty="0"/>
          </a:p>
          <a:p>
            <a:pPr>
              <a:defRPr/>
            </a:pPr>
            <a:r>
              <a:rPr lang="en-IE" b="1" i="1" dirty="0"/>
              <a:t>Collaboration with </a:t>
            </a:r>
            <a:r>
              <a:rPr lang="en-IE" b="1" i="1" dirty="0" smtClean="0"/>
              <a:t>Stakeholders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IE" b="1" i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IE" b="1" i="1" dirty="0"/>
          </a:p>
          <a:p>
            <a:pPr>
              <a:defRPr/>
            </a:pPr>
            <a:r>
              <a:rPr lang="en-IE" b="1" i="1" dirty="0"/>
              <a:t>Managing information </a:t>
            </a:r>
            <a:r>
              <a:rPr lang="en-IE" b="1" i="1" dirty="0" smtClean="0"/>
              <a:t>overload</a:t>
            </a:r>
            <a:endParaRPr lang="en-IE" dirty="0"/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3316288"/>
            <a:ext cx="22574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 r="4376" b="8295"/>
          <a:stretch>
            <a:fillRect/>
          </a:stretch>
        </p:blipFill>
        <p:spPr bwMode="auto">
          <a:xfrm>
            <a:off x="252413" y="0"/>
            <a:ext cx="71866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050" t="8624" r="32961" b="4070"/>
          <a:stretch/>
        </p:blipFill>
        <p:spPr>
          <a:xfrm>
            <a:off x="705280" y="45042"/>
            <a:ext cx="3649098" cy="5098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6841" t="9153" r="33220" b="4420"/>
          <a:stretch/>
        </p:blipFill>
        <p:spPr>
          <a:xfrm>
            <a:off x="4744016" y="0"/>
            <a:ext cx="3684761" cy="510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97457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44"/>
          <a:stretch>
            <a:fillRect/>
          </a:stretch>
        </p:blipFill>
        <p:spPr bwMode="auto">
          <a:xfrm>
            <a:off x="280988" y="1588"/>
            <a:ext cx="75057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Group 5"/>
          <p:cNvGrpSpPr>
            <a:grpSpLocks/>
          </p:cNvGrpSpPr>
          <p:nvPr/>
        </p:nvGrpSpPr>
        <p:grpSpPr bwMode="auto">
          <a:xfrm>
            <a:off x="396875" y="1568450"/>
            <a:ext cx="5207000" cy="3509963"/>
            <a:chOff x="397646" y="1540866"/>
            <a:chExt cx="5206450" cy="3510971"/>
          </a:xfrm>
        </p:grpSpPr>
        <p:pic>
          <p:nvPicPr>
            <p:cNvPr id="2560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53" r="19022" b="67999"/>
            <a:stretch>
              <a:fillRect/>
            </a:stretch>
          </p:blipFill>
          <p:spPr bwMode="auto">
            <a:xfrm>
              <a:off x="397646" y="1540866"/>
              <a:ext cx="5206450" cy="722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82" r="23528" b="5289"/>
            <a:stretch>
              <a:fillRect/>
            </a:stretch>
          </p:blipFill>
          <p:spPr bwMode="auto">
            <a:xfrm>
              <a:off x="406699" y="2298597"/>
              <a:ext cx="4916740" cy="275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D487C"/>
      </a:dk1>
      <a:lt1>
        <a:srgbClr val="FFFFFF"/>
      </a:lt1>
      <a:dk2>
        <a:srgbClr val="8F7EAA"/>
      </a:dk2>
      <a:lt2>
        <a:srgbClr val="1995D1"/>
      </a:lt2>
      <a:accent1>
        <a:srgbClr val="7AC9BE"/>
      </a:accent1>
      <a:accent2>
        <a:srgbClr val="88A9D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0D487C"/>
      </a:dk1>
      <a:lt1>
        <a:srgbClr val="FFFFFF"/>
      </a:lt1>
      <a:dk2>
        <a:srgbClr val="8F7EAA"/>
      </a:dk2>
      <a:lt2>
        <a:srgbClr val="1995D1"/>
      </a:lt2>
      <a:accent1>
        <a:srgbClr val="7AC9BE"/>
      </a:accent1>
      <a:accent2>
        <a:srgbClr val="88A9D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St Vincents">
      <a:dk1>
        <a:srgbClr val="0D487C"/>
      </a:dk1>
      <a:lt1>
        <a:srgbClr val="88A9D2"/>
      </a:lt1>
      <a:dk2>
        <a:srgbClr val="8F7EAA"/>
      </a:dk2>
      <a:lt2>
        <a:srgbClr val="1995D1"/>
      </a:lt2>
      <a:accent1>
        <a:srgbClr val="7AC9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St Vincents">
      <a:dk1>
        <a:srgbClr val="0D487C"/>
      </a:dk1>
      <a:lt1>
        <a:srgbClr val="88A9D2"/>
      </a:lt1>
      <a:dk2>
        <a:srgbClr val="8F7EAA"/>
      </a:dk2>
      <a:lt2>
        <a:srgbClr val="1995D1"/>
      </a:lt2>
      <a:accent1>
        <a:srgbClr val="7AC9B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Custom 1">
      <a:dk1>
        <a:srgbClr val="0D487C"/>
      </a:dk1>
      <a:lt1>
        <a:srgbClr val="FFFFFF"/>
      </a:lt1>
      <a:dk2>
        <a:srgbClr val="8F7EAA"/>
      </a:dk2>
      <a:lt2>
        <a:srgbClr val="1995D1"/>
      </a:lt2>
      <a:accent1>
        <a:srgbClr val="7AC9BE"/>
      </a:accent1>
      <a:accent2>
        <a:srgbClr val="88A9D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45</Words>
  <Application>Microsoft Office PowerPoint</Application>
  <PresentationFormat>On-screen Show (16:9)</PresentationFormat>
  <Paragraphs>18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Lucida Grande</vt:lpstr>
      <vt:lpstr>Open Sans</vt:lpstr>
      <vt:lpstr>Open Sans Semibold</vt:lpstr>
      <vt:lpstr>1_Office Theme</vt:lpstr>
      <vt:lpstr>2_Office Theme</vt:lpstr>
      <vt:lpstr>Custom Design</vt:lpstr>
      <vt:lpstr>1_Custom Design</vt:lpstr>
      <vt:lpstr>2_Custom Design</vt:lpstr>
      <vt:lpstr>3_Custom Design</vt:lpstr>
      <vt:lpstr>Managing a Myriad  MI response to the  COVID19 pandemic</vt:lpstr>
      <vt:lpstr>Focal points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ASDFGRTHYJUKIL</dc:title>
  <dc:creator>Microsoft Office User</dc:creator>
  <cp:lastModifiedBy>Cheeseman, Mark</cp:lastModifiedBy>
  <cp:revision>70</cp:revision>
  <dcterms:created xsi:type="dcterms:W3CDTF">2017-03-13T12:41:05Z</dcterms:created>
  <dcterms:modified xsi:type="dcterms:W3CDTF">2020-09-07T12:06:34Z</dcterms:modified>
</cp:coreProperties>
</file>