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62" r:id="rId6"/>
    <p:sldId id="257" r:id="rId7"/>
    <p:sldId id="259" r:id="rId8"/>
    <p:sldId id="26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, Jonathan" initials="H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D0311-2EBA-4A08-8C89-FAFF6A7D812C}" v="20" dt="2021-08-24T13:59:04.767"/>
    <p1510:client id="{1D6ADE94-CBD4-4CA7-828F-4FFF06252E57}" v="1" dt="2021-08-17T13:16:17.792"/>
    <p1510:client id="{2279533E-5298-4254-AE1B-C7739D07C1AE}" v="1" dt="2021-08-17T12:28:31.225"/>
    <p1510:client id="{7A2D1806-B98E-4FA4-9BCF-CB0EE91F0A37}" v="7" dt="2021-08-24T14:00:22.915"/>
    <p1510:client id="{95008428-53FA-4056-965B-9D8683A285C0}" v="3" dt="2021-08-17T13:34:2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35" autoAdjust="0"/>
  </p:normalViewPr>
  <p:slideViewPr>
    <p:cSldViewPr snapToGrid="0">
      <p:cViewPr varScale="1">
        <p:scale>
          <a:sx n="80" d="100"/>
          <a:sy n="80" d="100"/>
        </p:scale>
        <p:origin x="25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seman, Mark" userId="S::mark.cheeseman@ipswichhospital.nhs.uk::58f3f7bd-8c43-4053-9f88-19147f54fc3e" providerId="AD" clId="Web-{2279533E-5298-4254-AE1B-C7739D07C1AE}"/>
    <pc:docChg chg="modSld">
      <pc:chgData name="Cheeseman, Mark" userId="S::mark.cheeseman@ipswichhospital.nhs.uk::58f3f7bd-8c43-4053-9f88-19147f54fc3e" providerId="AD" clId="Web-{2279533E-5298-4254-AE1B-C7739D07C1AE}" dt="2021-08-17T12:28:28.631" v="20"/>
      <pc:docMkLst>
        <pc:docMk/>
      </pc:docMkLst>
      <pc:sldChg chg="modNotes">
        <pc:chgData name="Cheeseman, Mark" userId="S::mark.cheeseman@ipswichhospital.nhs.uk::58f3f7bd-8c43-4053-9f88-19147f54fc3e" providerId="AD" clId="Web-{2279533E-5298-4254-AE1B-C7739D07C1AE}" dt="2021-08-17T12:27:52.005" v="1"/>
        <pc:sldMkLst>
          <pc:docMk/>
          <pc:sldMk cId="3606630326" sldId="259"/>
        </pc:sldMkLst>
      </pc:sldChg>
      <pc:sldChg chg="modNotes">
        <pc:chgData name="Cheeseman, Mark" userId="S::mark.cheeseman@ipswichhospital.nhs.uk::58f3f7bd-8c43-4053-9f88-19147f54fc3e" providerId="AD" clId="Web-{2279533E-5298-4254-AE1B-C7739D07C1AE}" dt="2021-08-17T12:28:28.631" v="20"/>
        <pc:sldMkLst>
          <pc:docMk/>
          <pc:sldMk cId="1752355337" sldId="260"/>
        </pc:sldMkLst>
      </pc:sldChg>
    </pc:docChg>
  </pc:docChgLst>
  <pc:docChgLst>
    <pc:chgData name="JUBRAJ, Barry (LONDON NORTH WEST UNIVERSITY HEALTHCARE NHS TRUST)" userId="S::barry.jubraj_nhs.net#ext#@esneft.onmicrosoft.com::7de39024-5574-40c5-a2c1-a484881a1fe8" providerId="AD" clId="Web-{1D6ADE94-CBD4-4CA7-828F-4FFF06252E57}"/>
    <pc:docChg chg="modSld">
      <pc:chgData name="JUBRAJ, Barry (LONDON NORTH WEST UNIVERSITY HEALTHCARE NHS TRUST)" userId="S::barry.jubraj_nhs.net#ext#@esneft.onmicrosoft.com::7de39024-5574-40c5-a2c1-a484881a1fe8" providerId="AD" clId="Web-{1D6ADE94-CBD4-4CA7-828F-4FFF06252E57}" dt="2021-08-17T13:16:17.792" v="0" actId="1076"/>
      <pc:docMkLst>
        <pc:docMk/>
      </pc:docMkLst>
      <pc:sldChg chg="modSp">
        <pc:chgData name="JUBRAJ, Barry (LONDON NORTH WEST UNIVERSITY HEALTHCARE NHS TRUST)" userId="S::barry.jubraj_nhs.net#ext#@esneft.onmicrosoft.com::7de39024-5574-40c5-a2c1-a484881a1fe8" providerId="AD" clId="Web-{1D6ADE94-CBD4-4CA7-828F-4FFF06252E57}" dt="2021-08-17T13:16:17.792" v="0" actId="1076"/>
        <pc:sldMkLst>
          <pc:docMk/>
          <pc:sldMk cId="188483195" sldId="261"/>
        </pc:sldMkLst>
        <pc:spChg chg="mod">
          <ac:chgData name="JUBRAJ, Barry (LONDON NORTH WEST UNIVERSITY HEALTHCARE NHS TRUST)" userId="S::barry.jubraj_nhs.net#ext#@esneft.onmicrosoft.com::7de39024-5574-40c5-a2c1-a484881a1fe8" providerId="AD" clId="Web-{1D6ADE94-CBD4-4CA7-828F-4FFF06252E57}" dt="2021-08-17T13:16:17.792" v="0" actId="1076"/>
          <ac:spMkLst>
            <pc:docMk/>
            <pc:sldMk cId="188483195" sldId="261"/>
            <ac:spMk id="2" creationId="{00000000-0000-0000-0000-000000000000}"/>
          </ac:spMkLst>
        </pc:spChg>
      </pc:sldChg>
    </pc:docChg>
  </pc:docChgLst>
  <pc:docChgLst>
    <pc:chgData name="Tiffany Barrett" userId="S::tiffany.barrett_uhbw.nhs.uk#ext#@esneft.onmicrosoft.com::bdc9aa06-276f-41a8-b471-bfa3c5cc91e7" providerId="AD" clId="Web-{1A8D0311-2EBA-4A08-8C89-FAFF6A7D812C}"/>
    <pc:docChg chg="delSld modSld">
      <pc:chgData name="Tiffany Barrett" userId="S::tiffany.barrett_uhbw.nhs.uk#ext#@esneft.onmicrosoft.com::bdc9aa06-276f-41a8-b471-bfa3c5cc91e7" providerId="AD" clId="Web-{1A8D0311-2EBA-4A08-8C89-FAFF6A7D812C}" dt="2021-08-24T13:59:04.767" v="20"/>
      <pc:docMkLst>
        <pc:docMk/>
      </pc:docMkLst>
      <pc:sldChg chg="modSp">
        <pc:chgData name="Tiffany Barrett" userId="S::tiffany.barrett_uhbw.nhs.uk#ext#@esneft.onmicrosoft.com::bdc9aa06-276f-41a8-b471-bfa3c5cc91e7" providerId="AD" clId="Web-{1A8D0311-2EBA-4A08-8C89-FAFF6A7D812C}" dt="2021-08-24T13:56:26.054" v="1" actId="20577"/>
        <pc:sldMkLst>
          <pc:docMk/>
          <pc:sldMk cId="1039060414" sldId="256"/>
        </pc:sldMkLst>
        <pc:spChg chg="mod">
          <ac:chgData name="Tiffany Barrett" userId="S::tiffany.barrett_uhbw.nhs.uk#ext#@esneft.onmicrosoft.com::bdc9aa06-276f-41a8-b471-bfa3c5cc91e7" providerId="AD" clId="Web-{1A8D0311-2EBA-4A08-8C89-FAFF6A7D812C}" dt="2021-08-24T13:56:26.054" v="1" actId="20577"/>
          <ac:spMkLst>
            <pc:docMk/>
            <pc:sldMk cId="1039060414" sldId="256"/>
            <ac:spMk id="2" creationId="{00000000-0000-0000-0000-000000000000}"/>
          </ac:spMkLst>
        </pc:spChg>
      </pc:sldChg>
      <pc:sldChg chg="modSp">
        <pc:chgData name="Tiffany Barrett" userId="S::tiffany.barrett_uhbw.nhs.uk#ext#@esneft.onmicrosoft.com::bdc9aa06-276f-41a8-b471-bfa3c5cc91e7" providerId="AD" clId="Web-{1A8D0311-2EBA-4A08-8C89-FAFF6A7D812C}" dt="2021-08-24T13:58:42.969" v="19" actId="20577"/>
        <pc:sldMkLst>
          <pc:docMk/>
          <pc:sldMk cId="1752355337" sldId="260"/>
        </pc:sldMkLst>
        <pc:graphicFrameChg chg="mod modGraphic">
          <ac:chgData name="Tiffany Barrett" userId="S::tiffany.barrett_uhbw.nhs.uk#ext#@esneft.onmicrosoft.com::bdc9aa06-276f-41a8-b471-bfa3c5cc91e7" providerId="AD" clId="Web-{1A8D0311-2EBA-4A08-8C89-FAFF6A7D812C}" dt="2021-08-24T13:58:42.969" v="19" actId="20577"/>
          <ac:graphicFrameMkLst>
            <pc:docMk/>
            <pc:sldMk cId="1752355337" sldId="260"/>
            <ac:graphicFrameMk id="4" creationId="{00000000-0000-0000-0000-000000000000}"/>
          </ac:graphicFrameMkLst>
        </pc:graphicFrameChg>
      </pc:sldChg>
      <pc:sldChg chg="del">
        <pc:chgData name="Tiffany Barrett" userId="S::tiffany.barrett_uhbw.nhs.uk#ext#@esneft.onmicrosoft.com::bdc9aa06-276f-41a8-b471-bfa3c5cc91e7" providerId="AD" clId="Web-{1A8D0311-2EBA-4A08-8C89-FAFF6A7D812C}" dt="2021-08-24T13:59:04.767" v="20"/>
        <pc:sldMkLst>
          <pc:docMk/>
          <pc:sldMk cId="188483195" sldId="261"/>
        </pc:sldMkLst>
      </pc:sldChg>
    </pc:docChg>
  </pc:docChgLst>
  <pc:docChgLst>
    <pc:chgData name="Tiffany Barrett" userId="S::tiffany.barrett_uhbw.nhs.uk#ext#@esneft.onmicrosoft.com::bdc9aa06-276f-41a8-b471-bfa3c5cc91e7" providerId="AD" clId="Web-{7A2D1806-B98E-4FA4-9BCF-CB0EE91F0A37}"/>
    <pc:docChg chg="modSld">
      <pc:chgData name="Tiffany Barrett" userId="S::tiffany.barrett_uhbw.nhs.uk#ext#@esneft.onmicrosoft.com::bdc9aa06-276f-41a8-b471-bfa3c5cc91e7" providerId="AD" clId="Web-{7A2D1806-B98E-4FA4-9BCF-CB0EE91F0A37}" dt="2021-08-24T14:00:22.602" v="6" actId="20577"/>
      <pc:docMkLst>
        <pc:docMk/>
      </pc:docMkLst>
      <pc:sldChg chg="modSp">
        <pc:chgData name="Tiffany Barrett" userId="S::tiffany.barrett_uhbw.nhs.uk#ext#@esneft.onmicrosoft.com::bdc9aa06-276f-41a8-b471-bfa3c5cc91e7" providerId="AD" clId="Web-{7A2D1806-B98E-4FA4-9BCF-CB0EE91F0A37}" dt="2021-08-24T14:00:22.602" v="6" actId="20577"/>
        <pc:sldMkLst>
          <pc:docMk/>
          <pc:sldMk cId="3606630326" sldId="259"/>
        </pc:sldMkLst>
        <pc:graphicFrameChg chg="mod modGraphic">
          <ac:chgData name="Tiffany Barrett" userId="S::tiffany.barrett_uhbw.nhs.uk#ext#@esneft.onmicrosoft.com::bdc9aa06-276f-41a8-b471-bfa3c5cc91e7" providerId="AD" clId="Web-{7A2D1806-B98E-4FA4-9BCF-CB0EE91F0A37}" dt="2021-08-24T14:00:22.602" v="6" actId="20577"/>
          <ac:graphicFrameMkLst>
            <pc:docMk/>
            <pc:sldMk cId="3606630326" sldId="259"/>
            <ac:graphicFrameMk id="4" creationId="{00000000-0000-0000-0000-000000000000}"/>
          </ac:graphicFrameMkLst>
        </pc:graphicFrameChg>
      </pc:sldChg>
    </pc:docChg>
  </pc:docChgLst>
  <pc:docChgLst>
    <pc:chgData name="Hall, Jonathan" userId="S::jonathan.hall_uhs.nhs.uk#ext#@esneft.onmicrosoft.com::76f7ef77-d8c9-4b64-b059-f579a42a5ed8" providerId="AD" clId="Web-{95008428-53FA-4056-965B-9D8683A285C0}"/>
    <pc:docChg chg="">
      <pc:chgData name="Hall, Jonathan" userId="S::jonathan.hall_uhs.nhs.uk#ext#@esneft.onmicrosoft.com::76f7ef77-d8c9-4b64-b059-f579a42a5ed8" providerId="AD" clId="Web-{95008428-53FA-4056-965B-9D8683A285C0}" dt="2021-08-17T13:34:27.419" v="2"/>
      <pc:docMkLst>
        <pc:docMk/>
      </pc:docMkLst>
      <pc:sldChg chg="addCm modCm">
        <pc:chgData name="Hall, Jonathan" userId="S::jonathan.hall_uhs.nhs.uk#ext#@esneft.onmicrosoft.com::76f7ef77-d8c9-4b64-b059-f579a42a5ed8" providerId="AD" clId="Web-{95008428-53FA-4056-965B-9D8683A285C0}" dt="2021-08-17T13:34:27.419" v="2"/>
        <pc:sldMkLst>
          <pc:docMk/>
          <pc:sldMk cId="1752355337" sldId="2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AA2B0-E2C6-4780-B489-17A18A034E5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88B833E-81FE-4E1B-80C3-E1FB39417B62}">
      <dgm:prSet phldrT="[Text]"/>
      <dgm:spPr/>
      <dgm:t>
        <a:bodyPr/>
        <a:lstStyle/>
        <a:p>
          <a:r>
            <a:rPr lang="en-GB" dirty="0"/>
            <a:t>Drug Monitoring tool</a:t>
          </a:r>
          <a:r>
            <a:rPr lang="en-GB" dirty="0">
              <a:latin typeface="Arial"/>
              <a:ea typeface="ＭＳ Ｐゴシック"/>
            </a:rPr>
            <a:t> </a:t>
          </a:r>
          <a:endParaRPr lang="en-GB" dirty="0"/>
        </a:p>
      </dgm:t>
    </dgm:pt>
    <dgm:pt modelId="{E36E460A-F985-4F26-8644-F3978AEA574C}" type="parTrans" cxnId="{1786E66C-6385-457E-B283-C291272CD5A1}">
      <dgm:prSet/>
      <dgm:spPr/>
      <dgm:t>
        <a:bodyPr/>
        <a:lstStyle/>
        <a:p>
          <a:endParaRPr lang="en-GB"/>
        </a:p>
      </dgm:t>
    </dgm:pt>
    <dgm:pt modelId="{80FF2161-2296-46B9-8CFB-79BCF2033422}" type="sibTrans" cxnId="{1786E66C-6385-457E-B283-C291272CD5A1}">
      <dgm:prSet/>
      <dgm:spPr/>
      <dgm:t>
        <a:bodyPr/>
        <a:lstStyle/>
        <a:p>
          <a:endParaRPr lang="en-GB"/>
        </a:p>
      </dgm:t>
    </dgm:pt>
    <dgm:pt modelId="{F4CD9094-68EA-4C16-ADA7-D74B98615C1A}">
      <dgm:prSet phldrT="[Text]"/>
      <dgm:spPr/>
      <dgm:t>
        <a:bodyPr/>
        <a:lstStyle/>
        <a:p>
          <a:r>
            <a:rPr lang="en-GB" dirty="0"/>
            <a:t>Podcasts</a:t>
          </a:r>
        </a:p>
      </dgm:t>
    </dgm:pt>
    <dgm:pt modelId="{9D60C7C4-FEF7-481F-A82D-3C71950CB03B}" type="parTrans" cxnId="{C2124FE8-761D-4BAD-897D-DB7BB64015DD}">
      <dgm:prSet/>
      <dgm:spPr/>
      <dgm:t>
        <a:bodyPr/>
        <a:lstStyle/>
        <a:p>
          <a:endParaRPr lang="en-GB"/>
        </a:p>
      </dgm:t>
    </dgm:pt>
    <dgm:pt modelId="{9D9A0B6A-D8AC-4CC5-84BD-A7290234929B}" type="sibTrans" cxnId="{C2124FE8-761D-4BAD-897D-DB7BB64015DD}">
      <dgm:prSet/>
      <dgm:spPr/>
      <dgm:t>
        <a:bodyPr/>
        <a:lstStyle/>
        <a:p>
          <a:endParaRPr lang="en-GB"/>
        </a:p>
      </dgm:t>
    </dgm:pt>
    <dgm:pt modelId="{7B761B43-7AFF-4E45-9753-85FD41F3436A}">
      <dgm:prSet phldrT="[Text]"/>
      <dgm:spPr/>
      <dgm:t>
        <a:bodyPr/>
        <a:lstStyle/>
        <a:p>
          <a:r>
            <a:rPr lang="en-GB" dirty="0"/>
            <a:t>Skills development - resources</a:t>
          </a:r>
        </a:p>
      </dgm:t>
    </dgm:pt>
    <dgm:pt modelId="{76C0379B-3D35-4195-BA24-529759478005}" type="parTrans" cxnId="{3C25DD0C-037D-4111-9201-17699092F9A0}">
      <dgm:prSet/>
      <dgm:spPr/>
      <dgm:t>
        <a:bodyPr/>
        <a:lstStyle/>
        <a:p>
          <a:endParaRPr lang="en-GB"/>
        </a:p>
      </dgm:t>
    </dgm:pt>
    <dgm:pt modelId="{5C5B7203-957A-4D6D-851D-B11943D1BA18}" type="sibTrans" cxnId="{3C25DD0C-037D-4111-9201-17699092F9A0}">
      <dgm:prSet/>
      <dgm:spPr/>
      <dgm:t>
        <a:bodyPr/>
        <a:lstStyle/>
        <a:p>
          <a:endParaRPr lang="en-GB"/>
        </a:p>
      </dgm:t>
    </dgm:pt>
    <dgm:pt modelId="{F4D4DDB0-BDD2-4797-BC5F-10DAC125A471}">
      <dgm:prSet phldrT="[Text]"/>
      <dgm:spPr/>
      <dgm:t>
        <a:bodyPr/>
        <a:lstStyle/>
        <a:p>
          <a:r>
            <a:rPr lang="en-GB" dirty="0"/>
            <a:t>Skills development - </a:t>
          </a:r>
          <a:r>
            <a:rPr lang="en-GB" dirty="0">
              <a:latin typeface="Arial"/>
              <a:ea typeface="ＭＳ Ｐゴシック"/>
            </a:rPr>
            <a:t>webinars</a:t>
          </a:r>
          <a:endParaRPr lang="en-GB" dirty="0"/>
        </a:p>
      </dgm:t>
    </dgm:pt>
    <dgm:pt modelId="{5B9A1D7C-F629-47C3-BD48-4104CB8E0745}" type="parTrans" cxnId="{FCCF0E79-15AF-498C-9026-4440E4797B72}">
      <dgm:prSet/>
      <dgm:spPr/>
      <dgm:t>
        <a:bodyPr/>
        <a:lstStyle/>
        <a:p>
          <a:endParaRPr lang="en-GB"/>
        </a:p>
      </dgm:t>
    </dgm:pt>
    <dgm:pt modelId="{58DBCE54-3638-4BBC-A0C1-61EACCEC32C3}" type="sibTrans" cxnId="{FCCF0E79-15AF-498C-9026-4440E4797B72}">
      <dgm:prSet/>
      <dgm:spPr/>
      <dgm:t>
        <a:bodyPr/>
        <a:lstStyle/>
        <a:p>
          <a:endParaRPr lang="en-GB"/>
        </a:p>
      </dgm:t>
    </dgm:pt>
    <dgm:pt modelId="{1C4BA45A-B81E-4DB9-9029-FEEAF1DD9D62}">
      <dgm:prSet phldr="0"/>
      <dgm:spPr/>
      <dgm:t>
        <a:bodyPr/>
        <a:lstStyle/>
        <a:p>
          <a:pPr rtl="0"/>
          <a:r>
            <a:rPr lang="en-GB" dirty="0"/>
            <a:t>Pilot subscription to Medicines Complete</a:t>
          </a:r>
          <a:endParaRPr lang="en-GB" dirty="0">
            <a:latin typeface="Arial"/>
            <a:ea typeface="ＭＳ Ｐゴシック"/>
          </a:endParaRPr>
        </a:p>
      </dgm:t>
    </dgm:pt>
    <dgm:pt modelId="{A8548F98-8854-4CAD-8787-88F2DADFC05E}" type="parTrans" cxnId="{A95607C1-5424-4752-9E8C-9D4496282CA1}">
      <dgm:prSet/>
      <dgm:spPr/>
    </dgm:pt>
    <dgm:pt modelId="{9E0C6A7E-B151-41A9-836D-FF601A5A6890}" type="sibTrans" cxnId="{A95607C1-5424-4752-9E8C-9D4496282CA1}">
      <dgm:prSet/>
      <dgm:spPr/>
    </dgm:pt>
    <dgm:pt modelId="{59E5B9DB-4AD5-4914-9EB5-90DED9F7F4F7}" type="pres">
      <dgm:prSet presAssocID="{260AA2B0-E2C6-4780-B489-17A18A034E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B1921E-1C52-486B-BBF8-DA413BF728A6}" type="pres">
      <dgm:prSet presAssocID="{1C4BA45A-B81E-4DB9-9029-FEEAF1DD9D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2FFDB9-DD39-46FB-B392-D7FAB533AEC0}" type="pres">
      <dgm:prSet presAssocID="{9E0C6A7E-B151-41A9-836D-FF601A5A6890}" presName="sibTrans" presStyleCnt="0"/>
      <dgm:spPr/>
    </dgm:pt>
    <dgm:pt modelId="{8910CF81-CA2E-4785-83BB-10EB2691EB2F}" type="pres">
      <dgm:prSet presAssocID="{288B833E-81FE-4E1B-80C3-E1FB39417B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9AB36-FD63-40C2-9B3C-1DA9EA0AC5B8}" type="pres">
      <dgm:prSet presAssocID="{80FF2161-2296-46B9-8CFB-79BCF2033422}" presName="sibTrans" presStyleCnt="0"/>
      <dgm:spPr/>
    </dgm:pt>
    <dgm:pt modelId="{92BB1364-6042-40C3-82F3-A603E35220F7}" type="pres">
      <dgm:prSet presAssocID="{F4CD9094-68EA-4C16-ADA7-D74B98615C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3717B0-6BEC-45CE-A9FF-772A04371247}" type="pres">
      <dgm:prSet presAssocID="{9D9A0B6A-D8AC-4CC5-84BD-A7290234929B}" presName="sibTrans" presStyleCnt="0"/>
      <dgm:spPr/>
    </dgm:pt>
    <dgm:pt modelId="{1361D64D-7041-4474-AA34-291F7D73091F}" type="pres">
      <dgm:prSet presAssocID="{7B761B43-7AFF-4E45-9753-85FD41F343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B8178C-E143-451B-A0DF-C1E6BCFC4044}" type="pres">
      <dgm:prSet presAssocID="{5C5B7203-957A-4D6D-851D-B11943D1BA18}" presName="sibTrans" presStyleCnt="0"/>
      <dgm:spPr/>
    </dgm:pt>
    <dgm:pt modelId="{7545513A-EFD8-4EC9-9492-D55005ECF536}" type="pres">
      <dgm:prSet presAssocID="{F4D4DDB0-BDD2-4797-BC5F-10DAC125A4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02E741-28DA-4B04-9362-36686A356617}" type="presOf" srcId="{260AA2B0-E2C6-4780-B489-17A18A034E5E}" destId="{59E5B9DB-4AD5-4914-9EB5-90DED9F7F4F7}" srcOrd="0" destOrd="0" presId="urn:microsoft.com/office/officeart/2005/8/layout/default"/>
    <dgm:cxn modelId="{80CC8194-E7A4-4383-8C58-ECBF722FEFB7}" type="presOf" srcId="{F4CD9094-68EA-4C16-ADA7-D74B98615C1A}" destId="{92BB1364-6042-40C3-82F3-A603E35220F7}" srcOrd="0" destOrd="0" presId="urn:microsoft.com/office/officeart/2005/8/layout/default"/>
    <dgm:cxn modelId="{FCCF0E79-15AF-498C-9026-4440E4797B72}" srcId="{260AA2B0-E2C6-4780-B489-17A18A034E5E}" destId="{F4D4DDB0-BDD2-4797-BC5F-10DAC125A471}" srcOrd="4" destOrd="0" parTransId="{5B9A1D7C-F629-47C3-BD48-4104CB8E0745}" sibTransId="{58DBCE54-3638-4BBC-A0C1-61EACCEC32C3}"/>
    <dgm:cxn modelId="{BF36D3D1-9636-4346-840F-07F5561C907A}" type="presOf" srcId="{1C4BA45A-B81E-4DB9-9029-FEEAF1DD9D62}" destId="{85B1921E-1C52-486B-BBF8-DA413BF728A6}" srcOrd="0" destOrd="0" presId="urn:microsoft.com/office/officeart/2005/8/layout/default"/>
    <dgm:cxn modelId="{5F167382-17E1-4233-A738-7BC75E80072B}" type="presOf" srcId="{288B833E-81FE-4E1B-80C3-E1FB39417B62}" destId="{8910CF81-CA2E-4785-83BB-10EB2691EB2F}" srcOrd="0" destOrd="0" presId="urn:microsoft.com/office/officeart/2005/8/layout/default"/>
    <dgm:cxn modelId="{A95607C1-5424-4752-9E8C-9D4496282CA1}" srcId="{260AA2B0-E2C6-4780-B489-17A18A034E5E}" destId="{1C4BA45A-B81E-4DB9-9029-FEEAF1DD9D62}" srcOrd="0" destOrd="0" parTransId="{A8548F98-8854-4CAD-8787-88F2DADFC05E}" sibTransId="{9E0C6A7E-B151-41A9-836D-FF601A5A6890}"/>
    <dgm:cxn modelId="{1786E66C-6385-457E-B283-C291272CD5A1}" srcId="{260AA2B0-E2C6-4780-B489-17A18A034E5E}" destId="{288B833E-81FE-4E1B-80C3-E1FB39417B62}" srcOrd="1" destOrd="0" parTransId="{E36E460A-F985-4F26-8644-F3978AEA574C}" sibTransId="{80FF2161-2296-46B9-8CFB-79BCF2033422}"/>
    <dgm:cxn modelId="{3C25DD0C-037D-4111-9201-17699092F9A0}" srcId="{260AA2B0-E2C6-4780-B489-17A18A034E5E}" destId="{7B761B43-7AFF-4E45-9753-85FD41F3436A}" srcOrd="3" destOrd="0" parTransId="{76C0379B-3D35-4195-BA24-529759478005}" sibTransId="{5C5B7203-957A-4D6D-851D-B11943D1BA18}"/>
    <dgm:cxn modelId="{7B59647E-0D77-454E-A0B1-86B79E433C45}" type="presOf" srcId="{F4D4DDB0-BDD2-4797-BC5F-10DAC125A471}" destId="{7545513A-EFD8-4EC9-9492-D55005ECF536}" srcOrd="0" destOrd="0" presId="urn:microsoft.com/office/officeart/2005/8/layout/default"/>
    <dgm:cxn modelId="{C2124FE8-761D-4BAD-897D-DB7BB64015DD}" srcId="{260AA2B0-E2C6-4780-B489-17A18A034E5E}" destId="{F4CD9094-68EA-4C16-ADA7-D74B98615C1A}" srcOrd="2" destOrd="0" parTransId="{9D60C7C4-FEF7-481F-A82D-3C71950CB03B}" sibTransId="{9D9A0B6A-D8AC-4CC5-84BD-A7290234929B}"/>
    <dgm:cxn modelId="{B4B1020B-EDEE-4339-AE3D-4245E85F014C}" type="presOf" srcId="{7B761B43-7AFF-4E45-9753-85FD41F3436A}" destId="{1361D64D-7041-4474-AA34-291F7D73091F}" srcOrd="0" destOrd="0" presId="urn:microsoft.com/office/officeart/2005/8/layout/default"/>
    <dgm:cxn modelId="{91681564-41FF-44B9-A057-8826E10DF865}" type="presParOf" srcId="{59E5B9DB-4AD5-4914-9EB5-90DED9F7F4F7}" destId="{85B1921E-1C52-486B-BBF8-DA413BF728A6}" srcOrd="0" destOrd="0" presId="urn:microsoft.com/office/officeart/2005/8/layout/default"/>
    <dgm:cxn modelId="{103DD005-923D-4272-A7DC-DB36AB786939}" type="presParOf" srcId="{59E5B9DB-4AD5-4914-9EB5-90DED9F7F4F7}" destId="{B82FFDB9-DD39-46FB-B392-D7FAB533AEC0}" srcOrd="1" destOrd="0" presId="urn:microsoft.com/office/officeart/2005/8/layout/default"/>
    <dgm:cxn modelId="{AE4D798D-977D-4909-833D-4A9B3379D764}" type="presParOf" srcId="{59E5B9DB-4AD5-4914-9EB5-90DED9F7F4F7}" destId="{8910CF81-CA2E-4785-83BB-10EB2691EB2F}" srcOrd="2" destOrd="0" presId="urn:microsoft.com/office/officeart/2005/8/layout/default"/>
    <dgm:cxn modelId="{3FAA0564-62BC-4B4B-BD1A-FEDEE59FC00B}" type="presParOf" srcId="{59E5B9DB-4AD5-4914-9EB5-90DED9F7F4F7}" destId="{4399AB36-FD63-40C2-9B3C-1DA9EA0AC5B8}" srcOrd="3" destOrd="0" presId="urn:microsoft.com/office/officeart/2005/8/layout/default"/>
    <dgm:cxn modelId="{538AE307-5034-488B-9CDE-062CB46CFB70}" type="presParOf" srcId="{59E5B9DB-4AD5-4914-9EB5-90DED9F7F4F7}" destId="{92BB1364-6042-40C3-82F3-A603E35220F7}" srcOrd="4" destOrd="0" presId="urn:microsoft.com/office/officeart/2005/8/layout/default"/>
    <dgm:cxn modelId="{631D0522-36F7-46CC-AC7D-2DA33B902109}" type="presParOf" srcId="{59E5B9DB-4AD5-4914-9EB5-90DED9F7F4F7}" destId="{8B3717B0-6BEC-45CE-A9FF-772A04371247}" srcOrd="5" destOrd="0" presId="urn:microsoft.com/office/officeart/2005/8/layout/default"/>
    <dgm:cxn modelId="{912338D1-C6E3-46EB-AF31-4A8671ADA73B}" type="presParOf" srcId="{59E5B9DB-4AD5-4914-9EB5-90DED9F7F4F7}" destId="{1361D64D-7041-4474-AA34-291F7D73091F}" srcOrd="6" destOrd="0" presId="urn:microsoft.com/office/officeart/2005/8/layout/default"/>
    <dgm:cxn modelId="{CD6B5FB1-1233-4D67-9955-FA4EE8F2017D}" type="presParOf" srcId="{59E5B9DB-4AD5-4914-9EB5-90DED9F7F4F7}" destId="{11B8178C-E143-451B-A0DF-C1E6BCFC4044}" srcOrd="7" destOrd="0" presId="urn:microsoft.com/office/officeart/2005/8/layout/default"/>
    <dgm:cxn modelId="{9D89588C-94B2-4A5E-BB73-2D943BC8F8FC}" type="presParOf" srcId="{59E5B9DB-4AD5-4914-9EB5-90DED9F7F4F7}" destId="{7545513A-EFD8-4EC9-9492-D55005ECF5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F94E6-04B8-4EED-BA02-980B259A0C6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C4034FC-60E7-4072-8789-BE891DDADF83}">
      <dgm:prSet phldrT="[Text]"/>
      <dgm:spPr/>
      <dgm:t>
        <a:bodyPr/>
        <a:lstStyle/>
        <a:p>
          <a:pPr rtl="0"/>
          <a:r>
            <a:rPr lang="en-GB" dirty="0"/>
            <a:t>Training – non MI</a:t>
          </a:r>
          <a:r>
            <a:rPr lang="en-GB" dirty="0">
              <a:latin typeface="Arial"/>
              <a:ea typeface="ＭＳ Ｐゴシック"/>
            </a:rPr>
            <a:t> </a:t>
          </a:r>
          <a:endParaRPr lang="en-GB" dirty="0"/>
        </a:p>
      </dgm:t>
    </dgm:pt>
    <dgm:pt modelId="{F84B3F18-7633-4EC4-BB6F-E29C28E430DD}" type="parTrans" cxnId="{984E4F00-159C-4414-B3E2-6B6341D2D9A1}">
      <dgm:prSet/>
      <dgm:spPr/>
      <dgm:t>
        <a:bodyPr/>
        <a:lstStyle/>
        <a:p>
          <a:endParaRPr lang="en-GB"/>
        </a:p>
      </dgm:t>
    </dgm:pt>
    <dgm:pt modelId="{A1E9553D-E819-46D3-BF08-9BF036809505}" type="sibTrans" cxnId="{984E4F00-159C-4414-B3E2-6B6341D2D9A1}">
      <dgm:prSet/>
      <dgm:spPr/>
      <dgm:t>
        <a:bodyPr/>
        <a:lstStyle/>
        <a:p>
          <a:endParaRPr lang="en-GB"/>
        </a:p>
      </dgm:t>
    </dgm:pt>
    <dgm:pt modelId="{C50B9CDD-DB77-4266-BCE0-2F46A2B5B78E}">
      <dgm:prSet phldrT="[Text]"/>
      <dgm:spPr/>
      <dgm:t>
        <a:bodyPr/>
        <a:lstStyle/>
        <a:p>
          <a:r>
            <a:rPr lang="en-GB" dirty="0"/>
            <a:t>Complementary to MLP/MSP and other training resources for MI</a:t>
          </a:r>
        </a:p>
      </dgm:t>
    </dgm:pt>
    <dgm:pt modelId="{6A55C5C3-C77D-48EA-9EE6-FC8E0359672D}" type="parTrans" cxnId="{FAF34B35-6B5E-4330-898C-0B2BCA46D653}">
      <dgm:prSet/>
      <dgm:spPr/>
      <dgm:t>
        <a:bodyPr/>
        <a:lstStyle/>
        <a:p>
          <a:endParaRPr lang="en-GB"/>
        </a:p>
      </dgm:t>
    </dgm:pt>
    <dgm:pt modelId="{3ECEFF73-134E-4F3F-B888-1A8498C1E456}" type="sibTrans" cxnId="{FAF34B35-6B5E-4330-898C-0B2BCA46D653}">
      <dgm:prSet/>
      <dgm:spPr/>
      <dgm:t>
        <a:bodyPr/>
        <a:lstStyle/>
        <a:p>
          <a:endParaRPr lang="en-GB"/>
        </a:p>
      </dgm:t>
    </dgm:pt>
    <dgm:pt modelId="{577EE58F-AC25-4311-AB6D-4A6D1A0B28B5}">
      <dgm:prSet phldrT="[Text]"/>
      <dgm:spPr/>
      <dgm:t>
        <a:bodyPr/>
        <a:lstStyle/>
        <a:p>
          <a:pPr rtl="0"/>
          <a:r>
            <a:rPr lang="en-GB" dirty="0"/>
            <a:t>Support ICS team development</a:t>
          </a:r>
          <a:r>
            <a:rPr lang="en-GB" dirty="0">
              <a:latin typeface="Arial"/>
              <a:ea typeface="ＭＳ Ｐゴシック"/>
            </a:rPr>
            <a:t> </a:t>
          </a:r>
          <a:endParaRPr lang="en-GB" dirty="0"/>
        </a:p>
      </dgm:t>
    </dgm:pt>
    <dgm:pt modelId="{68C50179-2D61-4BF4-B951-37B66CE0114E}" type="parTrans" cxnId="{C2E9BA22-48C7-41A6-9E4F-CA51C97892EF}">
      <dgm:prSet/>
      <dgm:spPr/>
      <dgm:t>
        <a:bodyPr/>
        <a:lstStyle/>
        <a:p>
          <a:endParaRPr lang="en-GB"/>
        </a:p>
      </dgm:t>
    </dgm:pt>
    <dgm:pt modelId="{0B935DB7-7623-454B-826A-4C5BD2DD28C6}" type="sibTrans" cxnId="{C2E9BA22-48C7-41A6-9E4F-CA51C97892EF}">
      <dgm:prSet/>
      <dgm:spPr/>
      <dgm:t>
        <a:bodyPr/>
        <a:lstStyle/>
        <a:p>
          <a:endParaRPr lang="en-GB"/>
        </a:p>
      </dgm:t>
    </dgm:pt>
    <dgm:pt modelId="{90D5BFBE-0551-4B34-B584-BB9142BAC3A9}">
      <dgm:prSet phldrT="[Text]"/>
      <dgm:spPr/>
      <dgm:t>
        <a:bodyPr/>
        <a:lstStyle/>
        <a:p>
          <a:r>
            <a:rPr lang="en-GB" dirty="0"/>
            <a:t>Supports cross-sector working</a:t>
          </a:r>
        </a:p>
      </dgm:t>
    </dgm:pt>
    <dgm:pt modelId="{5DB1DAF1-9714-4317-ABE3-F2F43E66DC4D}" type="parTrans" cxnId="{56B82AA0-4170-44C3-BEC0-498381396985}">
      <dgm:prSet/>
      <dgm:spPr/>
      <dgm:t>
        <a:bodyPr/>
        <a:lstStyle/>
        <a:p>
          <a:endParaRPr lang="en-GB"/>
        </a:p>
      </dgm:t>
    </dgm:pt>
    <dgm:pt modelId="{31A7D02B-9315-48F9-B9C4-288AA11B6C1A}" type="sibTrans" cxnId="{56B82AA0-4170-44C3-BEC0-498381396985}">
      <dgm:prSet/>
      <dgm:spPr/>
      <dgm:t>
        <a:bodyPr/>
        <a:lstStyle/>
        <a:p>
          <a:endParaRPr lang="en-GB"/>
        </a:p>
      </dgm:t>
    </dgm:pt>
    <dgm:pt modelId="{CF92BD21-0110-4A2B-917E-9951E50EC76C}">
      <dgm:prSet phldrT="[Text]" phldr="0"/>
      <dgm:spPr/>
      <dgm:t>
        <a:bodyPr/>
        <a:lstStyle/>
        <a:p>
          <a:pPr rtl="0"/>
          <a:r>
            <a:rPr lang="en-GB" dirty="0">
              <a:latin typeface="Arial"/>
              <a:ea typeface="ＭＳ Ｐゴシック"/>
            </a:rPr>
            <a:t>Promotes MI profession/skills </a:t>
          </a:r>
          <a:endParaRPr lang="en-GB" dirty="0"/>
        </a:p>
      </dgm:t>
    </dgm:pt>
    <dgm:pt modelId="{91A28FAB-23DD-4DA0-B2A1-02E12972B877}" type="parTrans" cxnId="{AE4D70C2-CB37-4EEA-B64C-CB6A9077D030}">
      <dgm:prSet/>
      <dgm:spPr/>
      <dgm:t>
        <a:bodyPr/>
        <a:lstStyle/>
        <a:p>
          <a:endParaRPr lang="en-GB"/>
        </a:p>
      </dgm:t>
    </dgm:pt>
    <dgm:pt modelId="{D8795FB6-9355-4A9C-A0CF-5CC92F4C13FB}" type="sibTrans" cxnId="{AE4D70C2-CB37-4EEA-B64C-CB6A9077D030}">
      <dgm:prSet/>
      <dgm:spPr/>
      <dgm:t>
        <a:bodyPr/>
        <a:lstStyle/>
        <a:p>
          <a:endParaRPr lang="en-GB"/>
        </a:p>
      </dgm:t>
    </dgm:pt>
    <dgm:pt modelId="{1C552A01-EEDE-434F-9ED8-F08DBCF37A24}">
      <dgm:prSet phldr="0"/>
      <dgm:spPr/>
      <dgm:t>
        <a:bodyPr/>
        <a:lstStyle/>
        <a:p>
          <a:pPr rtl="0"/>
          <a:r>
            <a:rPr lang="en-GB" dirty="0">
              <a:latin typeface="Arial"/>
              <a:ea typeface="ＭＳ Ｐゴシック"/>
            </a:rPr>
            <a:t>What's next?</a:t>
          </a:r>
        </a:p>
      </dgm:t>
    </dgm:pt>
    <dgm:pt modelId="{5F09D158-0859-43C6-8854-66E140295063}" type="parTrans" cxnId="{2A3D79A9-BFE1-40FF-A716-D600B3F43874}">
      <dgm:prSet/>
      <dgm:spPr/>
    </dgm:pt>
    <dgm:pt modelId="{2F42C80F-D36C-45B6-9A5A-F4AAF337D1F4}" type="sibTrans" cxnId="{2A3D79A9-BFE1-40FF-A716-D600B3F43874}">
      <dgm:prSet/>
      <dgm:spPr/>
    </dgm:pt>
    <dgm:pt modelId="{34C3E649-F53A-47E0-B04C-508B2726CDA8}" type="pres">
      <dgm:prSet presAssocID="{E0CF94E6-04B8-4EED-BA02-980B259A0C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024A0C-6C9A-4CD9-AEE9-6861EAF48B8E}" type="pres">
      <dgm:prSet presAssocID="{4C4034FC-60E7-4072-8789-BE891DDADF8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3384B7-7282-421E-A17A-806775CA7DDE}" type="pres">
      <dgm:prSet presAssocID="{A1E9553D-E819-46D3-BF08-9BF036809505}" presName="sibTrans" presStyleCnt="0"/>
      <dgm:spPr/>
    </dgm:pt>
    <dgm:pt modelId="{2DA764E0-896D-40D1-9788-CFF33D7261F6}" type="pres">
      <dgm:prSet presAssocID="{C50B9CDD-DB77-4266-BCE0-2F46A2B5B7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E27AE3-DF97-41E5-9C06-DDC18180FEA5}" type="pres">
      <dgm:prSet presAssocID="{3ECEFF73-134E-4F3F-B888-1A8498C1E456}" presName="sibTrans" presStyleCnt="0"/>
      <dgm:spPr/>
    </dgm:pt>
    <dgm:pt modelId="{C5192FDA-33AC-482C-A48A-A87A5C7B6E12}" type="pres">
      <dgm:prSet presAssocID="{577EE58F-AC25-4311-AB6D-4A6D1A0B28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82F51-7B33-4E0B-9D82-F1090A921074}" type="pres">
      <dgm:prSet presAssocID="{0B935DB7-7623-454B-826A-4C5BD2DD28C6}" presName="sibTrans" presStyleCnt="0"/>
      <dgm:spPr/>
    </dgm:pt>
    <dgm:pt modelId="{E0CB2789-BCC9-4A73-A948-62EC5077D64D}" type="pres">
      <dgm:prSet presAssocID="{90D5BFBE-0551-4B34-B584-BB9142BAC3A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A7AD3-1CDF-4713-BFCE-4007C15CFBFF}" type="pres">
      <dgm:prSet presAssocID="{31A7D02B-9315-48F9-B9C4-288AA11B6C1A}" presName="sibTrans" presStyleCnt="0"/>
      <dgm:spPr/>
    </dgm:pt>
    <dgm:pt modelId="{7B6ECABE-7558-4E70-B1C2-D020472C107F}" type="pres">
      <dgm:prSet presAssocID="{CF92BD21-0110-4A2B-917E-9951E50EC76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590F0C-2EE0-4695-A6CE-D2ED36813B61}" type="pres">
      <dgm:prSet presAssocID="{D8795FB6-9355-4A9C-A0CF-5CC92F4C13FB}" presName="sibTrans" presStyleCnt="0"/>
      <dgm:spPr/>
    </dgm:pt>
    <dgm:pt modelId="{BD8E207C-1005-4DA5-A339-F636A890E778}" type="pres">
      <dgm:prSet presAssocID="{1C552A01-EEDE-434F-9ED8-F08DBCF37A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4D70C2-CB37-4EEA-B64C-CB6A9077D030}" srcId="{E0CF94E6-04B8-4EED-BA02-980B259A0C67}" destId="{CF92BD21-0110-4A2B-917E-9951E50EC76C}" srcOrd="4" destOrd="0" parTransId="{91A28FAB-23DD-4DA0-B2A1-02E12972B877}" sibTransId="{D8795FB6-9355-4A9C-A0CF-5CC92F4C13FB}"/>
    <dgm:cxn modelId="{984E4F00-159C-4414-B3E2-6B6341D2D9A1}" srcId="{E0CF94E6-04B8-4EED-BA02-980B259A0C67}" destId="{4C4034FC-60E7-4072-8789-BE891DDADF83}" srcOrd="0" destOrd="0" parTransId="{F84B3F18-7633-4EC4-BB6F-E29C28E430DD}" sibTransId="{A1E9553D-E819-46D3-BF08-9BF036809505}"/>
    <dgm:cxn modelId="{3FAB7D88-B6F2-4BD1-BB68-748F56D2524E}" type="presOf" srcId="{1C552A01-EEDE-434F-9ED8-F08DBCF37A24}" destId="{BD8E207C-1005-4DA5-A339-F636A890E778}" srcOrd="0" destOrd="0" presId="urn:microsoft.com/office/officeart/2005/8/layout/default"/>
    <dgm:cxn modelId="{826D885E-F61A-4268-9FD1-2D2A64C5A405}" type="presOf" srcId="{90D5BFBE-0551-4B34-B584-BB9142BAC3A9}" destId="{E0CB2789-BCC9-4A73-A948-62EC5077D64D}" srcOrd="0" destOrd="0" presId="urn:microsoft.com/office/officeart/2005/8/layout/default"/>
    <dgm:cxn modelId="{2A3D79A9-BFE1-40FF-A716-D600B3F43874}" srcId="{E0CF94E6-04B8-4EED-BA02-980B259A0C67}" destId="{1C552A01-EEDE-434F-9ED8-F08DBCF37A24}" srcOrd="5" destOrd="0" parTransId="{5F09D158-0859-43C6-8854-66E140295063}" sibTransId="{2F42C80F-D36C-45B6-9A5A-F4AAF337D1F4}"/>
    <dgm:cxn modelId="{56B82AA0-4170-44C3-BEC0-498381396985}" srcId="{E0CF94E6-04B8-4EED-BA02-980B259A0C67}" destId="{90D5BFBE-0551-4B34-B584-BB9142BAC3A9}" srcOrd="3" destOrd="0" parTransId="{5DB1DAF1-9714-4317-ABE3-F2F43E66DC4D}" sibTransId="{31A7D02B-9315-48F9-B9C4-288AA11B6C1A}"/>
    <dgm:cxn modelId="{156B5969-186A-490A-8C8B-5BB0FD087D75}" type="presOf" srcId="{4C4034FC-60E7-4072-8789-BE891DDADF83}" destId="{A6024A0C-6C9A-4CD9-AEE9-6861EAF48B8E}" srcOrd="0" destOrd="0" presId="urn:microsoft.com/office/officeart/2005/8/layout/default"/>
    <dgm:cxn modelId="{A08BA52F-A869-4B9C-B323-6D42118A8D9C}" type="presOf" srcId="{CF92BD21-0110-4A2B-917E-9951E50EC76C}" destId="{7B6ECABE-7558-4E70-B1C2-D020472C107F}" srcOrd="0" destOrd="0" presId="urn:microsoft.com/office/officeart/2005/8/layout/default"/>
    <dgm:cxn modelId="{2BF5556C-2395-4268-9EA7-838D3491CA1B}" type="presOf" srcId="{577EE58F-AC25-4311-AB6D-4A6D1A0B28B5}" destId="{C5192FDA-33AC-482C-A48A-A87A5C7B6E12}" srcOrd="0" destOrd="0" presId="urn:microsoft.com/office/officeart/2005/8/layout/default"/>
    <dgm:cxn modelId="{C2E9BA22-48C7-41A6-9E4F-CA51C97892EF}" srcId="{E0CF94E6-04B8-4EED-BA02-980B259A0C67}" destId="{577EE58F-AC25-4311-AB6D-4A6D1A0B28B5}" srcOrd="2" destOrd="0" parTransId="{68C50179-2D61-4BF4-B951-37B66CE0114E}" sibTransId="{0B935DB7-7623-454B-826A-4C5BD2DD28C6}"/>
    <dgm:cxn modelId="{5F65D7F3-FEDB-4A55-A631-BE6A024A734A}" type="presOf" srcId="{C50B9CDD-DB77-4266-BCE0-2F46A2B5B78E}" destId="{2DA764E0-896D-40D1-9788-CFF33D7261F6}" srcOrd="0" destOrd="0" presId="urn:microsoft.com/office/officeart/2005/8/layout/default"/>
    <dgm:cxn modelId="{C326B4B7-2A17-41A3-8A8E-371A612CD953}" type="presOf" srcId="{E0CF94E6-04B8-4EED-BA02-980B259A0C67}" destId="{34C3E649-F53A-47E0-B04C-508B2726CDA8}" srcOrd="0" destOrd="0" presId="urn:microsoft.com/office/officeart/2005/8/layout/default"/>
    <dgm:cxn modelId="{FAF34B35-6B5E-4330-898C-0B2BCA46D653}" srcId="{E0CF94E6-04B8-4EED-BA02-980B259A0C67}" destId="{C50B9CDD-DB77-4266-BCE0-2F46A2B5B78E}" srcOrd="1" destOrd="0" parTransId="{6A55C5C3-C77D-48EA-9EE6-FC8E0359672D}" sibTransId="{3ECEFF73-134E-4F3F-B888-1A8498C1E456}"/>
    <dgm:cxn modelId="{3D37E521-FBE5-4C3D-9761-29937078C788}" type="presParOf" srcId="{34C3E649-F53A-47E0-B04C-508B2726CDA8}" destId="{A6024A0C-6C9A-4CD9-AEE9-6861EAF48B8E}" srcOrd="0" destOrd="0" presId="urn:microsoft.com/office/officeart/2005/8/layout/default"/>
    <dgm:cxn modelId="{2F88ED31-A10A-46E5-8482-A1D22D6654A1}" type="presParOf" srcId="{34C3E649-F53A-47E0-B04C-508B2726CDA8}" destId="{783384B7-7282-421E-A17A-806775CA7DDE}" srcOrd="1" destOrd="0" presId="urn:microsoft.com/office/officeart/2005/8/layout/default"/>
    <dgm:cxn modelId="{E75C65BA-4C72-4974-9E54-F03B9EFE6160}" type="presParOf" srcId="{34C3E649-F53A-47E0-B04C-508B2726CDA8}" destId="{2DA764E0-896D-40D1-9788-CFF33D7261F6}" srcOrd="2" destOrd="0" presId="urn:microsoft.com/office/officeart/2005/8/layout/default"/>
    <dgm:cxn modelId="{DF7B27CE-716A-404A-A481-EB6EAD58EADD}" type="presParOf" srcId="{34C3E649-F53A-47E0-B04C-508B2726CDA8}" destId="{0AE27AE3-DF97-41E5-9C06-DDC18180FEA5}" srcOrd="3" destOrd="0" presId="urn:microsoft.com/office/officeart/2005/8/layout/default"/>
    <dgm:cxn modelId="{3C598B1F-A58D-4164-9256-D36E457EFEFC}" type="presParOf" srcId="{34C3E649-F53A-47E0-B04C-508B2726CDA8}" destId="{C5192FDA-33AC-482C-A48A-A87A5C7B6E12}" srcOrd="4" destOrd="0" presId="urn:microsoft.com/office/officeart/2005/8/layout/default"/>
    <dgm:cxn modelId="{0145373D-F442-4664-A1DF-58B1ACFE3889}" type="presParOf" srcId="{34C3E649-F53A-47E0-B04C-508B2726CDA8}" destId="{5C182F51-7B33-4E0B-9D82-F1090A921074}" srcOrd="5" destOrd="0" presId="urn:microsoft.com/office/officeart/2005/8/layout/default"/>
    <dgm:cxn modelId="{08ECBFC9-0174-48AE-B13B-9FC4391FA650}" type="presParOf" srcId="{34C3E649-F53A-47E0-B04C-508B2726CDA8}" destId="{E0CB2789-BCC9-4A73-A948-62EC5077D64D}" srcOrd="6" destOrd="0" presId="urn:microsoft.com/office/officeart/2005/8/layout/default"/>
    <dgm:cxn modelId="{FC2E3D03-E783-4979-B307-A8C9A19D01A1}" type="presParOf" srcId="{34C3E649-F53A-47E0-B04C-508B2726CDA8}" destId="{858A7AD3-1CDF-4713-BFCE-4007C15CFBFF}" srcOrd="7" destOrd="0" presId="urn:microsoft.com/office/officeart/2005/8/layout/default"/>
    <dgm:cxn modelId="{FD556FB0-9CB2-40DE-9A57-78FC12EFB1F7}" type="presParOf" srcId="{34C3E649-F53A-47E0-B04C-508B2726CDA8}" destId="{7B6ECABE-7558-4E70-B1C2-D020472C107F}" srcOrd="8" destOrd="0" presId="urn:microsoft.com/office/officeart/2005/8/layout/default"/>
    <dgm:cxn modelId="{DB8ACC83-537B-44A2-ACC6-327B84A1C220}" type="presParOf" srcId="{34C3E649-F53A-47E0-B04C-508B2726CDA8}" destId="{1D590F0C-2EE0-4695-A6CE-D2ED36813B61}" srcOrd="9" destOrd="0" presId="urn:microsoft.com/office/officeart/2005/8/layout/default"/>
    <dgm:cxn modelId="{951FEF05-D0E0-43CB-BE13-752F3722D57E}" type="presParOf" srcId="{34C3E649-F53A-47E0-B04C-508B2726CDA8}" destId="{BD8E207C-1005-4DA5-A339-F636A890E77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1921E-1C52-486B-BBF8-DA413BF728A6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Pilot subscription to Medicines Complete</a:t>
          </a:r>
          <a:endParaRPr lang="en-GB" sz="2500" kern="1200" dirty="0">
            <a:latin typeface="Arial"/>
            <a:ea typeface="ＭＳ Ｐゴシック"/>
          </a:endParaRPr>
        </a:p>
      </dsp:txBody>
      <dsp:txXfrm>
        <a:off x="0" y="591343"/>
        <a:ext cx="2571749" cy="1543050"/>
      </dsp:txXfrm>
    </dsp:sp>
    <dsp:sp modelId="{8910CF81-CA2E-4785-83BB-10EB2691EB2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Drug Monitoring tool</a:t>
          </a:r>
          <a:r>
            <a:rPr lang="en-GB" sz="2500" kern="1200" dirty="0">
              <a:latin typeface="Arial"/>
              <a:ea typeface="ＭＳ Ｐゴシック"/>
            </a:rPr>
            <a:t> </a:t>
          </a:r>
          <a:endParaRPr lang="en-GB" sz="2500" kern="1200" dirty="0"/>
        </a:p>
      </dsp:txBody>
      <dsp:txXfrm>
        <a:off x="2828925" y="591343"/>
        <a:ext cx="2571749" cy="1543050"/>
      </dsp:txXfrm>
    </dsp:sp>
    <dsp:sp modelId="{92BB1364-6042-40C3-82F3-A603E35220F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Podcasts</a:t>
          </a:r>
        </a:p>
      </dsp:txBody>
      <dsp:txXfrm>
        <a:off x="5657849" y="591343"/>
        <a:ext cx="2571749" cy="1543050"/>
      </dsp:txXfrm>
    </dsp:sp>
    <dsp:sp modelId="{1361D64D-7041-4474-AA34-291F7D73091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Skills development - resources</a:t>
          </a:r>
        </a:p>
      </dsp:txBody>
      <dsp:txXfrm>
        <a:off x="1414462" y="2391569"/>
        <a:ext cx="2571749" cy="1543050"/>
      </dsp:txXfrm>
    </dsp:sp>
    <dsp:sp modelId="{7545513A-EFD8-4EC9-9492-D55005ECF53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Skills development - </a:t>
          </a:r>
          <a:r>
            <a:rPr lang="en-GB" sz="2500" kern="1200" dirty="0">
              <a:latin typeface="Arial"/>
              <a:ea typeface="ＭＳ Ｐゴシック"/>
            </a:rPr>
            <a:t>webinars</a:t>
          </a:r>
          <a:endParaRPr lang="en-GB" sz="2500" kern="1200" dirty="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24A0C-6C9A-4CD9-AEE9-6861EAF48B8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Training – non MI</a:t>
          </a:r>
          <a:r>
            <a:rPr lang="en-GB" sz="2400" kern="1200" dirty="0">
              <a:latin typeface="Arial"/>
              <a:ea typeface="ＭＳ Ｐゴシック"/>
            </a:rPr>
            <a:t> </a:t>
          </a:r>
          <a:endParaRPr lang="en-GB" sz="2400" kern="1200" dirty="0"/>
        </a:p>
      </dsp:txBody>
      <dsp:txXfrm>
        <a:off x="0" y="591343"/>
        <a:ext cx="2571749" cy="1543050"/>
      </dsp:txXfrm>
    </dsp:sp>
    <dsp:sp modelId="{2DA764E0-896D-40D1-9788-CFF33D7261F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Complementary to MLP/MSP and other training resources for MI</a:t>
          </a:r>
        </a:p>
      </dsp:txBody>
      <dsp:txXfrm>
        <a:off x="2828925" y="591343"/>
        <a:ext cx="2571749" cy="1543050"/>
      </dsp:txXfrm>
    </dsp:sp>
    <dsp:sp modelId="{C5192FDA-33AC-482C-A48A-A87A5C7B6E1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Support ICS team development</a:t>
          </a:r>
          <a:r>
            <a:rPr lang="en-GB" sz="2400" kern="1200" dirty="0">
              <a:latin typeface="Arial"/>
              <a:ea typeface="ＭＳ Ｐゴシック"/>
            </a:rPr>
            <a:t> </a:t>
          </a:r>
          <a:endParaRPr lang="en-GB" sz="2400" kern="1200" dirty="0"/>
        </a:p>
      </dsp:txBody>
      <dsp:txXfrm>
        <a:off x="5657849" y="591343"/>
        <a:ext cx="2571749" cy="1543050"/>
      </dsp:txXfrm>
    </dsp:sp>
    <dsp:sp modelId="{E0CB2789-BCC9-4A73-A948-62EC5077D64D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Supports cross-sector working</a:t>
          </a:r>
        </a:p>
      </dsp:txBody>
      <dsp:txXfrm>
        <a:off x="0" y="2391569"/>
        <a:ext cx="2571749" cy="1543050"/>
      </dsp:txXfrm>
    </dsp:sp>
    <dsp:sp modelId="{7B6ECABE-7558-4E70-B1C2-D020472C107F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/>
              <a:ea typeface="ＭＳ Ｐゴシック"/>
            </a:rPr>
            <a:t>Promotes MI profession/skills </a:t>
          </a:r>
          <a:endParaRPr lang="en-GB" sz="2400" kern="1200" dirty="0"/>
        </a:p>
      </dsp:txBody>
      <dsp:txXfrm>
        <a:off x="2828925" y="2391569"/>
        <a:ext cx="2571749" cy="1543050"/>
      </dsp:txXfrm>
    </dsp:sp>
    <dsp:sp modelId="{BD8E207C-1005-4DA5-A339-F636A890E778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/>
              <a:ea typeface="ＭＳ Ｐゴシック"/>
            </a:rPr>
            <a:t>What's next?</a:t>
          </a: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B9193-B1C3-4613-B26F-DEA061078B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FC79-947A-4C96-8A1E-900728A6E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1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FC79-947A-4C96-8A1E-900728A6E4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1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FC79-947A-4C96-8A1E-900728A6E4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6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FC79-947A-4C96-8A1E-900728A6E4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7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FC79-947A-4C96-8A1E-900728A6E4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00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FC79-947A-4C96-8A1E-900728A6E4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1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" name="Picture 11" descr="SPS Logo_Icon_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133600"/>
            <a:ext cx="48228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395288" y="6308725"/>
            <a:ext cx="63373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83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23850" y="6308725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00" b="1" err="1">
                <a:solidFill>
                  <a:srgbClr val="01833E"/>
                </a:solidFill>
                <a:latin typeface="Arial" charset="0"/>
                <a:cs typeface="Arial" charset="0"/>
              </a:rPr>
              <a:t>www.sps.nhs.uk</a:t>
            </a:r>
            <a:endParaRPr lang="en-US" sz="1800" b="1">
              <a:solidFill>
                <a:srgbClr val="01833E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1" descr="SPS Logo Horizontal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3764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HS-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60350"/>
            <a:ext cx="884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23850" y="4868863"/>
            <a:ext cx="388778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01833E"/>
                </a:solidFill>
                <a:latin typeface="Arial" charset="0"/>
                <a:cs typeface="Arial" charset="0"/>
              </a:rPr>
              <a:t>The first stop </a:t>
            </a:r>
            <a:br>
              <a:rPr lang="en-US" b="1">
                <a:solidFill>
                  <a:srgbClr val="01833E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01833E"/>
                </a:solidFill>
                <a:latin typeface="Arial" charset="0"/>
                <a:cs typeface="Arial" charset="0"/>
              </a:rPr>
              <a:t>for professional medicines advice</a:t>
            </a:r>
          </a:p>
        </p:txBody>
      </p:sp>
    </p:spTree>
    <p:extLst>
      <p:ext uri="{BB962C8B-B14F-4D97-AF65-F5344CB8AC3E}">
        <p14:creationId xmlns:p14="http://schemas.microsoft.com/office/powerpoint/2010/main" val="202344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05050" y="76622"/>
            <a:ext cx="4123184" cy="82196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6AA9A-93D8-4B07-B9A3-0692FFE99492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6625DF-D97D-45A4-97FB-16109E354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7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11760" y="-99392"/>
            <a:ext cx="4320480" cy="8208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A9DB1A-9F5D-40DA-8644-4943278B0583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139D2-0E51-4DDE-B680-6583F9108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0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096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382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0502A-CFB1-47F1-B191-043B7EAECFDD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BD2825-776C-46A7-A310-98C399E4A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F33-0426-4984-B3B5-A3FAFA97E2AA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E045-3FAE-423E-B7BD-3DF2B4DC6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7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CF33-0426-4984-B3B5-A3FAFA97E2AA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E045-3FAE-423E-B7BD-3DF2B4DC6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5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46B89DA-4813-41F5-A106-75D11E7A1D7D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249338-BADA-405C-A82D-D9E2A055F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5"/>
            <a:ext cx="8352928" cy="864096"/>
          </a:xfrm>
          <a:prstGeom prst="rect">
            <a:avLst/>
          </a:prstGeo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8352928" cy="33123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9975BC-6410-4CD4-BA72-9F4F7C88D151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BAFFE-5776-46C6-8FE1-5D9B44F3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148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0D039D-981A-4152-A586-0523AAD92FAD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4E9397-8D74-44E4-9F27-A3CAAE5F6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543E9-9757-4ED3-8BD0-680B25CF1FBD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9B14D-0DB0-48B4-BE34-EB2B3737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3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01F87-1073-4928-B750-A2DE69BF0FE1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3FA44A-F43A-449B-96D7-E4D84AB3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641BFE-700C-467B-A708-C22C716BFC0A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08356-590F-4737-BD75-B3493604E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1B8AB-6954-4D2B-906A-01B411C3D2DD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4683D-BACD-41A3-8705-461579919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3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3528392" cy="7920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9952" y="1484783"/>
            <a:ext cx="4680520" cy="4392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3528392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24300" y="6381750"/>
            <a:ext cx="2286000" cy="323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6BC52A-8CDE-4C9B-906E-26ADBDCD3778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E5CAF-CCF0-4822-AB2A-EE8F4D75E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346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9E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6FEEC30-7751-4705-AC18-02885005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23850" y="6308725"/>
            <a:ext cx="85693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83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250825" y="6308725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00" b="1" err="1">
                <a:solidFill>
                  <a:srgbClr val="01833E"/>
                </a:solidFill>
                <a:latin typeface="Arial" charset="0"/>
                <a:cs typeface="Arial" charset="0"/>
              </a:rPr>
              <a:t>www.sps.nhs.uk</a:t>
            </a:r>
            <a:endParaRPr lang="en-US" sz="1800" b="1">
              <a:solidFill>
                <a:srgbClr val="01833E"/>
              </a:solidFill>
              <a:latin typeface="Arial" charset="0"/>
              <a:cs typeface="Arial" charset="0"/>
            </a:endParaRPr>
          </a:p>
        </p:txBody>
      </p:sp>
      <p:pic>
        <p:nvPicPr>
          <p:cNvPr id="1029" name="Picture 11" descr="SPS Logo Horizontal 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3764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NHS-CMYK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60350"/>
            <a:ext cx="884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5875" y="6381750"/>
            <a:ext cx="3816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009E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6B27EC-9233-43A3-88C8-3277D91746D4}" type="datetime1">
              <a:rPr lang="en-GB"/>
              <a:pPr>
                <a:defRPr/>
              </a:pPr>
              <a:t>27/08/2021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8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3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3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b="1" dirty="0">
                <a:ea typeface="MS PGothic"/>
              </a:rPr>
              <a:t>SPS Pharmacy Integration Project and supporting primary care pharmacy professionals – what’s been achieved so far and what’s next?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b="1" dirty="0">
                <a:ea typeface="MS PGothic"/>
              </a:rPr>
              <a:t> 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1800" u="sng" dirty="0">
                <a:ea typeface="MS PGothic"/>
              </a:rPr>
              <a:t>Tiffany Barrett</a:t>
            </a:r>
            <a:r>
              <a:rPr lang="en-GB" sz="1800" dirty="0">
                <a:ea typeface="MS PGothic"/>
              </a:rPr>
              <a:t>, Vanessa Chapman, Mark Cheeseman, Jonathan Hall, Barry </a:t>
            </a:r>
            <a:r>
              <a:rPr lang="en-GB" sz="1800" dirty="0" err="1">
                <a:ea typeface="MS PGothic"/>
              </a:rPr>
              <a:t>Jubraj</a:t>
            </a:r>
            <a:r>
              <a:rPr lang="en-GB" sz="1800" dirty="0">
                <a:ea typeface="MS PGothic"/>
              </a:rPr>
              <a:t>, Emma McClay, John Minshull, and Paula Russell NHS Specialist Pharmacy Service and UKMI</a:t>
            </a:r>
          </a:p>
        </p:txBody>
      </p:sp>
      <p:pic>
        <p:nvPicPr>
          <p:cNvPr id="5" name="Barret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en-GB"/>
              <a:t>What did primary care pharmacy colleagues tell us they needed?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9" y="2550740"/>
            <a:ext cx="17281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1524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6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9" name="Rectangle 70"/>
          <p:cNvSpPr>
            <a:spLocks noChangeArrowheads="1"/>
          </p:cNvSpPr>
          <p:nvPr/>
        </p:nvSpPr>
        <p:spPr bwMode="auto">
          <a:xfrm>
            <a:off x="30480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19" name="Picture 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49956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50740"/>
            <a:ext cx="586276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3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76064"/>
          </a:xfrm>
        </p:spPr>
        <p:txBody>
          <a:bodyPr/>
          <a:lstStyle/>
          <a:p>
            <a:r>
              <a:rPr lang="en-GB"/>
              <a:t>Aims and outline of the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873A22-47EB-CE40-9507-32C71F32D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7573" y="2492896"/>
            <a:ext cx="3419872" cy="34563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71" y="2564904"/>
            <a:ext cx="442590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80926"/>
          </a:xfrm>
        </p:spPr>
        <p:txBody>
          <a:bodyPr/>
          <a:lstStyle/>
          <a:p>
            <a:r>
              <a:rPr lang="en-GB"/>
              <a:t>What are the outcomes to date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166537"/>
              </p:ext>
            </p:extLst>
          </p:nvPr>
        </p:nvGraphicFramePr>
        <p:xfrm>
          <a:off x="403939" y="15311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63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52934"/>
          </a:xfrm>
        </p:spPr>
        <p:txBody>
          <a:bodyPr/>
          <a:lstStyle/>
          <a:p>
            <a:r>
              <a:rPr lang="en-GB"/>
              <a:t>What’s in it for MI?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313638"/>
              </p:ext>
            </p:extLst>
          </p:nvPr>
        </p:nvGraphicFramePr>
        <p:xfrm>
          <a:off x="457200" y="16634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355337"/>
      </p:ext>
    </p:extLst>
  </p:cSld>
  <p:clrMapOvr>
    <a:masterClrMapping/>
  </p:clrMapOvr>
</p:sld>
</file>

<file path=ppt/theme/theme1.xml><?xml version="1.0" encoding="utf-8"?>
<a:theme xmlns:a="http://schemas.openxmlformats.org/drawingml/2006/main" name="SPS-TemplatePowerpoint">
  <a:themeElements>
    <a:clrScheme name="SPS 1">
      <a:dk1>
        <a:srgbClr val="808080"/>
      </a:dk1>
      <a:lt1>
        <a:srgbClr val="000000"/>
      </a:lt1>
      <a:dk2>
        <a:srgbClr val="FFFFFF"/>
      </a:dk2>
      <a:lt2>
        <a:srgbClr val="000000"/>
      </a:lt2>
      <a:accent1>
        <a:srgbClr val="009E49"/>
      </a:accent1>
      <a:accent2>
        <a:srgbClr val="0072C6"/>
      </a:accent2>
      <a:accent3>
        <a:srgbClr val="5BBF21"/>
      </a:accent3>
      <a:accent4>
        <a:srgbClr val="626660"/>
      </a:accent4>
      <a:accent5>
        <a:srgbClr val="A3A69F"/>
      </a:accent5>
      <a:accent6>
        <a:srgbClr val="E28C05"/>
      </a:accent6>
      <a:hlink>
        <a:srgbClr val="009E49"/>
      </a:hlink>
      <a:folHlink>
        <a:srgbClr val="5BBF2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FF"/>
        </a:lt1>
        <a:dk2>
          <a:srgbClr val="0072C6"/>
        </a:dk2>
        <a:lt2>
          <a:srgbClr val="000000"/>
        </a:lt2>
        <a:accent1>
          <a:srgbClr val="0072C6"/>
        </a:accent1>
        <a:accent2>
          <a:srgbClr val="333399"/>
        </a:accent2>
        <a:accent3>
          <a:srgbClr val="AABCDF"/>
        </a:accent3>
        <a:accent4>
          <a:srgbClr val="DADADA"/>
        </a:accent4>
        <a:accent5>
          <a:srgbClr val="AABCDF"/>
        </a:accent5>
        <a:accent6>
          <a:srgbClr val="2D2D8A"/>
        </a:accent6>
        <a:hlink>
          <a:srgbClr val="5096C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3D708FFB1844587BCA957F705AD57" ma:contentTypeVersion="5" ma:contentTypeDescription="Create a new document." ma:contentTypeScope="" ma:versionID="b85e7e3f543aae6fb9ef31da5eda6ec5">
  <xsd:schema xmlns:xsd="http://www.w3.org/2001/XMLSchema" xmlns:xs="http://www.w3.org/2001/XMLSchema" xmlns:p="http://schemas.microsoft.com/office/2006/metadata/properties" xmlns:ns2="94134b88-8d3d-448d-8790-5b57da5dd171" targetNamespace="http://schemas.microsoft.com/office/2006/metadata/properties" ma:root="true" ma:fieldsID="1450c5303eeaca416b9fb52d956e750e" ns2:_="">
    <xsd:import namespace="94134b88-8d3d-448d-8790-5b57da5dd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34b88-8d3d-448d-8790-5b57da5dd1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38A15-263A-49CC-B00E-880503DA8001}">
  <ds:schemaRefs>
    <ds:schemaRef ds:uri="94134b88-8d3d-448d-8790-5b57da5dd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94A688-11A4-44E4-B43E-2F95B66B5BC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4134b88-8d3d-448d-8790-5b57da5dd1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08A619-4005-4F9A-8B6C-DFE24C0E9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134</Words>
  <Application>Microsoft Office PowerPoint</Application>
  <PresentationFormat>On-screen Show (4:3)</PresentationFormat>
  <Paragraphs>21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PGothic</vt:lpstr>
      <vt:lpstr>MS PGothic</vt:lpstr>
      <vt:lpstr>Arial</vt:lpstr>
      <vt:lpstr>Calibri</vt:lpstr>
      <vt:lpstr>Times</vt:lpstr>
      <vt:lpstr>SPS-TemplatePowerpoint</vt:lpstr>
      <vt:lpstr>SPS Pharmacy Integration Project and supporting primary care pharmacy professionals – what’s been achieved so far and what’s next?   Tiffany Barrett, Vanessa Chapman, Mark Cheeseman, Jonathan Hall, Barry Jubraj, Emma McClay, John Minshull, and Paula Russell NHS Specialist Pharmacy Service and UKMI</vt:lpstr>
      <vt:lpstr>What did primary care pharmacy colleagues tell us they needed?</vt:lpstr>
      <vt:lpstr>Aims and outline of the project</vt:lpstr>
      <vt:lpstr>What are the outcomes to date</vt:lpstr>
      <vt:lpstr>What’s in it for MI?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 Pharmacy Integration Project and supporting primary care pharmacy professionals – what’s been achieved so far and what’s next?   Tiffany Barrett, Vanessa Chapman, Mark Cheeseman, Jonathan Hall, Barry Jubraj, Emma McClay, John Minshull, and Paula Russell NHS Specialist Pharmacy Service and UKMI</dc:title>
  <dc:creator>Barrett, Tiffany</dc:creator>
  <cp:lastModifiedBy>Lambert, Judith</cp:lastModifiedBy>
  <cp:revision>23</cp:revision>
  <cp:lastPrinted>2021-08-24T14:12:45Z</cp:lastPrinted>
  <dcterms:created xsi:type="dcterms:W3CDTF">2021-08-04T13:30:32Z</dcterms:created>
  <dcterms:modified xsi:type="dcterms:W3CDTF">2021-08-27T11:10:41Z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0x01010037D3D708FFB1844587BCA957F705AD57</vt:lpwstr>
  </property>
</Properties>
</file>