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9"/>
  </p:notesMasterIdLst>
  <p:sldIdLst>
    <p:sldId id="341" r:id="rId4"/>
    <p:sldId id="349" r:id="rId5"/>
    <p:sldId id="315" r:id="rId6"/>
    <p:sldId id="307" r:id="rId7"/>
    <p:sldId id="29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oonam.varu" initials="p" lastIdx="10" clrIdx="0"/>
  <p:cmAuthor id="1" name="Shaw Emily R - Pharmacist" initials="SER-P" lastIdx="0" clrIdx="1"/>
  <p:cmAuthor id="2" name="VChapman" initials="V"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196" autoAdjust="0"/>
  </p:normalViewPr>
  <p:slideViewPr>
    <p:cSldViewPr snapToGrid="0" showGuides="1">
      <p:cViewPr varScale="1">
        <p:scale>
          <a:sx n="65" d="100"/>
          <a:sy n="65" d="100"/>
        </p:scale>
        <p:origin x="724" y="40"/>
      </p:cViewPr>
      <p:guideLst>
        <p:guide orient="horz" pos="211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image" Target="../media/image9.png"/><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1.wdp"/></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image" Target="../media/image9.png"/><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1.wdp"/></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image" Target="../media/image9.png"/><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1.wdp"/></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image" Target="../media/image9.png"/><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1.wdp"/></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6B9A84-27DC-4875-A03F-70DAB65F7D27}"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GB"/>
        </a:p>
      </dgm:t>
    </dgm:pt>
    <dgm:pt modelId="{B5E49271-39A5-4586-BF04-132BAFCCD93B}">
      <dgm:prSet phldrT="[Text]"/>
      <dgm:spPr/>
      <dgm:t>
        <a:bodyPr/>
        <a:lstStyle/>
        <a:p>
          <a:pPr algn="ctr"/>
          <a:r>
            <a:rPr lang="en-GB" b="1" dirty="0" smtClean="0"/>
            <a:t>      70%</a:t>
          </a:r>
          <a:endParaRPr lang="en-GB" b="1" dirty="0"/>
        </a:p>
      </dgm:t>
    </dgm:pt>
    <dgm:pt modelId="{073F9D70-CB89-4798-A25C-D3F4E5298145}" type="parTrans" cxnId="{E335C419-10CD-4D70-9AD4-C9FB9BA564AA}">
      <dgm:prSet/>
      <dgm:spPr/>
      <dgm:t>
        <a:bodyPr/>
        <a:lstStyle/>
        <a:p>
          <a:endParaRPr lang="en-GB"/>
        </a:p>
      </dgm:t>
    </dgm:pt>
    <dgm:pt modelId="{1E21FD74-6487-4865-B98E-2A0A967096DB}" type="sibTrans" cxnId="{E335C419-10CD-4D70-9AD4-C9FB9BA564AA}">
      <dgm:prSet/>
      <dgm:spPr/>
      <dgm:t>
        <a:bodyPr/>
        <a:lstStyle/>
        <a:p>
          <a:endParaRPr lang="en-GB"/>
        </a:p>
      </dgm:t>
    </dgm:pt>
    <dgm:pt modelId="{84FABB9D-71FF-4CF2-9BA5-D0A7F0AC5CD5}">
      <dgm:prSet phldrT="[Text]"/>
      <dgm:spPr/>
      <dgm:t>
        <a:bodyPr/>
        <a:lstStyle/>
        <a:p>
          <a:pPr algn="ctr"/>
          <a:r>
            <a:rPr lang="en-GB" b="1" dirty="0" smtClean="0"/>
            <a:t>       61%</a:t>
          </a:r>
          <a:endParaRPr lang="en-GB" dirty="0"/>
        </a:p>
      </dgm:t>
    </dgm:pt>
    <dgm:pt modelId="{36B9579B-328A-49D1-A838-C9BDD2F5D838}" type="parTrans" cxnId="{E108B57C-511D-4352-B7C9-2ACB9C0072A1}">
      <dgm:prSet/>
      <dgm:spPr/>
      <dgm:t>
        <a:bodyPr/>
        <a:lstStyle/>
        <a:p>
          <a:endParaRPr lang="en-GB"/>
        </a:p>
      </dgm:t>
    </dgm:pt>
    <dgm:pt modelId="{3C5B78FE-FDC8-48A0-8602-E9F6078E20BD}" type="sibTrans" cxnId="{E108B57C-511D-4352-B7C9-2ACB9C0072A1}">
      <dgm:prSet/>
      <dgm:spPr/>
      <dgm:t>
        <a:bodyPr/>
        <a:lstStyle/>
        <a:p>
          <a:endParaRPr lang="en-GB"/>
        </a:p>
      </dgm:t>
    </dgm:pt>
    <dgm:pt modelId="{4AC9583D-FCEE-4019-8298-C928A3456E85}">
      <dgm:prSet phldrT="[Text]"/>
      <dgm:spPr/>
      <dgm:t>
        <a:bodyPr/>
        <a:lstStyle/>
        <a:p>
          <a:r>
            <a:rPr lang="en-GB" b="1" dirty="0" smtClean="0"/>
            <a:t>        72%</a:t>
          </a:r>
          <a:endParaRPr lang="en-GB" dirty="0"/>
        </a:p>
      </dgm:t>
    </dgm:pt>
    <dgm:pt modelId="{1A08A582-CBD0-40B7-8A29-B12ADAFDEA24}" type="parTrans" cxnId="{DE153DB9-9F02-4AFC-AB1E-96B15AF92DC8}">
      <dgm:prSet/>
      <dgm:spPr/>
      <dgm:t>
        <a:bodyPr/>
        <a:lstStyle/>
        <a:p>
          <a:endParaRPr lang="en-GB"/>
        </a:p>
      </dgm:t>
    </dgm:pt>
    <dgm:pt modelId="{30E0B549-1C06-4E74-A5E3-0048C644F932}" type="sibTrans" cxnId="{DE153DB9-9F02-4AFC-AB1E-96B15AF92DC8}">
      <dgm:prSet/>
      <dgm:spPr/>
      <dgm:t>
        <a:bodyPr/>
        <a:lstStyle/>
        <a:p>
          <a:endParaRPr lang="en-GB"/>
        </a:p>
      </dgm:t>
    </dgm:pt>
    <dgm:pt modelId="{41D23C6E-B822-462D-AE0A-1BAD768CB6BD}">
      <dgm:prSet phldrT="[Text]"/>
      <dgm:spPr/>
      <dgm:t>
        <a:bodyPr/>
        <a:lstStyle/>
        <a:p>
          <a:r>
            <a:rPr lang="en-GB" b="1" dirty="0" smtClean="0"/>
            <a:t>        70%</a:t>
          </a:r>
          <a:endParaRPr lang="en-GB" dirty="0"/>
        </a:p>
      </dgm:t>
    </dgm:pt>
    <dgm:pt modelId="{4FB3DF0E-4947-47D5-B408-C024EBFA38D7}" type="parTrans" cxnId="{0DB02825-732D-4C31-B4EA-03AEE7601556}">
      <dgm:prSet/>
      <dgm:spPr/>
      <dgm:t>
        <a:bodyPr/>
        <a:lstStyle/>
        <a:p>
          <a:endParaRPr lang="en-GB"/>
        </a:p>
      </dgm:t>
    </dgm:pt>
    <dgm:pt modelId="{43FE9A5B-1E9C-49DB-8CEA-B17D6C11853B}" type="sibTrans" cxnId="{0DB02825-732D-4C31-B4EA-03AEE7601556}">
      <dgm:prSet/>
      <dgm:spPr/>
      <dgm:t>
        <a:bodyPr/>
        <a:lstStyle/>
        <a:p>
          <a:endParaRPr lang="en-GB"/>
        </a:p>
      </dgm:t>
    </dgm:pt>
    <dgm:pt modelId="{E0A40E55-DAE5-4A5D-87B9-880C58B504ED}">
      <dgm:prSet phldrT="[Text]"/>
      <dgm:spPr/>
      <dgm:t>
        <a:bodyPr/>
        <a:lstStyle/>
        <a:p>
          <a:r>
            <a:rPr lang="en-GB" b="1" dirty="0" smtClean="0"/>
            <a:t>       41%</a:t>
          </a:r>
          <a:endParaRPr lang="en-GB" dirty="0"/>
        </a:p>
      </dgm:t>
    </dgm:pt>
    <dgm:pt modelId="{E4C95CB6-9B93-4887-A9D4-BA3B246971FA}" type="parTrans" cxnId="{4081B020-33C8-49E2-867D-32FCD3E6A1C7}">
      <dgm:prSet/>
      <dgm:spPr/>
      <dgm:t>
        <a:bodyPr/>
        <a:lstStyle/>
        <a:p>
          <a:endParaRPr lang="en-GB"/>
        </a:p>
      </dgm:t>
    </dgm:pt>
    <dgm:pt modelId="{6458790B-9C81-4EB3-AC1A-10C830DBAF9D}" type="sibTrans" cxnId="{4081B020-33C8-49E2-867D-32FCD3E6A1C7}">
      <dgm:prSet/>
      <dgm:spPr/>
      <dgm:t>
        <a:bodyPr/>
        <a:lstStyle/>
        <a:p>
          <a:endParaRPr lang="en-GB"/>
        </a:p>
      </dgm:t>
    </dgm:pt>
    <dgm:pt modelId="{93CDAEF8-CE77-46E4-A531-6FADC20A897B}">
      <dgm:prSet phldrT="[Text]"/>
      <dgm:spPr/>
      <dgm:t>
        <a:bodyPr/>
        <a:lstStyle/>
        <a:p>
          <a:r>
            <a:rPr lang="en-GB" b="1" dirty="0" smtClean="0"/>
            <a:t>         62%</a:t>
          </a:r>
          <a:endParaRPr lang="en-GB" dirty="0"/>
        </a:p>
      </dgm:t>
    </dgm:pt>
    <dgm:pt modelId="{F70F8A2E-2589-435A-B2C0-5FE06530C2DD}" type="parTrans" cxnId="{C9907035-24F4-4893-B157-833335694593}">
      <dgm:prSet/>
      <dgm:spPr/>
      <dgm:t>
        <a:bodyPr/>
        <a:lstStyle/>
        <a:p>
          <a:endParaRPr lang="en-GB"/>
        </a:p>
      </dgm:t>
    </dgm:pt>
    <dgm:pt modelId="{D4BBBDDB-FCC9-4525-B714-EE722D29FEB5}" type="sibTrans" cxnId="{C9907035-24F4-4893-B157-833335694593}">
      <dgm:prSet/>
      <dgm:spPr/>
      <dgm:t>
        <a:bodyPr/>
        <a:lstStyle/>
        <a:p>
          <a:endParaRPr lang="en-GB"/>
        </a:p>
      </dgm:t>
    </dgm:pt>
    <dgm:pt modelId="{DAFA37B8-B170-471C-A416-0CDE5C1327D2}">
      <dgm:prSet/>
      <dgm:spPr/>
      <dgm:t>
        <a:bodyPr/>
        <a:lstStyle/>
        <a:p>
          <a:pPr algn="ctr"/>
          <a:r>
            <a:rPr lang="en-GB" dirty="0" smtClean="0">
              <a:latin typeface="Arial" panose="020B0604020202020204" pitchFamily="34" charset="0"/>
              <a:cs typeface="Arial" panose="020B0604020202020204" pitchFamily="34" charset="0"/>
            </a:rPr>
            <a:t> Stockley’s Interaction Checker (SIC)</a:t>
          </a:r>
          <a:endParaRPr lang="en-GB" dirty="0">
            <a:latin typeface="Arial" panose="020B0604020202020204" pitchFamily="34" charset="0"/>
            <a:cs typeface="Arial" panose="020B0604020202020204" pitchFamily="34" charset="0"/>
          </a:endParaRPr>
        </a:p>
      </dgm:t>
    </dgm:pt>
    <dgm:pt modelId="{9A3C9260-1357-4D47-B425-384CE47B5B25}" type="parTrans" cxnId="{40720C90-D710-4A4D-86FD-BA4BD561AF60}">
      <dgm:prSet/>
      <dgm:spPr/>
      <dgm:t>
        <a:bodyPr/>
        <a:lstStyle/>
        <a:p>
          <a:endParaRPr lang="en-GB"/>
        </a:p>
      </dgm:t>
    </dgm:pt>
    <dgm:pt modelId="{13EF3023-F793-4536-A218-31C8B139AE8F}" type="sibTrans" cxnId="{40720C90-D710-4A4D-86FD-BA4BD561AF60}">
      <dgm:prSet/>
      <dgm:spPr/>
      <dgm:t>
        <a:bodyPr/>
        <a:lstStyle/>
        <a:p>
          <a:endParaRPr lang="en-GB"/>
        </a:p>
      </dgm:t>
    </dgm:pt>
    <dgm:pt modelId="{9F68937B-6277-4055-A1E9-9AE9A620E77C}">
      <dgm:prSet/>
      <dgm:spPr/>
      <dgm:t>
        <a:bodyPr/>
        <a:lstStyle/>
        <a:p>
          <a:pPr algn="ctr"/>
          <a:r>
            <a:rPr lang="en-GB" dirty="0" smtClean="0">
              <a:latin typeface="Arial" panose="020B0604020202020204" pitchFamily="34" charset="0"/>
              <a:cs typeface="Arial" panose="020B0604020202020204" pitchFamily="34" charset="0"/>
            </a:rPr>
            <a:t>Stockley’s Drug Interactions (SDI)</a:t>
          </a:r>
          <a:endParaRPr lang="en-GB" dirty="0">
            <a:latin typeface="Arial" panose="020B0604020202020204" pitchFamily="34" charset="0"/>
            <a:cs typeface="Arial" panose="020B0604020202020204" pitchFamily="34" charset="0"/>
          </a:endParaRPr>
        </a:p>
      </dgm:t>
    </dgm:pt>
    <dgm:pt modelId="{84482864-F3D2-4E50-B2EF-6AF1CB04169A}" type="parTrans" cxnId="{325C464A-083E-47B3-BCDC-D977E045C946}">
      <dgm:prSet/>
      <dgm:spPr/>
      <dgm:t>
        <a:bodyPr/>
        <a:lstStyle/>
        <a:p>
          <a:endParaRPr lang="en-GB"/>
        </a:p>
      </dgm:t>
    </dgm:pt>
    <dgm:pt modelId="{CFA9B120-BA52-43FE-A4CE-45798AE76CA2}" type="sibTrans" cxnId="{325C464A-083E-47B3-BCDC-D977E045C946}">
      <dgm:prSet/>
      <dgm:spPr/>
      <dgm:t>
        <a:bodyPr/>
        <a:lstStyle/>
        <a:p>
          <a:endParaRPr lang="en-GB"/>
        </a:p>
      </dgm:t>
    </dgm:pt>
    <dgm:pt modelId="{19571C13-88DF-478B-B820-B295FC464221}">
      <dgm:prSet/>
      <dgm:spPr/>
      <dgm:t>
        <a:bodyPr/>
        <a:lstStyle/>
        <a:p>
          <a:pPr algn="ctr"/>
          <a:r>
            <a:rPr lang="en-GB" dirty="0" smtClean="0">
              <a:latin typeface="Arial" panose="020B0604020202020204" pitchFamily="34" charset="0"/>
              <a:cs typeface="Arial" panose="020B0604020202020204" pitchFamily="34" charset="0"/>
            </a:rPr>
            <a:t>Drugs.com (DC)</a:t>
          </a:r>
          <a:endParaRPr lang="en-GB" dirty="0">
            <a:latin typeface="Arial" panose="020B0604020202020204" pitchFamily="34" charset="0"/>
            <a:cs typeface="Arial" panose="020B0604020202020204" pitchFamily="34" charset="0"/>
          </a:endParaRPr>
        </a:p>
      </dgm:t>
    </dgm:pt>
    <dgm:pt modelId="{08F7D7AC-E6E9-41FF-8F0B-4F0988F8D6D0}" type="parTrans" cxnId="{A48F29D1-B8FA-4BDA-B05B-C4D3A131B7AC}">
      <dgm:prSet/>
      <dgm:spPr/>
      <dgm:t>
        <a:bodyPr/>
        <a:lstStyle/>
        <a:p>
          <a:endParaRPr lang="en-GB"/>
        </a:p>
      </dgm:t>
    </dgm:pt>
    <dgm:pt modelId="{D0A7DE28-0097-4BAC-B349-3C1CB92D9ACC}" type="sibTrans" cxnId="{A48F29D1-B8FA-4BDA-B05B-C4D3A131B7AC}">
      <dgm:prSet/>
      <dgm:spPr/>
      <dgm:t>
        <a:bodyPr/>
        <a:lstStyle/>
        <a:p>
          <a:endParaRPr lang="en-GB"/>
        </a:p>
      </dgm:t>
    </dgm:pt>
    <dgm:pt modelId="{10E8E27B-F19F-4352-BE75-5E362DE5C0C8}">
      <dgm:prSet/>
      <dgm:spPr/>
      <dgm:t>
        <a:bodyPr/>
        <a:lstStyle/>
        <a:p>
          <a:pPr algn="ctr"/>
          <a:endParaRPr lang="en-GB" dirty="0">
            <a:latin typeface="Arial" panose="020B0604020202020204" pitchFamily="34" charset="0"/>
            <a:cs typeface="Arial" panose="020B0604020202020204" pitchFamily="34" charset="0"/>
          </a:endParaRPr>
        </a:p>
      </dgm:t>
    </dgm:pt>
    <dgm:pt modelId="{A3031434-BAE6-49DE-B9E4-74F5221BDB44}" type="parTrans" cxnId="{A3EEFC8D-B931-4F39-A3F0-E8EF4097F790}">
      <dgm:prSet/>
      <dgm:spPr/>
      <dgm:t>
        <a:bodyPr/>
        <a:lstStyle/>
        <a:p>
          <a:endParaRPr lang="en-GB"/>
        </a:p>
      </dgm:t>
    </dgm:pt>
    <dgm:pt modelId="{8C7DF615-1A93-4F0C-95DA-071A553F7B7D}" type="sibTrans" cxnId="{A3EEFC8D-B931-4F39-A3F0-E8EF4097F790}">
      <dgm:prSet/>
      <dgm:spPr/>
      <dgm:t>
        <a:bodyPr/>
        <a:lstStyle/>
        <a:p>
          <a:endParaRPr lang="en-GB"/>
        </a:p>
      </dgm:t>
    </dgm:pt>
    <dgm:pt modelId="{D26EF126-BC93-40AA-BD00-09E711B386BD}">
      <dgm:prSet/>
      <dgm:spPr/>
      <dgm:t>
        <a:bodyPr/>
        <a:lstStyle/>
        <a:p>
          <a:pPr algn="ctr"/>
          <a:r>
            <a:rPr lang="en-GB" dirty="0" err="1" smtClean="0">
              <a:latin typeface="Arial" panose="020B0604020202020204" pitchFamily="34" charset="0"/>
              <a:cs typeface="Arial" panose="020B0604020202020204" pitchFamily="34" charset="0"/>
            </a:rPr>
            <a:t>UpToDate</a:t>
          </a:r>
          <a:r>
            <a:rPr lang="en-GB" dirty="0" smtClean="0">
              <a:latin typeface="Arial" panose="020B0604020202020204" pitchFamily="34" charset="0"/>
              <a:cs typeface="Arial" panose="020B0604020202020204" pitchFamily="34" charset="0"/>
            </a:rPr>
            <a:t> (UTD)</a:t>
          </a:r>
          <a:endParaRPr lang="en-GB" dirty="0">
            <a:latin typeface="Arial" panose="020B0604020202020204" pitchFamily="34" charset="0"/>
            <a:cs typeface="Arial" panose="020B0604020202020204" pitchFamily="34" charset="0"/>
          </a:endParaRPr>
        </a:p>
      </dgm:t>
    </dgm:pt>
    <dgm:pt modelId="{68BF2B5A-09B6-4586-A892-DCEA715CB1EF}" type="parTrans" cxnId="{805187D2-6B89-491B-A431-0606E9CDA399}">
      <dgm:prSet/>
      <dgm:spPr/>
      <dgm:t>
        <a:bodyPr/>
        <a:lstStyle/>
        <a:p>
          <a:endParaRPr lang="en-GB"/>
        </a:p>
      </dgm:t>
    </dgm:pt>
    <dgm:pt modelId="{50DC2D0A-BADB-48A5-BFC7-03620ED95713}" type="sibTrans" cxnId="{805187D2-6B89-491B-A431-0606E9CDA399}">
      <dgm:prSet/>
      <dgm:spPr/>
      <dgm:t>
        <a:bodyPr/>
        <a:lstStyle/>
        <a:p>
          <a:endParaRPr lang="en-GB"/>
        </a:p>
      </dgm:t>
    </dgm:pt>
    <dgm:pt modelId="{93A69670-C668-45F4-B2C4-581E3CCCDD87}">
      <dgm:prSet/>
      <dgm:spPr/>
      <dgm:t>
        <a:bodyPr/>
        <a:lstStyle/>
        <a:p>
          <a:pPr algn="ctr"/>
          <a:endParaRPr lang="en-GB" dirty="0">
            <a:latin typeface="Arial" panose="020B0604020202020204" pitchFamily="34" charset="0"/>
            <a:cs typeface="Arial" panose="020B0604020202020204" pitchFamily="34" charset="0"/>
          </a:endParaRPr>
        </a:p>
      </dgm:t>
    </dgm:pt>
    <dgm:pt modelId="{B02F47BE-5392-4926-86D7-7931CC96EB02}" type="parTrans" cxnId="{F0A0C05F-BCA3-4F2D-9CC9-DAB5DEFB72EC}">
      <dgm:prSet/>
      <dgm:spPr/>
      <dgm:t>
        <a:bodyPr/>
        <a:lstStyle/>
        <a:p>
          <a:endParaRPr lang="en-GB"/>
        </a:p>
      </dgm:t>
    </dgm:pt>
    <dgm:pt modelId="{9F4C1492-6E1C-4ED8-BD0B-C2466CCB57AA}" type="sibTrans" cxnId="{F0A0C05F-BCA3-4F2D-9CC9-DAB5DEFB72EC}">
      <dgm:prSet/>
      <dgm:spPr/>
      <dgm:t>
        <a:bodyPr/>
        <a:lstStyle/>
        <a:p>
          <a:endParaRPr lang="en-GB"/>
        </a:p>
      </dgm:t>
    </dgm:pt>
    <dgm:pt modelId="{4F5CDD20-BCA7-4552-95DA-75CD3B7A02C0}">
      <dgm:prSet/>
      <dgm:spPr/>
      <dgm:t>
        <a:bodyPr/>
        <a:lstStyle/>
        <a:p>
          <a:pPr algn="ctr"/>
          <a:r>
            <a:rPr lang="en-GB" dirty="0" err="1" smtClean="0"/>
            <a:t>Dynamedex</a:t>
          </a:r>
          <a:r>
            <a:rPr lang="en-GB" dirty="0" smtClean="0"/>
            <a:t> (DM)</a:t>
          </a:r>
          <a:endParaRPr lang="en-GB" dirty="0"/>
        </a:p>
      </dgm:t>
    </dgm:pt>
    <dgm:pt modelId="{775C7FA2-A4E6-4490-AEE0-6B875974B774}" type="parTrans" cxnId="{E883E4B1-13AA-4AA0-9AD6-FB458C2F09AB}">
      <dgm:prSet/>
      <dgm:spPr/>
      <dgm:t>
        <a:bodyPr/>
        <a:lstStyle/>
        <a:p>
          <a:endParaRPr lang="en-GB"/>
        </a:p>
      </dgm:t>
    </dgm:pt>
    <dgm:pt modelId="{511D9027-D6F9-4DC5-83C3-34C9D7C0B8D5}" type="sibTrans" cxnId="{E883E4B1-13AA-4AA0-9AD6-FB458C2F09AB}">
      <dgm:prSet/>
      <dgm:spPr/>
      <dgm:t>
        <a:bodyPr/>
        <a:lstStyle/>
        <a:p>
          <a:endParaRPr lang="en-GB"/>
        </a:p>
      </dgm:t>
    </dgm:pt>
    <dgm:pt modelId="{FB996145-F9A0-458C-B9D8-67733C26ED64}">
      <dgm:prSet/>
      <dgm:spPr/>
      <dgm:t>
        <a:bodyPr/>
        <a:lstStyle/>
        <a:p>
          <a:pPr algn="ctr"/>
          <a:endParaRPr lang="en-GB" dirty="0"/>
        </a:p>
      </dgm:t>
    </dgm:pt>
    <dgm:pt modelId="{27B63EED-784F-4D22-8231-D82E70A6BC0A}" type="parTrans" cxnId="{9ED6DBCE-3C5A-4711-B41F-09F8DA2800F6}">
      <dgm:prSet/>
      <dgm:spPr/>
      <dgm:t>
        <a:bodyPr/>
        <a:lstStyle/>
        <a:p>
          <a:endParaRPr lang="en-GB"/>
        </a:p>
      </dgm:t>
    </dgm:pt>
    <dgm:pt modelId="{E76505A6-9847-4407-8CED-216950B554DB}" type="sibTrans" cxnId="{9ED6DBCE-3C5A-4711-B41F-09F8DA2800F6}">
      <dgm:prSet/>
      <dgm:spPr/>
      <dgm:t>
        <a:bodyPr/>
        <a:lstStyle/>
        <a:p>
          <a:endParaRPr lang="en-GB"/>
        </a:p>
      </dgm:t>
    </dgm:pt>
    <dgm:pt modelId="{24323EC3-E3D1-4B72-92F5-7CA0D8A15497}">
      <dgm:prSet/>
      <dgm:spPr/>
      <dgm:t>
        <a:bodyPr/>
        <a:lstStyle/>
        <a:p>
          <a:pPr algn="ctr"/>
          <a:r>
            <a:rPr lang="en-GB" dirty="0" smtClean="0"/>
            <a:t>Summary of Product Characteristics (SPC)</a:t>
          </a:r>
          <a:endParaRPr lang="en-GB" dirty="0"/>
        </a:p>
      </dgm:t>
    </dgm:pt>
    <dgm:pt modelId="{EE0672ED-1A8A-4A50-9937-A0E17CABE069}" type="parTrans" cxnId="{F6D5E856-EB45-4547-A412-8A9C16DB5152}">
      <dgm:prSet/>
      <dgm:spPr/>
      <dgm:t>
        <a:bodyPr/>
        <a:lstStyle/>
        <a:p>
          <a:endParaRPr lang="en-GB"/>
        </a:p>
      </dgm:t>
    </dgm:pt>
    <dgm:pt modelId="{A5FDA800-D338-414D-BE46-597329B38798}" type="sibTrans" cxnId="{F6D5E856-EB45-4547-A412-8A9C16DB5152}">
      <dgm:prSet/>
      <dgm:spPr/>
      <dgm:t>
        <a:bodyPr/>
        <a:lstStyle/>
        <a:p>
          <a:endParaRPr lang="en-GB"/>
        </a:p>
      </dgm:t>
    </dgm:pt>
    <dgm:pt modelId="{0A0B609E-7A20-42A8-9AE8-02DFF8FDE464}" type="pres">
      <dgm:prSet presAssocID="{506B9A84-27DC-4875-A03F-70DAB65F7D27}" presName="diagram" presStyleCnt="0">
        <dgm:presLayoutVars>
          <dgm:dir/>
          <dgm:animLvl val="lvl"/>
          <dgm:resizeHandles val="exact"/>
        </dgm:presLayoutVars>
      </dgm:prSet>
      <dgm:spPr/>
      <dgm:t>
        <a:bodyPr/>
        <a:lstStyle/>
        <a:p>
          <a:endParaRPr lang="en-GB"/>
        </a:p>
      </dgm:t>
    </dgm:pt>
    <dgm:pt modelId="{D1FBE7C7-1993-48AD-9CF0-D5883E02FB95}" type="pres">
      <dgm:prSet presAssocID="{B5E49271-39A5-4586-BF04-132BAFCCD93B}" presName="compNode" presStyleCnt="0"/>
      <dgm:spPr/>
      <dgm:t>
        <a:bodyPr/>
        <a:lstStyle/>
        <a:p>
          <a:endParaRPr lang="en-GB"/>
        </a:p>
      </dgm:t>
    </dgm:pt>
    <dgm:pt modelId="{A9D3A5E1-CEC9-42D3-955D-DF2BF8ECC188}" type="pres">
      <dgm:prSet presAssocID="{B5E49271-39A5-4586-BF04-132BAFCCD93B}" presName="childRect" presStyleLbl="bgAcc1" presStyleIdx="0" presStyleCnt="6">
        <dgm:presLayoutVars>
          <dgm:bulletEnabled val="1"/>
        </dgm:presLayoutVars>
      </dgm:prSet>
      <dgm:spPr/>
      <dgm:t>
        <a:bodyPr/>
        <a:lstStyle/>
        <a:p>
          <a:endParaRPr lang="en-GB"/>
        </a:p>
      </dgm:t>
    </dgm:pt>
    <dgm:pt modelId="{7C1D357D-8650-48F9-80C5-9353D2932A7C}" type="pres">
      <dgm:prSet presAssocID="{B5E49271-39A5-4586-BF04-132BAFCCD93B}" presName="parentText" presStyleLbl="node1" presStyleIdx="0" presStyleCnt="0">
        <dgm:presLayoutVars>
          <dgm:chMax val="0"/>
          <dgm:bulletEnabled val="1"/>
        </dgm:presLayoutVars>
      </dgm:prSet>
      <dgm:spPr/>
      <dgm:t>
        <a:bodyPr/>
        <a:lstStyle/>
        <a:p>
          <a:endParaRPr lang="en-GB"/>
        </a:p>
      </dgm:t>
    </dgm:pt>
    <dgm:pt modelId="{6DC72712-1ED3-4E8E-91D3-C83FB1C6775D}" type="pres">
      <dgm:prSet presAssocID="{B5E49271-39A5-4586-BF04-132BAFCCD93B}" presName="parentRect" presStyleLbl="alignNode1" presStyleIdx="0" presStyleCnt="6"/>
      <dgm:spPr/>
      <dgm:t>
        <a:bodyPr/>
        <a:lstStyle/>
        <a:p>
          <a:endParaRPr lang="en-GB"/>
        </a:p>
      </dgm:t>
    </dgm:pt>
    <dgm:pt modelId="{43881B16-85B8-4508-AD28-510233566E7C}" type="pres">
      <dgm:prSet presAssocID="{B5E49271-39A5-4586-BF04-132BAFCCD93B}" presName="adorn" presStyleLbl="fgAccFollowNode1" presStyleIdx="0" presStyleCnt="6" custScaleX="110719" custScaleY="110035" custLinFactNeighborX="-5636" custLinFactNeighborY="4950"/>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GB"/>
        </a:p>
      </dgm:t>
    </dgm:pt>
    <dgm:pt modelId="{B7BACB48-C841-4C5C-BB35-66452C0D7D96}" type="pres">
      <dgm:prSet presAssocID="{1E21FD74-6487-4865-B98E-2A0A967096DB}" presName="sibTrans" presStyleLbl="sibTrans2D1" presStyleIdx="0" presStyleCnt="0"/>
      <dgm:spPr/>
      <dgm:t>
        <a:bodyPr/>
        <a:lstStyle/>
        <a:p>
          <a:endParaRPr lang="en-GB"/>
        </a:p>
      </dgm:t>
    </dgm:pt>
    <dgm:pt modelId="{ED56C779-D7C5-42C0-AE57-B95CE0789ED2}" type="pres">
      <dgm:prSet presAssocID="{84FABB9D-71FF-4CF2-9BA5-D0A7F0AC5CD5}" presName="compNode" presStyleCnt="0"/>
      <dgm:spPr/>
      <dgm:t>
        <a:bodyPr/>
        <a:lstStyle/>
        <a:p>
          <a:endParaRPr lang="en-GB"/>
        </a:p>
      </dgm:t>
    </dgm:pt>
    <dgm:pt modelId="{63E00EC3-1A1F-44F9-90E9-374D1C629710}" type="pres">
      <dgm:prSet presAssocID="{84FABB9D-71FF-4CF2-9BA5-D0A7F0AC5CD5}" presName="childRect" presStyleLbl="bgAcc1" presStyleIdx="1" presStyleCnt="6">
        <dgm:presLayoutVars>
          <dgm:bulletEnabled val="1"/>
        </dgm:presLayoutVars>
      </dgm:prSet>
      <dgm:spPr/>
      <dgm:t>
        <a:bodyPr/>
        <a:lstStyle/>
        <a:p>
          <a:endParaRPr lang="en-GB"/>
        </a:p>
      </dgm:t>
    </dgm:pt>
    <dgm:pt modelId="{9C917AD0-2FC1-4293-B5CC-61AF919CA218}" type="pres">
      <dgm:prSet presAssocID="{84FABB9D-71FF-4CF2-9BA5-D0A7F0AC5CD5}" presName="parentText" presStyleLbl="node1" presStyleIdx="0" presStyleCnt="0">
        <dgm:presLayoutVars>
          <dgm:chMax val="0"/>
          <dgm:bulletEnabled val="1"/>
        </dgm:presLayoutVars>
      </dgm:prSet>
      <dgm:spPr/>
      <dgm:t>
        <a:bodyPr/>
        <a:lstStyle/>
        <a:p>
          <a:endParaRPr lang="en-GB"/>
        </a:p>
      </dgm:t>
    </dgm:pt>
    <dgm:pt modelId="{2A5560D6-48C4-44C7-80C1-4FBE4311E5FF}" type="pres">
      <dgm:prSet presAssocID="{84FABB9D-71FF-4CF2-9BA5-D0A7F0AC5CD5}" presName="parentRect" presStyleLbl="alignNode1" presStyleIdx="1" presStyleCnt="6"/>
      <dgm:spPr/>
      <dgm:t>
        <a:bodyPr/>
        <a:lstStyle/>
        <a:p>
          <a:endParaRPr lang="en-GB"/>
        </a:p>
      </dgm:t>
    </dgm:pt>
    <dgm:pt modelId="{1B1F29FD-9EB0-4845-A39B-3A497A891FDE}" type="pres">
      <dgm:prSet presAssocID="{84FABB9D-71FF-4CF2-9BA5-D0A7F0AC5CD5}" presName="adorn" presStyleLbl="fgAccFollowNode1" presStyleIdx="1" presStyleCnt="6" custScaleX="111237" custScaleY="110719"/>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en-GB"/>
        </a:p>
      </dgm:t>
    </dgm:pt>
    <dgm:pt modelId="{E396A583-2F3F-4087-B1F3-06023326B38A}" type="pres">
      <dgm:prSet presAssocID="{3C5B78FE-FDC8-48A0-8602-E9F6078E20BD}" presName="sibTrans" presStyleLbl="sibTrans2D1" presStyleIdx="0" presStyleCnt="0"/>
      <dgm:spPr/>
      <dgm:t>
        <a:bodyPr/>
        <a:lstStyle/>
        <a:p>
          <a:endParaRPr lang="en-GB"/>
        </a:p>
      </dgm:t>
    </dgm:pt>
    <dgm:pt modelId="{56867E9B-D948-4610-A5E5-17C037579D71}" type="pres">
      <dgm:prSet presAssocID="{41D23C6E-B822-462D-AE0A-1BAD768CB6BD}" presName="compNode" presStyleCnt="0"/>
      <dgm:spPr/>
      <dgm:t>
        <a:bodyPr/>
        <a:lstStyle/>
        <a:p>
          <a:endParaRPr lang="en-GB"/>
        </a:p>
      </dgm:t>
    </dgm:pt>
    <dgm:pt modelId="{829629AD-89E2-40F7-A798-345772DFE5D3}" type="pres">
      <dgm:prSet presAssocID="{41D23C6E-B822-462D-AE0A-1BAD768CB6BD}" presName="childRect" presStyleLbl="bgAcc1" presStyleIdx="2" presStyleCnt="6">
        <dgm:presLayoutVars>
          <dgm:bulletEnabled val="1"/>
        </dgm:presLayoutVars>
      </dgm:prSet>
      <dgm:spPr/>
      <dgm:t>
        <a:bodyPr/>
        <a:lstStyle/>
        <a:p>
          <a:endParaRPr lang="en-GB"/>
        </a:p>
      </dgm:t>
    </dgm:pt>
    <dgm:pt modelId="{9FEDB354-C3D3-4EB9-B05D-FB46DE518979}" type="pres">
      <dgm:prSet presAssocID="{41D23C6E-B822-462D-AE0A-1BAD768CB6BD}" presName="parentText" presStyleLbl="node1" presStyleIdx="0" presStyleCnt="0">
        <dgm:presLayoutVars>
          <dgm:chMax val="0"/>
          <dgm:bulletEnabled val="1"/>
        </dgm:presLayoutVars>
      </dgm:prSet>
      <dgm:spPr/>
      <dgm:t>
        <a:bodyPr/>
        <a:lstStyle/>
        <a:p>
          <a:endParaRPr lang="en-GB"/>
        </a:p>
      </dgm:t>
    </dgm:pt>
    <dgm:pt modelId="{2DA90EB2-C46E-41F2-BD3B-5DF88AC88D2D}" type="pres">
      <dgm:prSet presAssocID="{41D23C6E-B822-462D-AE0A-1BAD768CB6BD}" presName="parentRect" presStyleLbl="alignNode1" presStyleIdx="2" presStyleCnt="6"/>
      <dgm:spPr/>
      <dgm:t>
        <a:bodyPr/>
        <a:lstStyle/>
        <a:p>
          <a:endParaRPr lang="en-GB"/>
        </a:p>
      </dgm:t>
    </dgm:pt>
    <dgm:pt modelId="{CDFE6CA2-AE61-4567-8149-0E141EB3ECF1}" type="pres">
      <dgm:prSet presAssocID="{41D23C6E-B822-462D-AE0A-1BAD768CB6BD}" presName="adorn" presStyleLbl="fgAccFollowNode1" presStyleIdx="2" presStyleCnt="6" custScaleX="111935" custScaleY="111237"/>
      <dgm:spPr>
        <a:blipFill>
          <a:blip xmlns:r="http://schemas.openxmlformats.org/officeDocument/2006/relationships"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l="-3000" r="-3000"/>
          </a:stretch>
        </a:blipFill>
      </dgm:spPr>
      <dgm:t>
        <a:bodyPr/>
        <a:lstStyle/>
        <a:p>
          <a:endParaRPr lang="en-GB"/>
        </a:p>
      </dgm:t>
    </dgm:pt>
    <dgm:pt modelId="{459FE16A-CE95-451A-B10D-F27940567ACE}" type="pres">
      <dgm:prSet presAssocID="{43FE9A5B-1E9C-49DB-8CEA-B17D6C11853B}" presName="sibTrans" presStyleLbl="sibTrans2D1" presStyleIdx="0" presStyleCnt="0"/>
      <dgm:spPr/>
      <dgm:t>
        <a:bodyPr/>
        <a:lstStyle/>
        <a:p>
          <a:endParaRPr lang="en-GB"/>
        </a:p>
      </dgm:t>
    </dgm:pt>
    <dgm:pt modelId="{C90DCC77-1C31-4208-A1F4-2C77C44B885F}" type="pres">
      <dgm:prSet presAssocID="{4AC9583D-FCEE-4019-8298-C928A3456E85}" presName="compNode" presStyleCnt="0"/>
      <dgm:spPr/>
      <dgm:t>
        <a:bodyPr/>
        <a:lstStyle/>
        <a:p>
          <a:endParaRPr lang="en-GB"/>
        </a:p>
      </dgm:t>
    </dgm:pt>
    <dgm:pt modelId="{DE27080D-F879-4CD7-AE6A-34B4171487F6}" type="pres">
      <dgm:prSet presAssocID="{4AC9583D-FCEE-4019-8298-C928A3456E85}" presName="childRect" presStyleLbl="bgAcc1" presStyleIdx="3" presStyleCnt="6">
        <dgm:presLayoutVars>
          <dgm:bulletEnabled val="1"/>
        </dgm:presLayoutVars>
      </dgm:prSet>
      <dgm:spPr/>
      <dgm:t>
        <a:bodyPr/>
        <a:lstStyle/>
        <a:p>
          <a:endParaRPr lang="en-GB"/>
        </a:p>
      </dgm:t>
    </dgm:pt>
    <dgm:pt modelId="{2DD73033-0349-4CDC-8D7F-F34C9A0C083F}" type="pres">
      <dgm:prSet presAssocID="{4AC9583D-FCEE-4019-8298-C928A3456E85}" presName="parentText" presStyleLbl="node1" presStyleIdx="0" presStyleCnt="0">
        <dgm:presLayoutVars>
          <dgm:chMax val="0"/>
          <dgm:bulletEnabled val="1"/>
        </dgm:presLayoutVars>
      </dgm:prSet>
      <dgm:spPr/>
      <dgm:t>
        <a:bodyPr/>
        <a:lstStyle/>
        <a:p>
          <a:endParaRPr lang="en-GB"/>
        </a:p>
      </dgm:t>
    </dgm:pt>
    <dgm:pt modelId="{83002EBB-8896-435F-8653-8C475AD90D76}" type="pres">
      <dgm:prSet presAssocID="{4AC9583D-FCEE-4019-8298-C928A3456E85}" presName="parentRect" presStyleLbl="alignNode1" presStyleIdx="3" presStyleCnt="6"/>
      <dgm:spPr/>
      <dgm:t>
        <a:bodyPr/>
        <a:lstStyle/>
        <a:p>
          <a:endParaRPr lang="en-GB"/>
        </a:p>
      </dgm:t>
    </dgm:pt>
    <dgm:pt modelId="{9BACBC1F-676D-494F-B9B8-80831DC43A9D}" type="pres">
      <dgm:prSet presAssocID="{4AC9583D-FCEE-4019-8298-C928A3456E85}" presName="adorn" presStyleLbl="fgAccFollowNode1" presStyleIdx="3" presStyleCnt="6" custScaleX="112111" custScaleY="11193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t>
        <a:bodyPr/>
        <a:lstStyle/>
        <a:p>
          <a:endParaRPr lang="en-GB"/>
        </a:p>
      </dgm:t>
    </dgm:pt>
    <dgm:pt modelId="{4897609D-7085-447A-9F09-340E949AD18E}" type="pres">
      <dgm:prSet presAssocID="{30E0B549-1C06-4E74-A5E3-0048C644F932}" presName="sibTrans" presStyleLbl="sibTrans2D1" presStyleIdx="0" presStyleCnt="0"/>
      <dgm:spPr/>
      <dgm:t>
        <a:bodyPr/>
        <a:lstStyle/>
        <a:p>
          <a:endParaRPr lang="en-GB"/>
        </a:p>
      </dgm:t>
    </dgm:pt>
    <dgm:pt modelId="{6A71A7C7-220F-44C8-BC15-0DF58A9E9780}" type="pres">
      <dgm:prSet presAssocID="{E0A40E55-DAE5-4A5D-87B9-880C58B504ED}" presName="compNode" presStyleCnt="0"/>
      <dgm:spPr/>
      <dgm:t>
        <a:bodyPr/>
        <a:lstStyle/>
        <a:p>
          <a:endParaRPr lang="en-GB"/>
        </a:p>
      </dgm:t>
    </dgm:pt>
    <dgm:pt modelId="{5F0F0BB3-C6E3-451A-AE7B-28F594791470}" type="pres">
      <dgm:prSet presAssocID="{E0A40E55-DAE5-4A5D-87B9-880C58B504ED}" presName="childRect" presStyleLbl="bgAcc1" presStyleIdx="4" presStyleCnt="6">
        <dgm:presLayoutVars>
          <dgm:bulletEnabled val="1"/>
        </dgm:presLayoutVars>
      </dgm:prSet>
      <dgm:spPr/>
      <dgm:t>
        <a:bodyPr/>
        <a:lstStyle/>
        <a:p>
          <a:endParaRPr lang="en-GB"/>
        </a:p>
      </dgm:t>
    </dgm:pt>
    <dgm:pt modelId="{3B8EE2F6-9174-4AD5-9B1C-77DBBCA3053C}" type="pres">
      <dgm:prSet presAssocID="{E0A40E55-DAE5-4A5D-87B9-880C58B504ED}" presName="parentText" presStyleLbl="node1" presStyleIdx="0" presStyleCnt="0">
        <dgm:presLayoutVars>
          <dgm:chMax val="0"/>
          <dgm:bulletEnabled val="1"/>
        </dgm:presLayoutVars>
      </dgm:prSet>
      <dgm:spPr/>
      <dgm:t>
        <a:bodyPr/>
        <a:lstStyle/>
        <a:p>
          <a:endParaRPr lang="en-GB"/>
        </a:p>
      </dgm:t>
    </dgm:pt>
    <dgm:pt modelId="{4806933C-A73C-4CB5-8862-CFE8EDF913D6}" type="pres">
      <dgm:prSet presAssocID="{E0A40E55-DAE5-4A5D-87B9-880C58B504ED}" presName="parentRect" presStyleLbl="alignNode1" presStyleIdx="4" presStyleCnt="6"/>
      <dgm:spPr/>
      <dgm:t>
        <a:bodyPr/>
        <a:lstStyle/>
        <a:p>
          <a:endParaRPr lang="en-GB"/>
        </a:p>
      </dgm:t>
    </dgm:pt>
    <dgm:pt modelId="{99FB90B0-944D-4713-90AE-D19FEFA1D28F}" type="pres">
      <dgm:prSet presAssocID="{E0A40E55-DAE5-4A5D-87B9-880C58B504ED}" presName="adorn" presStyleLbl="fgAccFollowNode1" presStyleIdx="4" presStyleCnt="6" custScaleX="111935" custScaleY="111935"/>
      <dgm:spPr>
        <a:blipFill>
          <a:blip xmlns:r="http://schemas.openxmlformats.org/officeDocument/2006/relationships" r:embed="rId6">
            <a:extLst>
              <a:ext uri="{28A0092B-C50C-407E-A947-70E740481C1C}">
                <a14:useLocalDpi xmlns:a14="http://schemas.microsoft.com/office/drawing/2010/main" val="0"/>
              </a:ext>
            </a:extLst>
          </a:blip>
          <a:srcRect/>
          <a:stretch>
            <a:fillRect t="-3000" b="-3000"/>
          </a:stretch>
        </a:blipFill>
      </dgm:spPr>
      <dgm:t>
        <a:bodyPr/>
        <a:lstStyle/>
        <a:p>
          <a:endParaRPr lang="en-GB"/>
        </a:p>
      </dgm:t>
    </dgm:pt>
    <dgm:pt modelId="{F77F9C3F-E701-44ED-BC33-1C36FE49A599}" type="pres">
      <dgm:prSet presAssocID="{6458790B-9C81-4EB3-AC1A-10C830DBAF9D}" presName="sibTrans" presStyleLbl="sibTrans2D1" presStyleIdx="0" presStyleCnt="0"/>
      <dgm:spPr/>
      <dgm:t>
        <a:bodyPr/>
        <a:lstStyle/>
        <a:p>
          <a:endParaRPr lang="en-GB"/>
        </a:p>
      </dgm:t>
    </dgm:pt>
    <dgm:pt modelId="{B9B3F42A-4A14-4FA6-99D0-1FDA095BB5A4}" type="pres">
      <dgm:prSet presAssocID="{93CDAEF8-CE77-46E4-A531-6FADC20A897B}" presName="compNode" presStyleCnt="0"/>
      <dgm:spPr/>
      <dgm:t>
        <a:bodyPr/>
        <a:lstStyle/>
        <a:p>
          <a:endParaRPr lang="en-GB"/>
        </a:p>
      </dgm:t>
    </dgm:pt>
    <dgm:pt modelId="{8696DF74-7962-40BC-BB20-B4B7E665DF4C}" type="pres">
      <dgm:prSet presAssocID="{93CDAEF8-CE77-46E4-A531-6FADC20A897B}" presName="childRect" presStyleLbl="bgAcc1" presStyleIdx="5" presStyleCnt="6">
        <dgm:presLayoutVars>
          <dgm:bulletEnabled val="1"/>
        </dgm:presLayoutVars>
      </dgm:prSet>
      <dgm:spPr/>
      <dgm:t>
        <a:bodyPr/>
        <a:lstStyle/>
        <a:p>
          <a:endParaRPr lang="en-GB"/>
        </a:p>
      </dgm:t>
    </dgm:pt>
    <dgm:pt modelId="{B5B73687-99ED-4BCD-907E-7829F05DD756}" type="pres">
      <dgm:prSet presAssocID="{93CDAEF8-CE77-46E4-A531-6FADC20A897B}" presName="parentText" presStyleLbl="node1" presStyleIdx="0" presStyleCnt="0">
        <dgm:presLayoutVars>
          <dgm:chMax val="0"/>
          <dgm:bulletEnabled val="1"/>
        </dgm:presLayoutVars>
      </dgm:prSet>
      <dgm:spPr/>
      <dgm:t>
        <a:bodyPr/>
        <a:lstStyle/>
        <a:p>
          <a:endParaRPr lang="en-GB"/>
        </a:p>
      </dgm:t>
    </dgm:pt>
    <dgm:pt modelId="{33FE2558-86DA-486F-BDC3-5094B429830F}" type="pres">
      <dgm:prSet presAssocID="{93CDAEF8-CE77-46E4-A531-6FADC20A897B}" presName="parentRect" presStyleLbl="alignNode1" presStyleIdx="5" presStyleCnt="6"/>
      <dgm:spPr/>
      <dgm:t>
        <a:bodyPr/>
        <a:lstStyle/>
        <a:p>
          <a:endParaRPr lang="en-GB"/>
        </a:p>
      </dgm:t>
    </dgm:pt>
    <dgm:pt modelId="{DB405075-49EB-4A0F-A7F1-6B05EF5B4B45}" type="pres">
      <dgm:prSet presAssocID="{93CDAEF8-CE77-46E4-A531-6FADC20A897B}" presName="adorn" presStyleLbl="fgAccFollowNode1" presStyleIdx="5" presStyleCnt="6" custScaleX="111935" custScaleY="111935"/>
      <dgm:spPr>
        <a:blipFill>
          <a:blip xmlns:r="http://schemas.openxmlformats.org/officeDocument/2006/relationships" r:embed="rId7">
            <a:extLst>
              <a:ext uri="{28A0092B-C50C-407E-A947-70E740481C1C}">
                <a14:useLocalDpi xmlns:a14="http://schemas.microsoft.com/office/drawing/2010/main" val="0"/>
              </a:ext>
            </a:extLst>
          </a:blip>
          <a:srcRect/>
          <a:stretch>
            <a:fillRect l="-35000" r="-35000"/>
          </a:stretch>
        </a:blipFill>
      </dgm:spPr>
      <dgm:t>
        <a:bodyPr/>
        <a:lstStyle/>
        <a:p>
          <a:endParaRPr lang="en-GB"/>
        </a:p>
      </dgm:t>
    </dgm:pt>
  </dgm:ptLst>
  <dgm:cxnLst>
    <dgm:cxn modelId="{C9907035-24F4-4893-B157-833335694593}" srcId="{506B9A84-27DC-4875-A03F-70DAB65F7D27}" destId="{93CDAEF8-CE77-46E4-A531-6FADC20A897B}" srcOrd="5" destOrd="0" parTransId="{F70F8A2E-2589-435A-B2C0-5FE06530C2DD}" sibTransId="{D4BBBDDB-FCC9-4525-B714-EE722D29FEB5}"/>
    <dgm:cxn modelId="{5ACDDC77-06A7-4411-93F0-C1099D3964AD}" type="presOf" srcId="{D26EF126-BC93-40AA-BD00-09E711B386BD}" destId="{DE27080D-F879-4CD7-AE6A-34B4171487F6}" srcOrd="0" destOrd="1" presId="urn:microsoft.com/office/officeart/2005/8/layout/bList2"/>
    <dgm:cxn modelId="{3D6DE1BE-16A8-4D5C-8909-11E911905ABE}" type="presOf" srcId="{41D23C6E-B822-462D-AE0A-1BAD768CB6BD}" destId="{9FEDB354-C3D3-4EB9-B05D-FB46DE518979}" srcOrd="0" destOrd="0" presId="urn:microsoft.com/office/officeart/2005/8/layout/bList2"/>
    <dgm:cxn modelId="{C1EF33AF-6411-4192-89F8-1D618E84D6BB}" type="presOf" srcId="{6458790B-9C81-4EB3-AC1A-10C830DBAF9D}" destId="{F77F9C3F-E701-44ED-BC33-1C36FE49A599}" srcOrd="0" destOrd="0" presId="urn:microsoft.com/office/officeart/2005/8/layout/bList2"/>
    <dgm:cxn modelId="{DE153DB9-9F02-4AFC-AB1E-96B15AF92DC8}" srcId="{506B9A84-27DC-4875-A03F-70DAB65F7D27}" destId="{4AC9583D-FCEE-4019-8298-C928A3456E85}" srcOrd="3" destOrd="0" parTransId="{1A08A582-CBD0-40B7-8A29-B12ADAFDEA24}" sibTransId="{30E0B549-1C06-4E74-A5E3-0048C644F932}"/>
    <dgm:cxn modelId="{60C51260-334D-423F-B3F8-56790BE13AA2}" type="presOf" srcId="{84FABB9D-71FF-4CF2-9BA5-D0A7F0AC5CD5}" destId="{9C917AD0-2FC1-4293-B5CC-61AF919CA218}" srcOrd="0" destOrd="0" presId="urn:microsoft.com/office/officeart/2005/8/layout/bList2"/>
    <dgm:cxn modelId="{E883E4B1-13AA-4AA0-9AD6-FB458C2F09AB}" srcId="{E0A40E55-DAE5-4A5D-87B9-880C58B504ED}" destId="{4F5CDD20-BCA7-4552-95DA-75CD3B7A02C0}" srcOrd="1" destOrd="0" parTransId="{775C7FA2-A4E6-4490-AEE0-6B875974B774}" sibTransId="{511D9027-D6F9-4DC5-83C3-34C9D7C0B8D5}"/>
    <dgm:cxn modelId="{813FB5A6-C141-46CD-9771-2C25B031B1EE}" type="presOf" srcId="{4AC9583D-FCEE-4019-8298-C928A3456E85}" destId="{2DD73033-0349-4CDC-8D7F-F34C9A0C083F}" srcOrd="0" destOrd="0" presId="urn:microsoft.com/office/officeart/2005/8/layout/bList2"/>
    <dgm:cxn modelId="{E335C419-10CD-4D70-9AD4-C9FB9BA564AA}" srcId="{506B9A84-27DC-4875-A03F-70DAB65F7D27}" destId="{B5E49271-39A5-4586-BF04-132BAFCCD93B}" srcOrd="0" destOrd="0" parTransId="{073F9D70-CB89-4798-A25C-D3F4E5298145}" sibTransId="{1E21FD74-6487-4865-B98E-2A0A967096DB}"/>
    <dgm:cxn modelId="{DD7E5481-7FD8-4B8B-A904-BC30A8C5C8A9}" type="presOf" srcId="{24323EC3-E3D1-4B72-92F5-7CA0D8A15497}" destId="{8696DF74-7962-40BC-BB20-B4B7E665DF4C}" srcOrd="0" destOrd="0" presId="urn:microsoft.com/office/officeart/2005/8/layout/bList2"/>
    <dgm:cxn modelId="{AECADE9A-E109-46AA-A88F-BA7C7E4FE613}" type="presOf" srcId="{4F5CDD20-BCA7-4552-95DA-75CD3B7A02C0}" destId="{5F0F0BB3-C6E3-451A-AE7B-28F594791470}" srcOrd="0" destOrd="1" presId="urn:microsoft.com/office/officeart/2005/8/layout/bList2"/>
    <dgm:cxn modelId="{F0F007EE-E98A-4C91-AE1F-64C193E56BF4}" type="presOf" srcId="{506B9A84-27DC-4875-A03F-70DAB65F7D27}" destId="{0A0B609E-7A20-42A8-9AE8-02DFF8FDE464}" srcOrd="0" destOrd="0" presId="urn:microsoft.com/office/officeart/2005/8/layout/bList2"/>
    <dgm:cxn modelId="{4081B020-33C8-49E2-867D-32FCD3E6A1C7}" srcId="{506B9A84-27DC-4875-A03F-70DAB65F7D27}" destId="{E0A40E55-DAE5-4A5D-87B9-880C58B504ED}" srcOrd="4" destOrd="0" parTransId="{E4C95CB6-9B93-4887-A9D4-BA3B246971FA}" sibTransId="{6458790B-9C81-4EB3-AC1A-10C830DBAF9D}"/>
    <dgm:cxn modelId="{47B5AECF-64F2-4B74-9E33-21712D182070}" type="presOf" srcId="{1E21FD74-6487-4865-B98E-2A0A967096DB}" destId="{B7BACB48-C841-4C5C-BB35-66452C0D7D96}" srcOrd="0" destOrd="0" presId="urn:microsoft.com/office/officeart/2005/8/layout/bList2"/>
    <dgm:cxn modelId="{63CA3DA9-698A-4019-A3CA-4113422564CE}" type="presOf" srcId="{3C5B78FE-FDC8-48A0-8602-E9F6078E20BD}" destId="{E396A583-2F3F-4087-B1F3-06023326B38A}" srcOrd="0" destOrd="0" presId="urn:microsoft.com/office/officeart/2005/8/layout/bList2"/>
    <dgm:cxn modelId="{325C464A-083E-47B3-BCDC-D977E045C946}" srcId="{B5E49271-39A5-4586-BF04-132BAFCCD93B}" destId="{9F68937B-6277-4055-A1E9-9AE9A620E77C}" srcOrd="0" destOrd="0" parTransId="{84482864-F3D2-4E50-B2EF-6AF1CB04169A}" sibTransId="{CFA9B120-BA52-43FE-A4CE-45798AE76CA2}"/>
    <dgm:cxn modelId="{9BF1551A-4792-4D14-9B14-DA40C382E841}" type="presOf" srcId="{93CDAEF8-CE77-46E4-A531-6FADC20A897B}" destId="{B5B73687-99ED-4BCD-907E-7829F05DD756}" srcOrd="0" destOrd="0" presId="urn:microsoft.com/office/officeart/2005/8/layout/bList2"/>
    <dgm:cxn modelId="{BE8A00F5-99EC-49EF-84F6-779C133591D8}" type="presOf" srcId="{30E0B549-1C06-4E74-A5E3-0048C644F932}" destId="{4897609D-7085-447A-9F09-340E949AD18E}" srcOrd="0" destOrd="0" presId="urn:microsoft.com/office/officeart/2005/8/layout/bList2"/>
    <dgm:cxn modelId="{76608C92-9552-4E3A-A1B5-3F36E920B11F}" type="presOf" srcId="{10E8E27B-F19F-4352-BE75-5E362DE5C0C8}" destId="{829629AD-89E2-40F7-A798-345772DFE5D3}" srcOrd="0" destOrd="0" presId="urn:microsoft.com/office/officeart/2005/8/layout/bList2"/>
    <dgm:cxn modelId="{F6D5E856-EB45-4547-A412-8A9C16DB5152}" srcId="{93CDAEF8-CE77-46E4-A531-6FADC20A897B}" destId="{24323EC3-E3D1-4B72-92F5-7CA0D8A15497}" srcOrd="0" destOrd="0" parTransId="{EE0672ED-1A8A-4A50-9937-A0E17CABE069}" sibTransId="{A5FDA800-D338-414D-BE46-597329B38798}"/>
    <dgm:cxn modelId="{093CB68D-1120-4A84-A6E8-D3BA24885110}" type="presOf" srcId="{E0A40E55-DAE5-4A5D-87B9-880C58B504ED}" destId="{3B8EE2F6-9174-4AD5-9B1C-77DBBCA3053C}" srcOrd="0" destOrd="0" presId="urn:microsoft.com/office/officeart/2005/8/layout/bList2"/>
    <dgm:cxn modelId="{E108B57C-511D-4352-B7C9-2ACB9C0072A1}" srcId="{506B9A84-27DC-4875-A03F-70DAB65F7D27}" destId="{84FABB9D-71FF-4CF2-9BA5-D0A7F0AC5CD5}" srcOrd="1" destOrd="0" parTransId="{36B9579B-328A-49D1-A838-C9BDD2F5D838}" sibTransId="{3C5B78FE-FDC8-48A0-8602-E9F6078E20BD}"/>
    <dgm:cxn modelId="{E0FAE6BA-C7EC-4675-9DDA-6483C32273B8}" type="presOf" srcId="{FB996145-F9A0-458C-B9D8-67733C26ED64}" destId="{5F0F0BB3-C6E3-451A-AE7B-28F594791470}" srcOrd="0" destOrd="0" presId="urn:microsoft.com/office/officeart/2005/8/layout/bList2"/>
    <dgm:cxn modelId="{F9FEEE94-D59B-49D3-B497-87CB5B91A3BF}" type="presOf" srcId="{93CDAEF8-CE77-46E4-A531-6FADC20A897B}" destId="{33FE2558-86DA-486F-BDC3-5094B429830F}" srcOrd="1" destOrd="0" presId="urn:microsoft.com/office/officeart/2005/8/layout/bList2"/>
    <dgm:cxn modelId="{A8705051-E6B2-4F97-B189-B8C46C3E1A4F}" type="presOf" srcId="{93A69670-C668-45F4-B2C4-581E3CCCDD87}" destId="{DE27080D-F879-4CD7-AE6A-34B4171487F6}" srcOrd="0" destOrd="0" presId="urn:microsoft.com/office/officeart/2005/8/layout/bList2"/>
    <dgm:cxn modelId="{8971031A-3418-44AF-ADEE-2547E9ACCAC3}" type="presOf" srcId="{E0A40E55-DAE5-4A5D-87B9-880C58B504ED}" destId="{4806933C-A73C-4CB5-8862-CFE8EDF913D6}" srcOrd="1" destOrd="0" presId="urn:microsoft.com/office/officeart/2005/8/layout/bList2"/>
    <dgm:cxn modelId="{B6A81DC4-7AD0-4062-BC78-52DEB21B985B}" type="presOf" srcId="{B5E49271-39A5-4586-BF04-132BAFCCD93B}" destId="{7C1D357D-8650-48F9-80C5-9353D2932A7C}" srcOrd="0" destOrd="0" presId="urn:microsoft.com/office/officeart/2005/8/layout/bList2"/>
    <dgm:cxn modelId="{F0A0C05F-BCA3-4F2D-9CC9-DAB5DEFB72EC}" srcId="{4AC9583D-FCEE-4019-8298-C928A3456E85}" destId="{93A69670-C668-45F4-B2C4-581E3CCCDD87}" srcOrd="0" destOrd="0" parTransId="{B02F47BE-5392-4926-86D7-7931CC96EB02}" sibTransId="{9F4C1492-6E1C-4ED8-BD0B-C2466CCB57AA}"/>
    <dgm:cxn modelId="{40720C90-D710-4A4D-86FD-BA4BD561AF60}" srcId="{84FABB9D-71FF-4CF2-9BA5-D0A7F0AC5CD5}" destId="{DAFA37B8-B170-471C-A416-0CDE5C1327D2}" srcOrd="0" destOrd="0" parTransId="{9A3C9260-1357-4D47-B425-384CE47B5B25}" sibTransId="{13EF3023-F793-4536-A218-31C8B139AE8F}"/>
    <dgm:cxn modelId="{4BBDF1A0-F11C-44C9-8E1A-498FCB12D445}" type="presOf" srcId="{B5E49271-39A5-4586-BF04-132BAFCCD93B}" destId="{6DC72712-1ED3-4E8E-91D3-C83FB1C6775D}" srcOrd="1" destOrd="0" presId="urn:microsoft.com/office/officeart/2005/8/layout/bList2"/>
    <dgm:cxn modelId="{99B86056-9B6D-412F-B32D-C9B0E09883B8}" type="presOf" srcId="{19571C13-88DF-478B-B820-B295FC464221}" destId="{829629AD-89E2-40F7-A798-345772DFE5D3}" srcOrd="0" destOrd="1" presId="urn:microsoft.com/office/officeart/2005/8/layout/bList2"/>
    <dgm:cxn modelId="{D1E24E9B-B266-4984-BDC8-9988BF4C47F6}" type="presOf" srcId="{4AC9583D-FCEE-4019-8298-C928A3456E85}" destId="{83002EBB-8896-435F-8653-8C475AD90D76}" srcOrd="1" destOrd="0" presId="urn:microsoft.com/office/officeart/2005/8/layout/bList2"/>
    <dgm:cxn modelId="{9ED6DBCE-3C5A-4711-B41F-09F8DA2800F6}" srcId="{E0A40E55-DAE5-4A5D-87B9-880C58B504ED}" destId="{FB996145-F9A0-458C-B9D8-67733C26ED64}" srcOrd="0" destOrd="0" parTransId="{27B63EED-784F-4D22-8231-D82E70A6BC0A}" sibTransId="{E76505A6-9847-4407-8CED-216950B554DB}"/>
    <dgm:cxn modelId="{024F2A80-B8EF-4EFC-BC3D-63C3DAF717F6}" type="presOf" srcId="{DAFA37B8-B170-471C-A416-0CDE5C1327D2}" destId="{63E00EC3-1A1F-44F9-90E9-374D1C629710}" srcOrd="0" destOrd="0" presId="urn:microsoft.com/office/officeart/2005/8/layout/bList2"/>
    <dgm:cxn modelId="{51D18A5B-82B3-48B1-A050-4C7F0083E4E5}" type="presOf" srcId="{84FABB9D-71FF-4CF2-9BA5-D0A7F0AC5CD5}" destId="{2A5560D6-48C4-44C7-80C1-4FBE4311E5FF}" srcOrd="1" destOrd="0" presId="urn:microsoft.com/office/officeart/2005/8/layout/bList2"/>
    <dgm:cxn modelId="{860E26DF-3217-422A-ADB6-799C3C2DDDF9}" type="presOf" srcId="{9F68937B-6277-4055-A1E9-9AE9A620E77C}" destId="{A9D3A5E1-CEC9-42D3-955D-DF2BF8ECC188}" srcOrd="0" destOrd="0" presId="urn:microsoft.com/office/officeart/2005/8/layout/bList2"/>
    <dgm:cxn modelId="{6FB5661E-3D61-45C3-AB0B-2E3B88C0A68B}" type="presOf" srcId="{41D23C6E-B822-462D-AE0A-1BAD768CB6BD}" destId="{2DA90EB2-C46E-41F2-BD3B-5DF88AC88D2D}" srcOrd="1" destOrd="0" presId="urn:microsoft.com/office/officeart/2005/8/layout/bList2"/>
    <dgm:cxn modelId="{A3EEFC8D-B931-4F39-A3F0-E8EF4097F790}" srcId="{41D23C6E-B822-462D-AE0A-1BAD768CB6BD}" destId="{10E8E27B-F19F-4352-BE75-5E362DE5C0C8}" srcOrd="0" destOrd="0" parTransId="{A3031434-BAE6-49DE-B9E4-74F5221BDB44}" sibTransId="{8C7DF615-1A93-4F0C-95DA-071A553F7B7D}"/>
    <dgm:cxn modelId="{0DB02825-732D-4C31-B4EA-03AEE7601556}" srcId="{506B9A84-27DC-4875-A03F-70DAB65F7D27}" destId="{41D23C6E-B822-462D-AE0A-1BAD768CB6BD}" srcOrd="2" destOrd="0" parTransId="{4FB3DF0E-4947-47D5-B408-C024EBFA38D7}" sibTransId="{43FE9A5B-1E9C-49DB-8CEA-B17D6C11853B}"/>
    <dgm:cxn modelId="{805187D2-6B89-491B-A431-0606E9CDA399}" srcId="{4AC9583D-FCEE-4019-8298-C928A3456E85}" destId="{D26EF126-BC93-40AA-BD00-09E711B386BD}" srcOrd="1" destOrd="0" parTransId="{68BF2B5A-09B6-4586-A892-DCEA715CB1EF}" sibTransId="{50DC2D0A-BADB-48A5-BFC7-03620ED95713}"/>
    <dgm:cxn modelId="{F051C327-A291-436E-B941-1E4D897D2DFA}" type="presOf" srcId="{43FE9A5B-1E9C-49DB-8CEA-B17D6C11853B}" destId="{459FE16A-CE95-451A-B10D-F27940567ACE}" srcOrd="0" destOrd="0" presId="urn:microsoft.com/office/officeart/2005/8/layout/bList2"/>
    <dgm:cxn modelId="{A48F29D1-B8FA-4BDA-B05B-C4D3A131B7AC}" srcId="{41D23C6E-B822-462D-AE0A-1BAD768CB6BD}" destId="{19571C13-88DF-478B-B820-B295FC464221}" srcOrd="1" destOrd="0" parTransId="{08F7D7AC-E6E9-41FF-8F0B-4F0988F8D6D0}" sibTransId="{D0A7DE28-0097-4BAC-B349-3C1CB92D9ACC}"/>
    <dgm:cxn modelId="{6A7761E9-FC7F-46DE-873E-022BBB5DBCFD}" type="presParOf" srcId="{0A0B609E-7A20-42A8-9AE8-02DFF8FDE464}" destId="{D1FBE7C7-1993-48AD-9CF0-D5883E02FB95}" srcOrd="0" destOrd="0" presId="urn:microsoft.com/office/officeart/2005/8/layout/bList2"/>
    <dgm:cxn modelId="{97F9217F-A277-40A7-AF64-8ED17E3342D7}" type="presParOf" srcId="{D1FBE7C7-1993-48AD-9CF0-D5883E02FB95}" destId="{A9D3A5E1-CEC9-42D3-955D-DF2BF8ECC188}" srcOrd="0" destOrd="0" presId="urn:microsoft.com/office/officeart/2005/8/layout/bList2"/>
    <dgm:cxn modelId="{7132BA97-A04A-4B87-8869-0870EAB5CA05}" type="presParOf" srcId="{D1FBE7C7-1993-48AD-9CF0-D5883E02FB95}" destId="{7C1D357D-8650-48F9-80C5-9353D2932A7C}" srcOrd="1" destOrd="0" presId="urn:microsoft.com/office/officeart/2005/8/layout/bList2"/>
    <dgm:cxn modelId="{15472500-9231-491C-A6E8-AEB1AF22D11A}" type="presParOf" srcId="{D1FBE7C7-1993-48AD-9CF0-D5883E02FB95}" destId="{6DC72712-1ED3-4E8E-91D3-C83FB1C6775D}" srcOrd="2" destOrd="0" presId="urn:microsoft.com/office/officeart/2005/8/layout/bList2"/>
    <dgm:cxn modelId="{55562958-63A0-46CF-A7AE-2FE3FC6FA3CB}" type="presParOf" srcId="{D1FBE7C7-1993-48AD-9CF0-D5883E02FB95}" destId="{43881B16-85B8-4508-AD28-510233566E7C}" srcOrd="3" destOrd="0" presId="urn:microsoft.com/office/officeart/2005/8/layout/bList2"/>
    <dgm:cxn modelId="{15835C00-6631-44B3-8312-108036AA412D}" type="presParOf" srcId="{0A0B609E-7A20-42A8-9AE8-02DFF8FDE464}" destId="{B7BACB48-C841-4C5C-BB35-66452C0D7D96}" srcOrd="1" destOrd="0" presId="urn:microsoft.com/office/officeart/2005/8/layout/bList2"/>
    <dgm:cxn modelId="{09309C8E-418F-443D-81BB-8F1B058AAABB}" type="presParOf" srcId="{0A0B609E-7A20-42A8-9AE8-02DFF8FDE464}" destId="{ED56C779-D7C5-42C0-AE57-B95CE0789ED2}" srcOrd="2" destOrd="0" presId="urn:microsoft.com/office/officeart/2005/8/layout/bList2"/>
    <dgm:cxn modelId="{FE9466CA-FE28-4C2C-AAC6-602FA6D95BDF}" type="presParOf" srcId="{ED56C779-D7C5-42C0-AE57-B95CE0789ED2}" destId="{63E00EC3-1A1F-44F9-90E9-374D1C629710}" srcOrd="0" destOrd="0" presId="urn:microsoft.com/office/officeart/2005/8/layout/bList2"/>
    <dgm:cxn modelId="{75E0C4E7-F244-4C20-9F60-2F380CFBBC96}" type="presParOf" srcId="{ED56C779-D7C5-42C0-AE57-B95CE0789ED2}" destId="{9C917AD0-2FC1-4293-B5CC-61AF919CA218}" srcOrd="1" destOrd="0" presId="urn:microsoft.com/office/officeart/2005/8/layout/bList2"/>
    <dgm:cxn modelId="{B1BDBC2B-851F-4CFA-8889-1349593C2668}" type="presParOf" srcId="{ED56C779-D7C5-42C0-AE57-B95CE0789ED2}" destId="{2A5560D6-48C4-44C7-80C1-4FBE4311E5FF}" srcOrd="2" destOrd="0" presId="urn:microsoft.com/office/officeart/2005/8/layout/bList2"/>
    <dgm:cxn modelId="{E08FDC58-BF6A-49FC-9860-AFBA35CA61FE}" type="presParOf" srcId="{ED56C779-D7C5-42C0-AE57-B95CE0789ED2}" destId="{1B1F29FD-9EB0-4845-A39B-3A497A891FDE}" srcOrd="3" destOrd="0" presId="urn:microsoft.com/office/officeart/2005/8/layout/bList2"/>
    <dgm:cxn modelId="{364451CA-6625-49FB-97A1-C51530A83D04}" type="presParOf" srcId="{0A0B609E-7A20-42A8-9AE8-02DFF8FDE464}" destId="{E396A583-2F3F-4087-B1F3-06023326B38A}" srcOrd="3" destOrd="0" presId="urn:microsoft.com/office/officeart/2005/8/layout/bList2"/>
    <dgm:cxn modelId="{C8625752-EA40-4DDB-8741-FE1B21926AD1}" type="presParOf" srcId="{0A0B609E-7A20-42A8-9AE8-02DFF8FDE464}" destId="{56867E9B-D948-4610-A5E5-17C037579D71}" srcOrd="4" destOrd="0" presId="urn:microsoft.com/office/officeart/2005/8/layout/bList2"/>
    <dgm:cxn modelId="{9DC6A2D9-C38A-4E2B-B94B-45AD17DDA9D1}" type="presParOf" srcId="{56867E9B-D948-4610-A5E5-17C037579D71}" destId="{829629AD-89E2-40F7-A798-345772DFE5D3}" srcOrd="0" destOrd="0" presId="urn:microsoft.com/office/officeart/2005/8/layout/bList2"/>
    <dgm:cxn modelId="{D4892602-B50F-463C-A993-D419BB984F47}" type="presParOf" srcId="{56867E9B-D948-4610-A5E5-17C037579D71}" destId="{9FEDB354-C3D3-4EB9-B05D-FB46DE518979}" srcOrd="1" destOrd="0" presId="urn:microsoft.com/office/officeart/2005/8/layout/bList2"/>
    <dgm:cxn modelId="{14BB9D5F-B565-4262-AAF7-7ECEBF6CB124}" type="presParOf" srcId="{56867E9B-D948-4610-A5E5-17C037579D71}" destId="{2DA90EB2-C46E-41F2-BD3B-5DF88AC88D2D}" srcOrd="2" destOrd="0" presId="urn:microsoft.com/office/officeart/2005/8/layout/bList2"/>
    <dgm:cxn modelId="{F20F57CD-D2FA-4605-9FDF-1E9EABFF3A67}" type="presParOf" srcId="{56867E9B-D948-4610-A5E5-17C037579D71}" destId="{CDFE6CA2-AE61-4567-8149-0E141EB3ECF1}" srcOrd="3" destOrd="0" presId="urn:microsoft.com/office/officeart/2005/8/layout/bList2"/>
    <dgm:cxn modelId="{28521A68-EBD4-4840-9CE0-AC8176F4A37E}" type="presParOf" srcId="{0A0B609E-7A20-42A8-9AE8-02DFF8FDE464}" destId="{459FE16A-CE95-451A-B10D-F27940567ACE}" srcOrd="5" destOrd="0" presId="urn:microsoft.com/office/officeart/2005/8/layout/bList2"/>
    <dgm:cxn modelId="{E0C85CBC-0295-422C-91CD-B7C2FC7F5C8A}" type="presParOf" srcId="{0A0B609E-7A20-42A8-9AE8-02DFF8FDE464}" destId="{C90DCC77-1C31-4208-A1F4-2C77C44B885F}" srcOrd="6" destOrd="0" presId="urn:microsoft.com/office/officeart/2005/8/layout/bList2"/>
    <dgm:cxn modelId="{F1D3574F-7E25-494A-A447-BFEA595130F0}" type="presParOf" srcId="{C90DCC77-1C31-4208-A1F4-2C77C44B885F}" destId="{DE27080D-F879-4CD7-AE6A-34B4171487F6}" srcOrd="0" destOrd="0" presId="urn:microsoft.com/office/officeart/2005/8/layout/bList2"/>
    <dgm:cxn modelId="{0409098E-B866-43C3-8CC1-60119C85B593}" type="presParOf" srcId="{C90DCC77-1C31-4208-A1F4-2C77C44B885F}" destId="{2DD73033-0349-4CDC-8D7F-F34C9A0C083F}" srcOrd="1" destOrd="0" presId="urn:microsoft.com/office/officeart/2005/8/layout/bList2"/>
    <dgm:cxn modelId="{D79F159C-ECD8-4EEE-A33C-7FB7A05F666C}" type="presParOf" srcId="{C90DCC77-1C31-4208-A1F4-2C77C44B885F}" destId="{83002EBB-8896-435F-8653-8C475AD90D76}" srcOrd="2" destOrd="0" presId="urn:microsoft.com/office/officeart/2005/8/layout/bList2"/>
    <dgm:cxn modelId="{1F2F59A4-5880-42C5-B956-0C67D55D8536}" type="presParOf" srcId="{C90DCC77-1C31-4208-A1F4-2C77C44B885F}" destId="{9BACBC1F-676D-494F-B9B8-80831DC43A9D}" srcOrd="3" destOrd="0" presId="urn:microsoft.com/office/officeart/2005/8/layout/bList2"/>
    <dgm:cxn modelId="{B9288198-565E-4EE8-8949-3B188B548A59}" type="presParOf" srcId="{0A0B609E-7A20-42A8-9AE8-02DFF8FDE464}" destId="{4897609D-7085-447A-9F09-340E949AD18E}" srcOrd="7" destOrd="0" presId="urn:microsoft.com/office/officeart/2005/8/layout/bList2"/>
    <dgm:cxn modelId="{5497FC7D-B8B2-4F50-A55B-F088F957DAA8}" type="presParOf" srcId="{0A0B609E-7A20-42A8-9AE8-02DFF8FDE464}" destId="{6A71A7C7-220F-44C8-BC15-0DF58A9E9780}" srcOrd="8" destOrd="0" presId="urn:microsoft.com/office/officeart/2005/8/layout/bList2"/>
    <dgm:cxn modelId="{5A0B3E11-EC45-4109-9EDA-39C546101394}" type="presParOf" srcId="{6A71A7C7-220F-44C8-BC15-0DF58A9E9780}" destId="{5F0F0BB3-C6E3-451A-AE7B-28F594791470}" srcOrd="0" destOrd="0" presId="urn:microsoft.com/office/officeart/2005/8/layout/bList2"/>
    <dgm:cxn modelId="{E6FFF52F-4641-4936-A8E8-2D46C9087620}" type="presParOf" srcId="{6A71A7C7-220F-44C8-BC15-0DF58A9E9780}" destId="{3B8EE2F6-9174-4AD5-9B1C-77DBBCA3053C}" srcOrd="1" destOrd="0" presId="urn:microsoft.com/office/officeart/2005/8/layout/bList2"/>
    <dgm:cxn modelId="{C497F88B-6596-4AC5-AB74-CF79A6E156D8}" type="presParOf" srcId="{6A71A7C7-220F-44C8-BC15-0DF58A9E9780}" destId="{4806933C-A73C-4CB5-8862-CFE8EDF913D6}" srcOrd="2" destOrd="0" presId="urn:microsoft.com/office/officeart/2005/8/layout/bList2"/>
    <dgm:cxn modelId="{1CC93BD5-A6DA-4A0A-A775-18F54EF3C59C}" type="presParOf" srcId="{6A71A7C7-220F-44C8-BC15-0DF58A9E9780}" destId="{99FB90B0-944D-4713-90AE-D19FEFA1D28F}" srcOrd="3" destOrd="0" presId="urn:microsoft.com/office/officeart/2005/8/layout/bList2"/>
    <dgm:cxn modelId="{118B615E-AFD0-4C14-81D0-CD0CCF05C5E1}" type="presParOf" srcId="{0A0B609E-7A20-42A8-9AE8-02DFF8FDE464}" destId="{F77F9C3F-E701-44ED-BC33-1C36FE49A599}" srcOrd="9" destOrd="0" presId="urn:microsoft.com/office/officeart/2005/8/layout/bList2"/>
    <dgm:cxn modelId="{2556B30C-F8F8-4CB2-8B65-466A4DAB26DB}" type="presParOf" srcId="{0A0B609E-7A20-42A8-9AE8-02DFF8FDE464}" destId="{B9B3F42A-4A14-4FA6-99D0-1FDA095BB5A4}" srcOrd="10" destOrd="0" presId="urn:microsoft.com/office/officeart/2005/8/layout/bList2"/>
    <dgm:cxn modelId="{AD03332E-8727-4293-A3E7-941C63D38C21}" type="presParOf" srcId="{B9B3F42A-4A14-4FA6-99D0-1FDA095BB5A4}" destId="{8696DF74-7962-40BC-BB20-B4B7E665DF4C}" srcOrd="0" destOrd="0" presId="urn:microsoft.com/office/officeart/2005/8/layout/bList2"/>
    <dgm:cxn modelId="{AABC8BB0-491D-4193-9EF9-A21BBB1CE4BA}" type="presParOf" srcId="{B9B3F42A-4A14-4FA6-99D0-1FDA095BB5A4}" destId="{B5B73687-99ED-4BCD-907E-7829F05DD756}" srcOrd="1" destOrd="0" presId="urn:microsoft.com/office/officeart/2005/8/layout/bList2"/>
    <dgm:cxn modelId="{414BF741-3D56-470E-84CE-DF800615B677}" type="presParOf" srcId="{B9B3F42A-4A14-4FA6-99D0-1FDA095BB5A4}" destId="{33FE2558-86DA-486F-BDC3-5094B429830F}" srcOrd="2" destOrd="0" presId="urn:microsoft.com/office/officeart/2005/8/layout/bList2"/>
    <dgm:cxn modelId="{D7B4370F-97E4-49F6-958C-9FC6F3C3E0EE}" type="presParOf" srcId="{B9B3F42A-4A14-4FA6-99D0-1FDA095BB5A4}" destId="{DB405075-49EB-4A0F-A7F1-6B05EF5B4B45}"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6B9A84-27DC-4875-A03F-70DAB65F7D27}"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GB"/>
        </a:p>
      </dgm:t>
    </dgm:pt>
    <dgm:pt modelId="{B5E49271-39A5-4586-BF04-132BAFCCD93B}">
      <dgm:prSet phldrT="[Text]"/>
      <dgm:spPr/>
      <dgm:t>
        <a:bodyPr/>
        <a:lstStyle/>
        <a:p>
          <a:pPr algn="ctr"/>
          <a:r>
            <a:rPr lang="en-GB" b="1" dirty="0" smtClean="0"/>
            <a:t>      70%</a:t>
          </a:r>
          <a:endParaRPr lang="en-GB" b="1" dirty="0"/>
        </a:p>
      </dgm:t>
    </dgm:pt>
    <dgm:pt modelId="{073F9D70-CB89-4798-A25C-D3F4E5298145}" type="parTrans" cxnId="{E335C419-10CD-4D70-9AD4-C9FB9BA564AA}">
      <dgm:prSet/>
      <dgm:spPr/>
      <dgm:t>
        <a:bodyPr/>
        <a:lstStyle/>
        <a:p>
          <a:endParaRPr lang="en-GB"/>
        </a:p>
      </dgm:t>
    </dgm:pt>
    <dgm:pt modelId="{1E21FD74-6487-4865-B98E-2A0A967096DB}" type="sibTrans" cxnId="{E335C419-10CD-4D70-9AD4-C9FB9BA564AA}">
      <dgm:prSet/>
      <dgm:spPr/>
      <dgm:t>
        <a:bodyPr/>
        <a:lstStyle/>
        <a:p>
          <a:endParaRPr lang="en-GB"/>
        </a:p>
      </dgm:t>
    </dgm:pt>
    <dgm:pt modelId="{84FABB9D-71FF-4CF2-9BA5-D0A7F0AC5CD5}">
      <dgm:prSet phldrT="[Text]"/>
      <dgm:spPr/>
      <dgm:t>
        <a:bodyPr/>
        <a:lstStyle/>
        <a:p>
          <a:pPr algn="ctr"/>
          <a:r>
            <a:rPr lang="en-GB" b="1" dirty="0" smtClean="0"/>
            <a:t>       61%</a:t>
          </a:r>
          <a:endParaRPr lang="en-GB" dirty="0"/>
        </a:p>
      </dgm:t>
    </dgm:pt>
    <dgm:pt modelId="{36B9579B-328A-49D1-A838-C9BDD2F5D838}" type="parTrans" cxnId="{E108B57C-511D-4352-B7C9-2ACB9C0072A1}">
      <dgm:prSet/>
      <dgm:spPr/>
      <dgm:t>
        <a:bodyPr/>
        <a:lstStyle/>
        <a:p>
          <a:endParaRPr lang="en-GB"/>
        </a:p>
      </dgm:t>
    </dgm:pt>
    <dgm:pt modelId="{3C5B78FE-FDC8-48A0-8602-E9F6078E20BD}" type="sibTrans" cxnId="{E108B57C-511D-4352-B7C9-2ACB9C0072A1}">
      <dgm:prSet/>
      <dgm:spPr/>
      <dgm:t>
        <a:bodyPr/>
        <a:lstStyle/>
        <a:p>
          <a:endParaRPr lang="en-GB"/>
        </a:p>
      </dgm:t>
    </dgm:pt>
    <dgm:pt modelId="{4AC9583D-FCEE-4019-8298-C928A3456E85}">
      <dgm:prSet phldrT="[Text]"/>
      <dgm:spPr/>
      <dgm:t>
        <a:bodyPr/>
        <a:lstStyle/>
        <a:p>
          <a:r>
            <a:rPr lang="en-GB" b="1" dirty="0" smtClean="0"/>
            <a:t>        72%</a:t>
          </a:r>
          <a:endParaRPr lang="en-GB" dirty="0"/>
        </a:p>
      </dgm:t>
    </dgm:pt>
    <dgm:pt modelId="{1A08A582-CBD0-40B7-8A29-B12ADAFDEA24}" type="parTrans" cxnId="{DE153DB9-9F02-4AFC-AB1E-96B15AF92DC8}">
      <dgm:prSet/>
      <dgm:spPr/>
      <dgm:t>
        <a:bodyPr/>
        <a:lstStyle/>
        <a:p>
          <a:endParaRPr lang="en-GB"/>
        </a:p>
      </dgm:t>
    </dgm:pt>
    <dgm:pt modelId="{30E0B549-1C06-4E74-A5E3-0048C644F932}" type="sibTrans" cxnId="{DE153DB9-9F02-4AFC-AB1E-96B15AF92DC8}">
      <dgm:prSet/>
      <dgm:spPr/>
      <dgm:t>
        <a:bodyPr/>
        <a:lstStyle/>
        <a:p>
          <a:endParaRPr lang="en-GB"/>
        </a:p>
      </dgm:t>
    </dgm:pt>
    <dgm:pt modelId="{41D23C6E-B822-462D-AE0A-1BAD768CB6BD}">
      <dgm:prSet phldrT="[Text]"/>
      <dgm:spPr/>
      <dgm:t>
        <a:bodyPr/>
        <a:lstStyle/>
        <a:p>
          <a:r>
            <a:rPr lang="en-GB" b="1" dirty="0" smtClean="0"/>
            <a:t>        70%</a:t>
          </a:r>
          <a:endParaRPr lang="en-GB" dirty="0"/>
        </a:p>
      </dgm:t>
    </dgm:pt>
    <dgm:pt modelId="{4FB3DF0E-4947-47D5-B408-C024EBFA38D7}" type="parTrans" cxnId="{0DB02825-732D-4C31-B4EA-03AEE7601556}">
      <dgm:prSet/>
      <dgm:spPr/>
      <dgm:t>
        <a:bodyPr/>
        <a:lstStyle/>
        <a:p>
          <a:endParaRPr lang="en-GB"/>
        </a:p>
      </dgm:t>
    </dgm:pt>
    <dgm:pt modelId="{43FE9A5B-1E9C-49DB-8CEA-B17D6C11853B}" type="sibTrans" cxnId="{0DB02825-732D-4C31-B4EA-03AEE7601556}">
      <dgm:prSet/>
      <dgm:spPr/>
      <dgm:t>
        <a:bodyPr/>
        <a:lstStyle/>
        <a:p>
          <a:endParaRPr lang="en-GB"/>
        </a:p>
      </dgm:t>
    </dgm:pt>
    <dgm:pt modelId="{E0A40E55-DAE5-4A5D-87B9-880C58B504ED}">
      <dgm:prSet phldrT="[Text]"/>
      <dgm:spPr/>
      <dgm:t>
        <a:bodyPr/>
        <a:lstStyle/>
        <a:p>
          <a:r>
            <a:rPr lang="en-GB" b="1" dirty="0" smtClean="0"/>
            <a:t>       41%</a:t>
          </a:r>
          <a:endParaRPr lang="en-GB" dirty="0"/>
        </a:p>
      </dgm:t>
    </dgm:pt>
    <dgm:pt modelId="{E4C95CB6-9B93-4887-A9D4-BA3B246971FA}" type="parTrans" cxnId="{4081B020-33C8-49E2-867D-32FCD3E6A1C7}">
      <dgm:prSet/>
      <dgm:spPr/>
      <dgm:t>
        <a:bodyPr/>
        <a:lstStyle/>
        <a:p>
          <a:endParaRPr lang="en-GB"/>
        </a:p>
      </dgm:t>
    </dgm:pt>
    <dgm:pt modelId="{6458790B-9C81-4EB3-AC1A-10C830DBAF9D}" type="sibTrans" cxnId="{4081B020-33C8-49E2-867D-32FCD3E6A1C7}">
      <dgm:prSet/>
      <dgm:spPr/>
      <dgm:t>
        <a:bodyPr/>
        <a:lstStyle/>
        <a:p>
          <a:endParaRPr lang="en-GB"/>
        </a:p>
      </dgm:t>
    </dgm:pt>
    <dgm:pt modelId="{93CDAEF8-CE77-46E4-A531-6FADC20A897B}">
      <dgm:prSet phldrT="[Text]"/>
      <dgm:spPr/>
      <dgm:t>
        <a:bodyPr/>
        <a:lstStyle/>
        <a:p>
          <a:r>
            <a:rPr lang="en-GB" b="1" dirty="0" smtClean="0"/>
            <a:t>         62%</a:t>
          </a:r>
          <a:endParaRPr lang="en-GB" dirty="0"/>
        </a:p>
      </dgm:t>
    </dgm:pt>
    <dgm:pt modelId="{F70F8A2E-2589-435A-B2C0-5FE06530C2DD}" type="parTrans" cxnId="{C9907035-24F4-4893-B157-833335694593}">
      <dgm:prSet/>
      <dgm:spPr/>
      <dgm:t>
        <a:bodyPr/>
        <a:lstStyle/>
        <a:p>
          <a:endParaRPr lang="en-GB"/>
        </a:p>
      </dgm:t>
    </dgm:pt>
    <dgm:pt modelId="{D4BBBDDB-FCC9-4525-B714-EE722D29FEB5}" type="sibTrans" cxnId="{C9907035-24F4-4893-B157-833335694593}">
      <dgm:prSet/>
      <dgm:spPr/>
      <dgm:t>
        <a:bodyPr/>
        <a:lstStyle/>
        <a:p>
          <a:endParaRPr lang="en-GB"/>
        </a:p>
      </dgm:t>
    </dgm:pt>
    <dgm:pt modelId="{DAFA37B8-B170-471C-A416-0CDE5C1327D2}">
      <dgm:prSet/>
      <dgm:spPr/>
      <dgm:t>
        <a:bodyPr/>
        <a:lstStyle/>
        <a:p>
          <a:pPr algn="ctr"/>
          <a:r>
            <a:rPr lang="en-GB" dirty="0" smtClean="0">
              <a:latin typeface="Arial" panose="020B0604020202020204" pitchFamily="34" charset="0"/>
              <a:cs typeface="Arial" panose="020B0604020202020204" pitchFamily="34" charset="0"/>
            </a:rPr>
            <a:t> Stockley’s Interaction Checker (SIC)</a:t>
          </a:r>
          <a:endParaRPr lang="en-GB" dirty="0">
            <a:latin typeface="Arial" panose="020B0604020202020204" pitchFamily="34" charset="0"/>
            <a:cs typeface="Arial" panose="020B0604020202020204" pitchFamily="34" charset="0"/>
          </a:endParaRPr>
        </a:p>
      </dgm:t>
    </dgm:pt>
    <dgm:pt modelId="{9A3C9260-1357-4D47-B425-384CE47B5B25}" type="parTrans" cxnId="{40720C90-D710-4A4D-86FD-BA4BD561AF60}">
      <dgm:prSet/>
      <dgm:spPr/>
      <dgm:t>
        <a:bodyPr/>
        <a:lstStyle/>
        <a:p>
          <a:endParaRPr lang="en-GB"/>
        </a:p>
      </dgm:t>
    </dgm:pt>
    <dgm:pt modelId="{13EF3023-F793-4536-A218-31C8B139AE8F}" type="sibTrans" cxnId="{40720C90-D710-4A4D-86FD-BA4BD561AF60}">
      <dgm:prSet/>
      <dgm:spPr/>
      <dgm:t>
        <a:bodyPr/>
        <a:lstStyle/>
        <a:p>
          <a:endParaRPr lang="en-GB"/>
        </a:p>
      </dgm:t>
    </dgm:pt>
    <dgm:pt modelId="{9F68937B-6277-4055-A1E9-9AE9A620E77C}">
      <dgm:prSet/>
      <dgm:spPr/>
      <dgm:t>
        <a:bodyPr/>
        <a:lstStyle/>
        <a:p>
          <a:pPr algn="ctr"/>
          <a:r>
            <a:rPr lang="en-GB" dirty="0" smtClean="0">
              <a:latin typeface="Arial" panose="020B0604020202020204" pitchFamily="34" charset="0"/>
              <a:cs typeface="Arial" panose="020B0604020202020204" pitchFamily="34" charset="0"/>
            </a:rPr>
            <a:t>Stockley’s Drug Interactions (SDI)</a:t>
          </a:r>
          <a:endParaRPr lang="en-GB" dirty="0">
            <a:latin typeface="Arial" panose="020B0604020202020204" pitchFamily="34" charset="0"/>
            <a:cs typeface="Arial" panose="020B0604020202020204" pitchFamily="34" charset="0"/>
          </a:endParaRPr>
        </a:p>
      </dgm:t>
    </dgm:pt>
    <dgm:pt modelId="{84482864-F3D2-4E50-B2EF-6AF1CB04169A}" type="parTrans" cxnId="{325C464A-083E-47B3-BCDC-D977E045C946}">
      <dgm:prSet/>
      <dgm:spPr/>
      <dgm:t>
        <a:bodyPr/>
        <a:lstStyle/>
        <a:p>
          <a:endParaRPr lang="en-GB"/>
        </a:p>
      </dgm:t>
    </dgm:pt>
    <dgm:pt modelId="{CFA9B120-BA52-43FE-A4CE-45798AE76CA2}" type="sibTrans" cxnId="{325C464A-083E-47B3-BCDC-D977E045C946}">
      <dgm:prSet/>
      <dgm:spPr/>
      <dgm:t>
        <a:bodyPr/>
        <a:lstStyle/>
        <a:p>
          <a:endParaRPr lang="en-GB"/>
        </a:p>
      </dgm:t>
    </dgm:pt>
    <dgm:pt modelId="{19571C13-88DF-478B-B820-B295FC464221}">
      <dgm:prSet/>
      <dgm:spPr/>
      <dgm:t>
        <a:bodyPr/>
        <a:lstStyle/>
        <a:p>
          <a:pPr algn="ctr"/>
          <a:r>
            <a:rPr lang="en-GB" dirty="0" smtClean="0">
              <a:latin typeface="Arial" panose="020B0604020202020204" pitchFamily="34" charset="0"/>
              <a:cs typeface="Arial" panose="020B0604020202020204" pitchFamily="34" charset="0"/>
            </a:rPr>
            <a:t>Drugs.com (DC)</a:t>
          </a:r>
          <a:endParaRPr lang="en-GB" dirty="0">
            <a:latin typeface="Arial" panose="020B0604020202020204" pitchFamily="34" charset="0"/>
            <a:cs typeface="Arial" panose="020B0604020202020204" pitchFamily="34" charset="0"/>
          </a:endParaRPr>
        </a:p>
      </dgm:t>
    </dgm:pt>
    <dgm:pt modelId="{08F7D7AC-E6E9-41FF-8F0B-4F0988F8D6D0}" type="parTrans" cxnId="{A48F29D1-B8FA-4BDA-B05B-C4D3A131B7AC}">
      <dgm:prSet/>
      <dgm:spPr/>
      <dgm:t>
        <a:bodyPr/>
        <a:lstStyle/>
        <a:p>
          <a:endParaRPr lang="en-GB"/>
        </a:p>
      </dgm:t>
    </dgm:pt>
    <dgm:pt modelId="{D0A7DE28-0097-4BAC-B349-3C1CB92D9ACC}" type="sibTrans" cxnId="{A48F29D1-B8FA-4BDA-B05B-C4D3A131B7AC}">
      <dgm:prSet/>
      <dgm:spPr/>
      <dgm:t>
        <a:bodyPr/>
        <a:lstStyle/>
        <a:p>
          <a:endParaRPr lang="en-GB"/>
        </a:p>
      </dgm:t>
    </dgm:pt>
    <dgm:pt modelId="{10E8E27B-F19F-4352-BE75-5E362DE5C0C8}">
      <dgm:prSet/>
      <dgm:spPr/>
      <dgm:t>
        <a:bodyPr/>
        <a:lstStyle/>
        <a:p>
          <a:pPr algn="ctr"/>
          <a:endParaRPr lang="en-GB" dirty="0">
            <a:latin typeface="Arial" panose="020B0604020202020204" pitchFamily="34" charset="0"/>
            <a:cs typeface="Arial" panose="020B0604020202020204" pitchFamily="34" charset="0"/>
          </a:endParaRPr>
        </a:p>
      </dgm:t>
    </dgm:pt>
    <dgm:pt modelId="{A3031434-BAE6-49DE-B9E4-74F5221BDB44}" type="parTrans" cxnId="{A3EEFC8D-B931-4F39-A3F0-E8EF4097F790}">
      <dgm:prSet/>
      <dgm:spPr/>
      <dgm:t>
        <a:bodyPr/>
        <a:lstStyle/>
        <a:p>
          <a:endParaRPr lang="en-GB"/>
        </a:p>
      </dgm:t>
    </dgm:pt>
    <dgm:pt modelId="{8C7DF615-1A93-4F0C-95DA-071A553F7B7D}" type="sibTrans" cxnId="{A3EEFC8D-B931-4F39-A3F0-E8EF4097F790}">
      <dgm:prSet/>
      <dgm:spPr/>
      <dgm:t>
        <a:bodyPr/>
        <a:lstStyle/>
        <a:p>
          <a:endParaRPr lang="en-GB"/>
        </a:p>
      </dgm:t>
    </dgm:pt>
    <dgm:pt modelId="{D26EF126-BC93-40AA-BD00-09E711B386BD}">
      <dgm:prSet/>
      <dgm:spPr/>
      <dgm:t>
        <a:bodyPr/>
        <a:lstStyle/>
        <a:p>
          <a:pPr algn="ctr"/>
          <a:r>
            <a:rPr lang="en-GB" dirty="0" err="1" smtClean="0">
              <a:latin typeface="Arial" panose="020B0604020202020204" pitchFamily="34" charset="0"/>
              <a:cs typeface="Arial" panose="020B0604020202020204" pitchFamily="34" charset="0"/>
            </a:rPr>
            <a:t>UpToDate</a:t>
          </a:r>
          <a:r>
            <a:rPr lang="en-GB" dirty="0" smtClean="0">
              <a:latin typeface="Arial" panose="020B0604020202020204" pitchFamily="34" charset="0"/>
              <a:cs typeface="Arial" panose="020B0604020202020204" pitchFamily="34" charset="0"/>
            </a:rPr>
            <a:t> (UTD)</a:t>
          </a:r>
          <a:endParaRPr lang="en-GB" dirty="0">
            <a:latin typeface="Arial" panose="020B0604020202020204" pitchFamily="34" charset="0"/>
            <a:cs typeface="Arial" panose="020B0604020202020204" pitchFamily="34" charset="0"/>
          </a:endParaRPr>
        </a:p>
      </dgm:t>
    </dgm:pt>
    <dgm:pt modelId="{68BF2B5A-09B6-4586-A892-DCEA715CB1EF}" type="parTrans" cxnId="{805187D2-6B89-491B-A431-0606E9CDA399}">
      <dgm:prSet/>
      <dgm:spPr/>
      <dgm:t>
        <a:bodyPr/>
        <a:lstStyle/>
        <a:p>
          <a:endParaRPr lang="en-GB"/>
        </a:p>
      </dgm:t>
    </dgm:pt>
    <dgm:pt modelId="{50DC2D0A-BADB-48A5-BFC7-03620ED95713}" type="sibTrans" cxnId="{805187D2-6B89-491B-A431-0606E9CDA399}">
      <dgm:prSet/>
      <dgm:spPr/>
      <dgm:t>
        <a:bodyPr/>
        <a:lstStyle/>
        <a:p>
          <a:endParaRPr lang="en-GB"/>
        </a:p>
      </dgm:t>
    </dgm:pt>
    <dgm:pt modelId="{93A69670-C668-45F4-B2C4-581E3CCCDD87}">
      <dgm:prSet/>
      <dgm:spPr/>
      <dgm:t>
        <a:bodyPr/>
        <a:lstStyle/>
        <a:p>
          <a:pPr algn="ctr"/>
          <a:endParaRPr lang="en-GB" dirty="0">
            <a:latin typeface="Arial" panose="020B0604020202020204" pitchFamily="34" charset="0"/>
            <a:cs typeface="Arial" panose="020B0604020202020204" pitchFamily="34" charset="0"/>
          </a:endParaRPr>
        </a:p>
      </dgm:t>
    </dgm:pt>
    <dgm:pt modelId="{B02F47BE-5392-4926-86D7-7931CC96EB02}" type="parTrans" cxnId="{F0A0C05F-BCA3-4F2D-9CC9-DAB5DEFB72EC}">
      <dgm:prSet/>
      <dgm:spPr/>
      <dgm:t>
        <a:bodyPr/>
        <a:lstStyle/>
        <a:p>
          <a:endParaRPr lang="en-GB"/>
        </a:p>
      </dgm:t>
    </dgm:pt>
    <dgm:pt modelId="{9F4C1492-6E1C-4ED8-BD0B-C2466CCB57AA}" type="sibTrans" cxnId="{F0A0C05F-BCA3-4F2D-9CC9-DAB5DEFB72EC}">
      <dgm:prSet/>
      <dgm:spPr/>
      <dgm:t>
        <a:bodyPr/>
        <a:lstStyle/>
        <a:p>
          <a:endParaRPr lang="en-GB"/>
        </a:p>
      </dgm:t>
    </dgm:pt>
    <dgm:pt modelId="{4F5CDD20-BCA7-4552-95DA-75CD3B7A02C0}">
      <dgm:prSet/>
      <dgm:spPr/>
      <dgm:t>
        <a:bodyPr/>
        <a:lstStyle/>
        <a:p>
          <a:pPr algn="ctr"/>
          <a:r>
            <a:rPr lang="en-GB" dirty="0" err="1" smtClean="0"/>
            <a:t>Dynamedex</a:t>
          </a:r>
          <a:r>
            <a:rPr lang="en-GB" dirty="0" smtClean="0"/>
            <a:t> (DM)</a:t>
          </a:r>
          <a:endParaRPr lang="en-GB" dirty="0"/>
        </a:p>
      </dgm:t>
    </dgm:pt>
    <dgm:pt modelId="{775C7FA2-A4E6-4490-AEE0-6B875974B774}" type="parTrans" cxnId="{E883E4B1-13AA-4AA0-9AD6-FB458C2F09AB}">
      <dgm:prSet/>
      <dgm:spPr/>
      <dgm:t>
        <a:bodyPr/>
        <a:lstStyle/>
        <a:p>
          <a:endParaRPr lang="en-GB"/>
        </a:p>
      </dgm:t>
    </dgm:pt>
    <dgm:pt modelId="{511D9027-D6F9-4DC5-83C3-34C9D7C0B8D5}" type="sibTrans" cxnId="{E883E4B1-13AA-4AA0-9AD6-FB458C2F09AB}">
      <dgm:prSet/>
      <dgm:spPr/>
      <dgm:t>
        <a:bodyPr/>
        <a:lstStyle/>
        <a:p>
          <a:endParaRPr lang="en-GB"/>
        </a:p>
      </dgm:t>
    </dgm:pt>
    <dgm:pt modelId="{FB996145-F9A0-458C-B9D8-67733C26ED64}">
      <dgm:prSet/>
      <dgm:spPr/>
      <dgm:t>
        <a:bodyPr/>
        <a:lstStyle/>
        <a:p>
          <a:pPr algn="ctr"/>
          <a:endParaRPr lang="en-GB" dirty="0"/>
        </a:p>
      </dgm:t>
    </dgm:pt>
    <dgm:pt modelId="{27B63EED-784F-4D22-8231-D82E70A6BC0A}" type="parTrans" cxnId="{9ED6DBCE-3C5A-4711-B41F-09F8DA2800F6}">
      <dgm:prSet/>
      <dgm:spPr/>
      <dgm:t>
        <a:bodyPr/>
        <a:lstStyle/>
        <a:p>
          <a:endParaRPr lang="en-GB"/>
        </a:p>
      </dgm:t>
    </dgm:pt>
    <dgm:pt modelId="{E76505A6-9847-4407-8CED-216950B554DB}" type="sibTrans" cxnId="{9ED6DBCE-3C5A-4711-B41F-09F8DA2800F6}">
      <dgm:prSet/>
      <dgm:spPr/>
      <dgm:t>
        <a:bodyPr/>
        <a:lstStyle/>
        <a:p>
          <a:endParaRPr lang="en-GB"/>
        </a:p>
      </dgm:t>
    </dgm:pt>
    <dgm:pt modelId="{24323EC3-E3D1-4B72-92F5-7CA0D8A15497}">
      <dgm:prSet/>
      <dgm:spPr/>
      <dgm:t>
        <a:bodyPr/>
        <a:lstStyle/>
        <a:p>
          <a:pPr algn="ctr"/>
          <a:r>
            <a:rPr lang="en-GB" dirty="0" smtClean="0"/>
            <a:t>Summary of Product Characteristics (SPC)</a:t>
          </a:r>
          <a:endParaRPr lang="en-GB" dirty="0"/>
        </a:p>
      </dgm:t>
    </dgm:pt>
    <dgm:pt modelId="{EE0672ED-1A8A-4A50-9937-A0E17CABE069}" type="parTrans" cxnId="{F6D5E856-EB45-4547-A412-8A9C16DB5152}">
      <dgm:prSet/>
      <dgm:spPr/>
      <dgm:t>
        <a:bodyPr/>
        <a:lstStyle/>
        <a:p>
          <a:endParaRPr lang="en-GB"/>
        </a:p>
      </dgm:t>
    </dgm:pt>
    <dgm:pt modelId="{A5FDA800-D338-414D-BE46-597329B38798}" type="sibTrans" cxnId="{F6D5E856-EB45-4547-A412-8A9C16DB5152}">
      <dgm:prSet/>
      <dgm:spPr/>
      <dgm:t>
        <a:bodyPr/>
        <a:lstStyle/>
        <a:p>
          <a:endParaRPr lang="en-GB"/>
        </a:p>
      </dgm:t>
    </dgm:pt>
    <dgm:pt modelId="{0A0B609E-7A20-42A8-9AE8-02DFF8FDE464}" type="pres">
      <dgm:prSet presAssocID="{506B9A84-27DC-4875-A03F-70DAB65F7D27}" presName="diagram" presStyleCnt="0">
        <dgm:presLayoutVars>
          <dgm:dir/>
          <dgm:animLvl val="lvl"/>
          <dgm:resizeHandles val="exact"/>
        </dgm:presLayoutVars>
      </dgm:prSet>
      <dgm:spPr/>
      <dgm:t>
        <a:bodyPr/>
        <a:lstStyle/>
        <a:p>
          <a:endParaRPr lang="en-GB"/>
        </a:p>
      </dgm:t>
    </dgm:pt>
    <dgm:pt modelId="{D1FBE7C7-1993-48AD-9CF0-D5883E02FB95}" type="pres">
      <dgm:prSet presAssocID="{B5E49271-39A5-4586-BF04-132BAFCCD93B}" presName="compNode" presStyleCnt="0"/>
      <dgm:spPr/>
      <dgm:t>
        <a:bodyPr/>
        <a:lstStyle/>
        <a:p>
          <a:endParaRPr lang="en-GB"/>
        </a:p>
      </dgm:t>
    </dgm:pt>
    <dgm:pt modelId="{A9D3A5E1-CEC9-42D3-955D-DF2BF8ECC188}" type="pres">
      <dgm:prSet presAssocID="{B5E49271-39A5-4586-BF04-132BAFCCD93B}" presName="childRect" presStyleLbl="bgAcc1" presStyleIdx="0" presStyleCnt="6">
        <dgm:presLayoutVars>
          <dgm:bulletEnabled val="1"/>
        </dgm:presLayoutVars>
      </dgm:prSet>
      <dgm:spPr/>
      <dgm:t>
        <a:bodyPr/>
        <a:lstStyle/>
        <a:p>
          <a:endParaRPr lang="en-GB"/>
        </a:p>
      </dgm:t>
    </dgm:pt>
    <dgm:pt modelId="{7C1D357D-8650-48F9-80C5-9353D2932A7C}" type="pres">
      <dgm:prSet presAssocID="{B5E49271-39A5-4586-BF04-132BAFCCD93B}" presName="parentText" presStyleLbl="node1" presStyleIdx="0" presStyleCnt="0">
        <dgm:presLayoutVars>
          <dgm:chMax val="0"/>
          <dgm:bulletEnabled val="1"/>
        </dgm:presLayoutVars>
      </dgm:prSet>
      <dgm:spPr/>
      <dgm:t>
        <a:bodyPr/>
        <a:lstStyle/>
        <a:p>
          <a:endParaRPr lang="en-GB"/>
        </a:p>
      </dgm:t>
    </dgm:pt>
    <dgm:pt modelId="{6DC72712-1ED3-4E8E-91D3-C83FB1C6775D}" type="pres">
      <dgm:prSet presAssocID="{B5E49271-39A5-4586-BF04-132BAFCCD93B}" presName="parentRect" presStyleLbl="alignNode1" presStyleIdx="0" presStyleCnt="6"/>
      <dgm:spPr/>
      <dgm:t>
        <a:bodyPr/>
        <a:lstStyle/>
        <a:p>
          <a:endParaRPr lang="en-GB"/>
        </a:p>
      </dgm:t>
    </dgm:pt>
    <dgm:pt modelId="{43881B16-85B8-4508-AD28-510233566E7C}" type="pres">
      <dgm:prSet presAssocID="{B5E49271-39A5-4586-BF04-132BAFCCD93B}" presName="adorn" presStyleLbl="fgAccFollowNode1" presStyleIdx="0" presStyleCnt="6" custScaleX="110719" custScaleY="110035" custLinFactNeighborX="-5636" custLinFactNeighborY="4950"/>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GB"/>
        </a:p>
      </dgm:t>
    </dgm:pt>
    <dgm:pt modelId="{B7BACB48-C841-4C5C-BB35-66452C0D7D96}" type="pres">
      <dgm:prSet presAssocID="{1E21FD74-6487-4865-B98E-2A0A967096DB}" presName="sibTrans" presStyleLbl="sibTrans2D1" presStyleIdx="0" presStyleCnt="0"/>
      <dgm:spPr/>
      <dgm:t>
        <a:bodyPr/>
        <a:lstStyle/>
        <a:p>
          <a:endParaRPr lang="en-GB"/>
        </a:p>
      </dgm:t>
    </dgm:pt>
    <dgm:pt modelId="{ED56C779-D7C5-42C0-AE57-B95CE0789ED2}" type="pres">
      <dgm:prSet presAssocID="{84FABB9D-71FF-4CF2-9BA5-D0A7F0AC5CD5}" presName="compNode" presStyleCnt="0"/>
      <dgm:spPr/>
      <dgm:t>
        <a:bodyPr/>
        <a:lstStyle/>
        <a:p>
          <a:endParaRPr lang="en-GB"/>
        </a:p>
      </dgm:t>
    </dgm:pt>
    <dgm:pt modelId="{63E00EC3-1A1F-44F9-90E9-374D1C629710}" type="pres">
      <dgm:prSet presAssocID="{84FABB9D-71FF-4CF2-9BA5-D0A7F0AC5CD5}" presName="childRect" presStyleLbl="bgAcc1" presStyleIdx="1" presStyleCnt="6">
        <dgm:presLayoutVars>
          <dgm:bulletEnabled val="1"/>
        </dgm:presLayoutVars>
      </dgm:prSet>
      <dgm:spPr/>
      <dgm:t>
        <a:bodyPr/>
        <a:lstStyle/>
        <a:p>
          <a:endParaRPr lang="en-GB"/>
        </a:p>
      </dgm:t>
    </dgm:pt>
    <dgm:pt modelId="{9C917AD0-2FC1-4293-B5CC-61AF919CA218}" type="pres">
      <dgm:prSet presAssocID="{84FABB9D-71FF-4CF2-9BA5-D0A7F0AC5CD5}" presName="parentText" presStyleLbl="node1" presStyleIdx="0" presStyleCnt="0">
        <dgm:presLayoutVars>
          <dgm:chMax val="0"/>
          <dgm:bulletEnabled val="1"/>
        </dgm:presLayoutVars>
      </dgm:prSet>
      <dgm:spPr/>
      <dgm:t>
        <a:bodyPr/>
        <a:lstStyle/>
        <a:p>
          <a:endParaRPr lang="en-GB"/>
        </a:p>
      </dgm:t>
    </dgm:pt>
    <dgm:pt modelId="{2A5560D6-48C4-44C7-80C1-4FBE4311E5FF}" type="pres">
      <dgm:prSet presAssocID="{84FABB9D-71FF-4CF2-9BA5-D0A7F0AC5CD5}" presName="parentRect" presStyleLbl="alignNode1" presStyleIdx="1" presStyleCnt="6"/>
      <dgm:spPr/>
      <dgm:t>
        <a:bodyPr/>
        <a:lstStyle/>
        <a:p>
          <a:endParaRPr lang="en-GB"/>
        </a:p>
      </dgm:t>
    </dgm:pt>
    <dgm:pt modelId="{1B1F29FD-9EB0-4845-A39B-3A497A891FDE}" type="pres">
      <dgm:prSet presAssocID="{84FABB9D-71FF-4CF2-9BA5-D0A7F0AC5CD5}" presName="adorn" presStyleLbl="fgAccFollowNode1" presStyleIdx="1" presStyleCnt="6" custScaleX="111237" custScaleY="110719"/>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en-GB"/>
        </a:p>
      </dgm:t>
    </dgm:pt>
    <dgm:pt modelId="{E396A583-2F3F-4087-B1F3-06023326B38A}" type="pres">
      <dgm:prSet presAssocID="{3C5B78FE-FDC8-48A0-8602-E9F6078E20BD}" presName="sibTrans" presStyleLbl="sibTrans2D1" presStyleIdx="0" presStyleCnt="0"/>
      <dgm:spPr/>
      <dgm:t>
        <a:bodyPr/>
        <a:lstStyle/>
        <a:p>
          <a:endParaRPr lang="en-GB"/>
        </a:p>
      </dgm:t>
    </dgm:pt>
    <dgm:pt modelId="{56867E9B-D948-4610-A5E5-17C037579D71}" type="pres">
      <dgm:prSet presAssocID="{41D23C6E-B822-462D-AE0A-1BAD768CB6BD}" presName="compNode" presStyleCnt="0"/>
      <dgm:spPr/>
      <dgm:t>
        <a:bodyPr/>
        <a:lstStyle/>
        <a:p>
          <a:endParaRPr lang="en-GB"/>
        </a:p>
      </dgm:t>
    </dgm:pt>
    <dgm:pt modelId="{829629AD-89E2-40F7-A798-345772DFE5D3}" type="pres">
      <dgm:prSet presAssocID="{41D23C6E-B822-462D-AE0A-1BAD768CB6BD}" presName="childRect" presStyleLbl="bgAcc1" presStyleIdx="2" presStyleCnt="6">
        <dgm:presLayoutVars>
          <dgm:bulletEnabled val="1"/>
        </dgm:presLayoutVars>
      </dgm:prSet>
      <dgm:spPr/>
      <dgm:t>
        <a:bodyPr/>
        <a:lstStyle/>
        <a:p>
          <a:endParaRPr lang="en-GB"/>
        </a:p>
      </dgm:t>
    </dgm:pt>
    <dgm:pt modelId="{9FEDB354-C3D3-4EB9-B05D-FB46DE518979}" type="pres">
      <dgm:prSet presAssocID="{41D23C6E-B822-462D-AE0A-1BAD768CB6BD}" presName="parentText" presStyleLbl="node1" presStyleIdx="0" presStyleCnt="0">
        <dgm:presLayoutVars>
          <dgm:chMax val="0"/>
          <dgm:bulletEnabled val="1"/>
        </dgm:presLayoutVars>
      </dgm:prSet>
      <dgm:spPr/>
      <dgm:t>
        <a:bodyPr/>
        <a:lstStyle/>
        <a:p>
          <a:endParaRPr lang="en-GB"/>
        </a:p>
      </dgm:t>
    </dgm:pt>
    <dgm:pt modelId="{2DA90EB2-C46E-41F2-BD3B-5DF88AC88D2D}" type="pres">
      <dgm:prSet presAssocID="{41D23C6E-B822-462D-AE0A-1BAD768CB6BD}" presName="parentRect" presStyleLbl="alignNode1" presStyleIdx="2" presStyleCnt="6"/>
      <dgm:spPr/>
      <dgm:t>
        <a:bodyPr/>
        <a:lstStyle/>
        <a:p>
          <a:endParaRPr lang="en-GB"/>
        </a:p>
      </dgm:t>
    </dgm:pt>
    <dgm:pt modelId="{CDFE6CA2-AE61-4567-8149-0E141EB3ECF1}" type="pres">
      <dgm:prSet presAssocID="{41D23C6E-B822-462D-AE0A-1BAD768CB6BD}" presName="adorn" presStyleLbl="fgAccFollowNode1" presStyleIdx="2" presStyleCnt="6" custScaleX="111935" custScaleY="111237"/>
      <dgm:spPr>
        <a:blipFill>
          <a:blip xmlns:r="http://schemas.openxmlformats.org/officeDocument/2006/relationships"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l="-3000" r="-3000"/>
          </a:stretch>
        </a:blipFill>
      </dgm:spPr>
      <dgm:t>
        <a:bodyPr/>
        <a:lstStyle/>
        <a:p>
          <a:endParaRPr lang="en-GB"/>
        </a:p>
      </dgm:t>
    </dgm:pt>
    <dgm:pt modelId="{459FE16A-CE95-451A-B10D-F27940567ACE}" type="pres">
      <dgm:prSet presAssocID="{43FE9A5B-1E9C-49DB-8CEA-B17D6C11853B}" presName="sibTrans" presStyleLbl="sibTrans2D1" presStyleIdx="0" presStyleCnt="0"/>
      <dgm:spPr/>
      <dgm:t>
        <a:bodyPr/>
        <a:lstStyle/>
        <a:p>
          <a:endParaRPr lang="en-GB"/>
        </a:p>
      </dgm:t>
    </dgm:pt>
    <dgm:pt modelId="{C90DCC77-1C31-4208-A1F4-2C77C44B885F}" type="pres">
      <dgm:prSet presAssocID="{4AC9583D-FCEE-4019-8298-C928A3456E85}" presName="compNode" presStyleCnt="0"/>
      <dgm:spPr/>
      <dgm:t>
        <a:bodyPr/>
        <a:lstStyle/>
        <a:p>
          <a:endParaRPr lang="en-GB"/>
        </a:p>
      </dgm:t>
    </dgm:pt>
    <dgm:pt modelId="{DE27080D-F879-4CD7-AE6A-34B4171487F6}" type="pres">
      <dgm:prSet presAssocID="{4AC9583D-FCEE-4019-8298-C928A3456E85}" presName="childRect" presStyleLbl="bgAcc1" presStyleIdx="3" presStyleCnt="6">
        <dgm:presLayoutVars>
          <dgm:bulletEnabled val="1"/>
        </dgm:presLayoutVars>
      </dgm:prSet>
      <dgm:spPr/>
      <dgm:t>
        <a:bodyPr/>
        <a:lstStyle/>
        <a:p>
          <a:endParaRPr lang="en-GB"/>
        </a:p>
      </dgm:t>
    </dgm:pt>
    <dgm:pt modelId="{2DD73033-0349-4CDC-8D7F-F34C9A0C083F}" type="pres">
      <dgm:prSet presAssocID="{4AC9583D-FCEE-4019-8298-C928A3456E85}" presName="parentText" presStyleLbl="node1" presStyleIdx="0" presStyleCnt="0">
        <dgm:presLayoutVars>
          <dgm:chMax val="0"/>
          <dgm:bulletEnabled val="1"/>
        </dgm:presLayoutVars>
      </dgm:prSet>
      <dgm:spPr/>
      <dgm:t>
        <a:bodyPr/>
        <a:lstStyle/>
        <a:p>
          <a:endParaRPr lang="en-GB"/>
        </a:p>
      </dgm:t>
    </dgm:pt>
    <dgm:pt modelId="{83002EBB-8896-435F-8653-8C475AD90D76}" type="pres">
      <dgm:prSet presAssocID="{4AC9583D-FCEE-4019-8298-C928A3456E85}" presName="parentRect" presStyleLbl="alignNode1" presStyleIdx="3" presStyleCnt="6"/>
      <dgm:spPr/>
      <dgm:t>
        <a:bodyPr/>
        <a:lstStyle/>
        <a:p>
          <a:endParaRPr lang="en-GB"/>
        </a:p>
      </dgm:t>
    </dgm:pt>
    <dgm:pt modelId="{9BACBC1F-676D-494F-B9B8-80831DC43A9D}" type="pres">
      <dgm:prSet presAssocID="{4AC9583D-FCEE-4019-8298-C928A3456E85}" presName="adorn" presStyleLbl="fgAccFollowNode1" presStyleIdx="3" presStyleCnt="6" custScaleX="112111" custScaleY="11193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t>
        <a:bodyPr/>
        <a:lstStyle/>
        <a:p>
          <a:endParaRPr lang="en-GB"/>
        </a:p>
      </dgm:t>
    </dgm:pt>
    <dgm:pt modelId="{4897609D-7085-447A-9F09-340E949AD18E}" type="pres">
      <dgm:prSet presAssocID="{30E0B549-1C06-4E74-A5E3-0048C644F932}" presName="sibTrans" presStyleLbl="sibTrans2D1" presStyleIdx="0" presStyleCnt="0"/>
      <dgm:spPr/>
      <dgm:t>
        <a:bodyPr/>
        <a:lstStyle/>
        <a:p>
          <a:endParaRPr lang="en-GB"/>
        </a:p>
      </dgm:t>
    </dgm:pt>
    <dgm:pt modelId="{6A71A7C7-220F-44C8-BC15-0DF58A9E9780}" type="pres">
      <dgm:prSet presAssocID="{E0A40E55-DAE5-4A5D-87B9-880C58B504ED}" presName="compNode" presStyleCnt="0"/>
      <dgm:spPr/>
      <dgm:t>
        <a:bodyPr/>
        <a:lstStyle/>
        <a:p>
          <a:endParaRPr lang="en-GB"/>
        </a:p>
      </dgm:t>
    </dgm:pt>
    <dgm:pt modelId="{5F0F0BB3-C6E3-451A-AE7B-28F594791470}" type="pres">
      <dgm:prSet presAssocID="{E0A40E55-DAE5-4A5D-87B9-880C58B504ED}" presName="childRect" presStyleLbl="bgAcc1" presStyleIdx="4" presStyleCnt="6">
        <dgm:presLayoutVars>
          <dgm:bulletEnabled val="1"/>
        </dgm:presLayoutVars>
      </dgm:prSet>
      <dgm:spPr/>
      <dgm:t>
        <a:bodyPr/>
        <a:lstStyle/>
        <a:p>
          <a:endParaRPr lang="en-GB"/>
        </a:p>
      </dgm:t>
    </dgm:pt>
    <dgm:pt modelId="{3B8EE2F6-9174-4AD5-9B1C-77DBBCA3053C}" type="pres">
      <dgm:prSet presAssocID="{E0A40E55-DAE5-4A5D-87B9-880C58B504ED}" presName="parentText" presStyleLbl="node1" presStyleIdx="0" presStyleCnt="0">
        <dgm:presLayoutVars>
          <dgm:chMax val="0"/>
          <dgm:bulletEnabled val="1"/>
        </dgm:presLayoutVars>
      </dgm:prSet>
      <dgm:spPr/>
      <dgm:t>
        <a:bodyPr/>
        <a:lstStyle/>
        <a:p>
          <a:endParaRPr lang="en-GB"/>
        </a:p>
      </dgm:t>
    </dgm:pt>
    <dgm:pt modelId="{4806933C-A73C-4CB5-8862-CFE8EDF913D6}" type="pres">
      <dgm:prSet presAssocID="{E0A40E55-DAE5-4A5D-87B9-880C58B504ED}" presName="parentRect" presStyleLbl="alignNode1" presStyleIdx="4" presStyleCnt="6"/>
      <dgm:spPr/>
      <dgm:t>
        <a:bodyPr/>
        <a:lstStyle/>
        <a:p>
          <a:endParaRPr lang="en-GB"/>
        </a:p>
      </dgm:t>
    </dgm:pt>
    <dgm:pt modelId="{99FB90B0-944D-4713-90AE-D19FEFA1D28F}" type="pres">
      <dgm:prSet presAssocID="{E0A40E55-DAE5-4A5D-87B9-880C58B504ED}" presName="adorn" presStyleLbl="fgAccFollowNode1" presStyleIdx="4" presStyleCnt="6" custScaleX="111935" custScaleY="111935"/>
      <dgm:spPr>
        <a:blipFill>
          <a:blip xmlns:r="http://schemas.openxmlformats.org/officeDocument/2006/relationships" r:embed="rId6">
            <a:extLst>
              <a:ext uri="{28A0092B-C50C-407E-A947-70E740481C1C}">
                <a14:useLocalDpi xmlns:a14="http://schemas.microsoft.com/office/drawing/2010/main" val="0"/>
              </a:ext>
            </a:extLst>
          </a:blip>
          <a:srcRect/>
          <a:stretch>
            <a:fillRect t="-3000" b="-3000"/>
          </a:stretch>
        </a:blipFill>
      </dgm:spPr>
      <dgm:t>
        <a:bodyPr/>
        <a:lstStyle/>
        <a:p>
          <a:endParaRPr lang="en-GB"/>
        </a:p>
      </dgm:t>
    </dgm:pt>
    <dgm:pt modelId="{F77F9C3F-E701-44ED-BC33-1C36FE49A599}" type="pres">
      <dgm:prSet presAssocID="{6458790B-9C81-4EB3-AC1A-10C830DBAF9D}" presName="sibTrans" presStyleLbl="sibTrans2D1" presStyleIdx="0" presStyleCnt="0"/>
      <dgm:spPr/>
      <dgm:t>
        <a:bodyPr/>
        <a:lstStyle/>
        <a:p>
          <a:endParaRPr lang="en-GB"/>
        </a:p>
      </dgm:t>
    </dgm:pt>
    <dgm:pt modelId="{B9B3F42A-4A14-4FA6-99D0-1FDA095BB5A4}" type="pres">
      <dgm:prSet presAssocID="{93CDAEF8-CE77-46E4-A531-6FADC20A897B}" presName="compNode" presStyleCnt="0"/>
      <dgm:spPr/>
      <dgm:t>
        <a:bodyPr/>
        <a:lstStyle/>
        <a:p>
          <a:endParaRPr lang="en-GB"/>
        </a:p>
      </dgm:t>
    </dgm:pt>
    <dgm:pt modelId="{8696DF74-7962-40BC-BB20-B4B7E665DF4C}" type="pres">
      <dgm:prSet presAssocID="{93CDAEF8-CE77-46E4-A531-6FADC20A897B}" presName="childRect" presStyleLbl="bgAcc1" presStyleIdx="5" presStyleCnt="6">
        <dgm:presLayoutVars>
          <dgm:bulletEnabled val="1"/>
        </dgm:presLayoutVars>
      </dgm:prSet>
      <dgm:spPr/>
      <dgm:t>
        <a:bodyPr/>
        <a:lstStyle/>
        <a:p>
          <a:endParaRPr lang="en-GB"/>
        </a:p>
      </dgm:t>
    </dgm:pt>
    <dgm:pt modelId="{B5B73687-99ED-4BCD-907E-7829F05DD756}" type="pres">
      <dgm:prSet presAssocID="{93CDAEF8-CE77-46E4-A531-6FADC20A897B}" presName="parentText" presStyleLbl="node1" presStyleIdx="0" presStyleCnt="0">
        <dgm:presLayoutVars>
          <dgm:chMax val="0"/>
          <dgm:bulletEnabled val="1"/>
        </dgm:presLayoutVars>
      </dgm:prSet>
      <dgm:spPr/>
      <dgm:t>
        <a:bodyPr/>
        <a:lstStyle/>
        <a:p>
          <a:endParaRPr lang="en-GB"/>
        </a:p>
      </dgm:t>
    </dgm:pt>
    <dgm:pt modelId="{33FE2558-86DA-486F-BDC3-5094B429830F}" type="pres">
      <dgm:prSet presAssocID="{93CDAEF8-CE77-46E4-A531-6FADC20A897B}" presName="parentRect" presStyleLbl="alignNode1" presStyleIdx="5" presStyleCnt="6"/>
      <dgm:spPr/>
      <dgm:t>
        <a:bodyPr/>
        <a:lstStyle/>
        <a:p>
          <a:endParaRPr lang="en-GB"/>
        </a:p>
      </dgm:t>
    </dgm:pt>
    <dgm:pt modelId="{DB405075-49EB-4A0F-A7F1-6B05EF5B4B45}" type="pres">
      <dgm:prSet presAssocID="{93CDAEF8-CE77-46E4-A531-6FADC20A897B}" presName="adorn" presStyleLbl="fgAccFollowNode1" presStyleIdx="5" presStyleCnt="6" custScaleX="111935" custScaleY="111935"/>
      <dgm:spPr>
        <a:blipFill>
          <a:blip xmlns:r="http://schemas.openxmlformats.org/officeDocument/2006/relationships" r:embed="rId7">
            <a:extLst>
              <a:ext uri="{28A0092B-C50C-407E-A947-70E740481C1C}">
                <a14:useLocalDpi xmlns:a14="http://schemas.microsoft.com/office/drawing/2010/main" val="0"/>
              </a:ext>
            </a:extLst>
          </a:blip>
          <a:srcRect/>
          <a:stretch>
            <a:fillRect l="-35000" r="-35000"/>
          </a:stretch>
        </a:blipFill>
      </dgm:spPr>
      <dgm:t>
        <a:bodyPr/>
        <a:lstStyle/>
        <a:p>
          <a:endParaRPr lang="en-GB"/>
        </a:p>
      </dgm:t>
    </dgm:pt>
  </dgm:ptLst>
  <dgm:cxnLst>
    <dgm:cxn modelId="{E883E4B1-13AA-4AA0-9AD6-FB458C2F09AB}" srcId="{E0A40E55-DAE5-4A5D-87B9-880C58B504ED}" destId="{4F5CDD20-BCA7-4552-95DA-75CD3B7A02C0}" srcOrd="1" destOrd="0" parTransId="{775C7FA2-A4E6-4490-AEE0-6B875974B774}" sibTransId="{511D9027-D6F9-4DC5-83C3-34C9D7C0B8D5}"/>
    <dgm:cxn modelId="{9743F2B1-76F7-481E-AA8E-87CD0921548D}" type="presOf" srcId="{30E0B549-1C06-4E74-A5E3-0048C644F932}" destId="{4897609D-7085-447A-9F09-340E949AD18E}" srcOrd="0" destOrd="0" presId="urn:microsoft.com/office/officeart/2005/8/layout/bList2"/>
    <dgm:cxn modelId="{0860F9D4-AF64-4109-8BBD-A69DC85D01A3}" type="presOf" srcId="{B5E49271-39A5-4586-BF04-132BAFCCD93B}" destId="{7C1D357D-8650-48F9-80C5-9353D2932A7C}" srcOrd="0" destOrd="0" presId="urn:microsoft.com/office/officeart/2005/8/layout/bList2"/>
    <dgm:cxn modelId="{38F4C95F-FE60-47A6-B626-9445EB9F47FD}" type="presOf" srcId="{93CDAEF8-CE77-46E4-A531-6FADC20A897B}" destId="{B5B73687-99ED-4BCD-907E-7829F05DD756}" srcOrd="0" destOrd="0" presId="urn:microsoft.com/office/officeart/2005/8/layout/bList2"/>
    <dgm:cxn modelId="{9C1EF78D-7704-48EF-B0F6-42AD10884F80}" type="presOf" srcId="{41D23C6E-B822-462D-AE0A-1BAD768CB6BD}" destId="{9FEDB354-C3D3-4EB9-B05D-FB46DE518979}" srcOrd="0" destOrd="0" presId="urn:microsoft.com/office/officeart/2005/8/layout/bList2"/>
    <dgm:cxn modelId="{B1B0BDF0-619B-4E16-A690-5FB2BA8D6D56}" type="presOf" srcId="{D26EF126-BC93-40AA-BD00-09E711B386BD}" destId="{DE27080D-F879-4CD7-AE6A-34B4171487F6}" srcOrd="0" destOrd="1" presId="urn:microsoft.com/office/officeart/2005/8/layout/bList2"/>
    <dgm:cxn modelId="{E2BFE035-F5B9-4FF1-B76F-FF8B4F883260}" type="presOf" srcId="{84FABB9D-71FF-4CF2-9BA5-D0A7F0AC5CD5}" destId="{2A5560D6-48C4-44C7-80C1-4FBE4311E5FF}" srcOrd="1" destOrd="0" presId="urn:microsoft.com/office/officeart/2005/8/layout/bList2"/>
    <dgm:cxn modelId="{89924541-585C-47F9-B3D4-6F1F4849E4FD}" type="presOf" srcId="{FB996145-F9A0-458C-B9D8-67733C26ED64}" destId="{5F0F0BB3-C6E3-451A-AE7B-28F594791470}" srcOrd="0" destOrd="0" presId="urn:microsoft.com/office/officeart/2005/8/layout/bList2"/>
    <dgm:cxn modelId="{1B32D035-86CA-4AAA-805E-E78CF9804878}" type="presOf" srcId="{84FABB9D-71FF-4CF2-9BA5-D0A7F0AC5CD5}" destId="{9C917AD0-2FC1-4293-B5CC-61AF919CA218}" srcOrd="0" destOrd="0" presId="urn:microsoft.com/office/officeart/2005/8/layout/bList2"/>
    <dgm:cxn modelId="{3293768D-0181-492F-93A8-CE0C6DA41A18}" type="presOf" srcId="{3C5B78FE-FDC8-48A0-8602-E9F6078E20BD}" destId="{E396A583-2F3F-4087-B1F3-06023326B38A}" srcOrd="0" destOrd="0" presId="urn:microsoft.com/office/officeart/2005/8/layout/bList2"/>
    <dgm:cxn modelId="{F0A0C05F-BCA3-4F2D-9CC9-DAB5DEFB72EC}" srcId="{4AC9583D-FCEE-4019-8298-C928A3456E85}" destId="{93A69670-C668-45F4-B2C4-581E3CCCDD87}" srcOrd="0" destOrd="0" parTransId="{B02F47BE-5392-4926-86D7-7931CC96EB02}" sibTransId="{9F4C1492-6E1C-4ED8-BD0B-C2466CCB57AA}"/>
    <dgm:cxn modelId="{608B27CD-B22A-4BC9-B627-4823BE27604D}" type="presOf" srcId="{10E8E27B-F19F-4352-BE75-5E362DE5C0C8}" destId="{829629AD-89E2-40F7-A798-345772DFE5D3}" srcOrd="0" destOrd="0" presId="urn:microsoft.com/office/officeart/2005/8/layout/bList2"/>
    <dgm:cxn modelId="{08AA013E-50F1-4927-AB68-7B70445E41F6}" type="presOf" srcId="{19571C13-88DF-478B-B820-B295FC464221}" destId="{829629AD-89E2-40F7-A798-345772DFE5D3}" srcOrd="0" destOrd="1" presId="urn:microsoft.com/office/officeart/2005/8/layout/bList2"/>
    <dgm:cxn modelId="{C7AC5A5E-2065-463B-B67C-5FBD2706197E}" type="presOf" srcId="{E0A40E55-DAE5-4A5D-87B9-880C58B504ED}" destId="{4806933C-A73C-4CB5-8862-CFE8EDF913D6}" srcOrd="1" destOrd="0" presId="urn:microsoft.com/office/officeart/2005/8/layout/bList2"/>
    <dgm:cxn modelId="{C17A5503-7733-4271-B0CF-DF56A1DC5AA0}" type="presOf" srcId="{9F68937B-6277-4055-A1E9-9AE9A620E77C}" destId="{A9D3A5E1-CEC9-42D3-955D-DF2BF8ECC188}" srcOrd="0" destOrd="0" presId="urn:microsoft.com/office/officeart/2005/8/layout/bList2"/>
    <dgm:cxn modelId="{E335C419-10CD-4D70-9AD4-C9FB9BA564AA}" srcId="{506B9A84-27DC-4875-A03F-70DAB65F7D27}" destId="{B5E49271-39A5-4586-BF04-132BAFCCD93B}" srcOrd="0" destOrd="0" parTransId="{073F9D70-CB89-4798-A25C-D3F4E5298145}" sibTransId="{1E21FD74-6487-4865-B98E-2A0A967096DB}"/>
    <dgm:cxn modelId="{DCDF4B69-E5C3-4BB5-923F-F8E5BE979732}" type="presOf" srcId="{1E21FD74-6487-4865-B98E-2A0A967096DB}" destId="{B7BACB48-C841-4C5C-BB35-66452C0D7D96}" srcOrd="0" destOrd="0" presId="urn:microsoft.com/office/officeart/2005/8/layout/bList2"/>
    <dgm:cxn modelId="{DE153DB9-9F02-4AFC-AB1E-96B15AF92DC8}" srcId="{506B9A84-27DC-4875-A03F-70DAB65F7D27}" destId="{4AC9583D-FCEE-4019-8298-C928A3456E85}" srcOrd="3" destOrd="0" parTransId="{1A08A582-CBD0-40B7-8A29-B12ADAFDEA24}" sibTransId="{30E0B549-1C06-4E74-A5E3-0048C644F932}"/>
    <dgm:cxn modelId="{49EFA4CA-436C-4EC9-92AF-8D523BBA64CC}" type="presOf" srcId="{DAFA37B8-B170-471C-A416-0CDE5C1327D2}" destId="{63E00EC3-1A1F-44F9-90E9-374D1C629710}" srcOrd="0" destOrd="0" presId="urn:microsoft.com/office/officeart/2005/8/layout/bList2"/>
    <dgm:cxn modelId="{F942A048-B792-4064-8660-6C68D616E14D}" type="presOf" srcId="{B5E49271-39A5-4586-BF04-132BAFCCD93B}" destId="{6DC72712-1ED3-4E8E-91D3-C83FB1C6775D}" srcOrd="1" destOrd="0" presId="urn:microsoft.com/office/officeart/2005/8/layout/bList2"/>
    <dgm:cxn modelId="{40720C90-D710-4A4D-86FD-BA4BD561AF60}" srcId="{84FABB9D-71FF-4CF2-9BA5-D0A7F0AC5CD5}" destId="{DAFA37B8-B170-471C-A416-0CDE5C1327D2}" srcOrd="0" destOrd="0" parTransId="{9A3C9260-1357-4D47-B425-384CE47B5B25}" sibTransId="{13EF3023-F793-4536-A218-31C8B139AE8F}"/>
    <dgm:cxn modelId="{4081B020-33C8-49E2-867D-32FCD3E6A1C7}" srcId="{506B9A84-27DC-4875-A03F-70DAB65F7D27}" destId="{E0A40E55-DAE5-4A5D-87B9-880C58B504ED}" srcOrd="4" destOrd="0" parTransId="{E4C95CB6-9B93-4887-A9D4-BA3B246971FA}" sibTransId="{6458790B-9C81-4EB3-AC1A-10C830DBAF9D}"/>
    <dgm:cxn modelId="{AC4DACF9-4CCB-48F8-BFBA-AD970B68B156}" type="presOf" srcId="{93CDAEF8-CE77-46E4-A531-6FADC20A897B}" destId="{33FE2558-86DA-486F-BDC3-5094B429830F}" srcOrd="1" destOrd="0" presId="urn:microsoft.com/office/officeart/2005/8/layout/bList2"/>
    <dgm:cxn modelId="{A48F29D1-B8FA-4BDA-B05B-C4D3A131B7AC}" srcId="{41D23C6E-B822-462D-AE0A-1BAD768CB6BD}" destId="{19571C13-88DF-478B-B820-B295FC464221}" srcOrd="1" destOrd="0" parTransId="{08F7D7AC-E6E9-41FF-8F0B-4F0988F8D6D0}" sibTransId="{D0A7DE28-0097-4BAC-B349-3C1CB92D9ACC}"/>
    <dgm:cxn modelId="{7EA01E75-12F6-4ADE-A29B-08A1284CA576}" type="presOf" srcId="{41D23C6E-B822-462D-AE0A-1BAD768CB6BD}" destId="{2DA90EB2-C46E-41F2-BD3B-5DF88AC88D2D}" srcOrd="1" destOrd="0" presId="urn:microsoft.com/office/officeart/2005/8/layout/bList2"/>
    <dgm:cxn modelId="{D2B5FA43-49DD-4E9F-B272-8B3547B3795C}" type="presOf" srcId="{E0A40E55-DAE5-4A5D-87B9-880C58B504ED}" destId="{3B8EE2F6-9174-4AD5-9B1C-77DBBCA3053C}" srcOrd="0" destOrd="0" presId="urn:microsoft.com/office/officeart/2005/8/layout/bList2"/>
    <dgm:cxn modelId="{58220564-8411-4613-AE6A-4024C0ECF9F6}" type="presOf" srcId="{43FE9A5B-1E9C-49DB-8CEA-B17D6C11853B}" destId="{459FE16A-CE95-451A-B10D-F27940567ACE}" srcOrd="0" destOrd="0" presId="urn:microsoft.com/office/officeart/2005/8/layout/bList2"/>
    <dgm:cxn modelId="{C6F6638D-F855-483F-A14D-F7FF74BF0E15}" type="presOf" srcId="{4F5CDD20-BCA7-4552-95DA-75CD3B7A02C0}" destId="{5F0F0BB3-C6E3-451A-AE7B-28F594791470}" srcOrd="0" destOrd="1" presId="urn:microsoft.com/office/officeart/2005/8/layout/bList2"/>
    <dgm:cxn modelId="{F6D5E856-EB45-4547-A412-8A9C16DB5152}" srcId="{93CDAEF8-CE77-46E4-A531-6FADC20A897B}" destId="{24323EC3-E3D1-4B72-92F5-7CA0D8A15497}" srcOrd="0" destOrd="0" parTransId="{EE0672ED-1A8A-4A50-9937-A0E17CABE069}" sibTransId="{A5FDA800-D338-414D-BE46-597329B38798}"/>
    <dgm:cxn modelId="{F66D0528-8A23-46F9-AAD2-CABAE862E2D3}" type="presOf" srcId="{93A69670-C668-45F4-B2C4-581E3CCCDD87}" destId="{DE27080D-F879-4CD7-AE6A-34B4171487F6}" srcOrd="0" destOrd="0" presId="urn:microsoft.com/office/officeart/2005/8/layout/bList2"/>
    <dgm:cxn modelId="{D3F9F99A-E379-47D9-B07F-90A039EA53C7}" type="presOf" srcId="{6458790B-9C81-4EB3-AC1A-10C830DBAF9D}" destId="{F77F9C3F-E701-44ED-BC33-1C36FE49A599}" srcOrd="0" destOrd="0" presId="urn:microsoft.com/office/officeart/2005/8/layout/bList2"/>
    <dgm:cxn modelId="{9ED6DBCE-3C5A-4711-B41F-09F8DA2800F6}" srcId="{E0A40E55-DAE5-4A5D-87B9-880C58B504ED}" destId="{FB996145-F9A0-458C-B9D8-67733C26ED64}" srcOrd="0" destOrd="0" parTransId="{27B63EED-784F-4D22-8231-D82E70A6BC0A}" sibTransId="{E76505A6-9847-4407-8CED-216950B554DB}"/>
    <dgm:cxn modelId="{31F44732-1F65-462B-B8CA-80FE4D70C96C}" type="presOf" srcId="{24323EC3-E3D1-4B72-92F5-7CA0D8A15497}" destId="{8696DF74-7962-40BC-BB20-B4B7E665DF4C}" srcOrd="0" destOrd="0" presId="urn:microsoft.com/office/officeart/2005/8/layout/bList2"/>
    <dgm:cxn modelId="{A3EEFC8D-B931-4F39-A3F0-E8EF4097F790}" srcId="{41D23C6E-B822-462D-AE0A-1BAD768CB6BD}" destId="{10E8E27B-F19F-4352-BE75-5E362DE5C0C8}" srcOrd="0" destOrd="0" parTransId="{A3031434-BAE6-49DE-B9E4-74F5221BDB44}" sibTransId="{8C7DF615-1A93-4F0C-95DA-071A553F7B7D}"/>
    <dgm:cxn modelId="{2F7071AA-392D-4FBF-81FC-F2746EF74CC6}" type="presOf" srcId="{4AC9583D-FCEE-4019-8298-C928A3456E85}" destId="{2DD73033-0349-4CDC-8D7F-F34C9A0C083F}" srcOrd="0" destOrd="0" presId="urn:microsoft.com/office/officeart/2005/8/layout/bList2"/>
    <dgm:cxn modelId="{C9907035-24F4-4893-B157-833335694593}" srcId="{506B9A84-27DC-4875-A03F-70DAB65F7D27}" destId="{93CDAEF8-CE77-46E4-A531-6FADC20A897B}" srcOrd="5" destOrd="0" parTransId="{F70F8A2E-2589-435A-B2C0-5FE06530C2DD}" sibTransId="{D4BBBDDB-FCC9-4525-B714-EE722D29FEB5}"/>
    <dgm:cxn modelId="{8AFB0257-B5BB-448D-84DA-197508A8D573}" type="presOf" srcId="{506B9A84-27DC-4875-A03F-70DAB65F7D27}" destId="{0A0B609E-7A20-42A8-9AE8-02DFF8FDE464}" srcOrd="0" destOrd="0" presId="urn:microsoft.com/office/officeart/2005/8/layout/bList2"/>
    <dgm:cxn modelId="{325C464A-083E-47B3-BCDC-D977E045C946}" srcId="{B5E49271-39A5-4586-BF04-132BAFCCD93B}" destId="{9F68937B-6277-4055-A1E9-9AE9A620E77C}" srcOrd="0" destOrd="0" parTransId="{84482864-F3D2-4E50-B2EF-6AF1CB04169A}" sibTransId="{CFA9B120-BA52-43FE-A4CE-45798AE76CA2}"/>
    <dgm:cxn modelId="{805187D2-6B89-491B-A431-0606E9CDA399}" srcId="{4AC9583D-FCEE-4019-8298-C928A3456E85}" destId="{D26EF126-BC93-40AA-BD00-09E711B386BD}" srcOrd="1" destOrd="0" parTransId="{68BF2B5A-09B6-4586-A892-DCEA715CB1EF}" sibTransId="{50DC2D0A-BADB-48A5-BFC7-03620ED95713}"/>
    <dgm:cxn modelId="{0DB02825-732D-4C31-B4EA-03AEE7601556}" srcId="{506B9A84-27DC-4875-A03F-70DAB65F7D27}" destId="{41D23C6E-B822-462D-AE0A-1BAD768CB6BD}" srcOrd="2" destOrd="0" parTransId="{4FB3DF0E-4947-47D5-B408-C024EBFA38D7}" sibTransId="{43FE9A5B-1E9C-49DB-8CEA-B17D6C11853B}"/>
    <dgm:cxn modelId="{5E0640DD-E61C-4CC3-BDC2-74E6CFCB48A7}" type="presOf" srcId="{4AC9583D-FCEE-4019-8298-C928A3456E85}" destId="{83002EBB-8896-435F-8653-8C475AD90D76}" srcOrd="1" destOrd="0" presId="urn:microsoft.com/office/officeart/2005/8/layout/bList2"/>
    <dgm:cxn modelId="{E108B57C-511D-4352-B7C9-2ACB9C0072A1}" srcId="{506B9A84-27DC-4875-A03F-70DAB65F7D27}" destId="{84FABB9D-71FF-4CF2-9BA5-D0A7F0AC5CD5}" srcOrd="1" destOrd="0" parTransId="{36B9579B-328A-49D1-A838-C9BDD2F5D838}" sibTransId="{3C5B78FE-FDC8-48A0-8602-E9F6078E20BD}"/>
    <dgm:cxn modelId="{0F4670E0-A105-444C-8C7A-E2126FA13D95}" type="presParOf" srcId="{0A0B609E-7A20-42A8-9AE8-02DFF8FDE464}" destId="{D1FBE7C7-1993-48AD-9CF0-D5883E02FB95}" srcOrd="0" destOrd="0" presId="urn:microsoft.com/office/officeart/2005/8/layout/bList2"/>
    <dgm:cxn modelId="{A3131CB3-B14D-4D83-801D-1674684200B7}" type="presParOf" srcId="{D1FBE7C7-1993-48AD-9CF0-D5883E02FB95}" destId="{A9D3A5E1-CEC9-42D3-955D-DF2BF8ECC188}" srcOrd="0" destOrd="0" presId="urn:microsoft.com/office/officeart/2005/8/layout/bList2"/>
    <dgm:cxn modelId="{6BB5EBD6-7A3F-4788-BF7D-0987F06B14F6}" type="presParOf" srcId="{D1FBE7C7-1993-48AD-9CF0-D5883E02FB95}" destId="{7C1D357D-8650-48F9-80C5-9353D2932A7C}" srcOrd="1" destOrd="0" presId="urn:microsoft.com/office/officeart/2005/8/layout/bList2"/>
    <dgm:cxn modelId="{2B5851B4-FB14-4C6D-B24D-1CAEC74B664A}" type="presParOf" srcId="{D1FBE7C7-1993-48AD-9CF0-D5883E02FB95}" destId="{6DC72712-1ED3-4E8E-91D3-C83FB1C6775D}" srcOrd="2" destOrd="0" presId="urn:microsoft.com/office/officeart/2005/8/layout/bList2"/>
    <dgm:cxn modelId="{C1BDBF80-7391-4346-8B82-024483BA8C37}" type="presParOf" srcId="{D1FBE7C7-1993-48AD-9CF0-D5883E02FB95}" destId="{43881B16-85B8-4508-AD28-510233566E7C}" srcOrd="3" destOrd="0" presId="urn:microsoft.com/office/officeart/2005/8/layout/bList2"/>
    <dgm:cxn modelId="{4E47A3A9-ACA7-460B-9F44-ED84EDCD49F6}" type="presParOf" srcId="{0A0B609E-7A20-42A8-9AE8-02DFF8FDE464}" destId="{B7BACB48-C841-4C5C-BB35-66452C0D7D96}" srcOrd="1" destOrd="0" presId="urn:microsoft.com/office/officeart/2005/8/layout/bList2"/>
    <dgm:cxn modelId="{B4D7C4A2-8906-444A-AD16-6148AFCFEFFE}" type="presParOf" srcId="{0A0B609E-7A20-42A8-9AE8-02DFF8FDE464}" destId="{ED56C779-D7C5-42C0-AE57-B95CE0789ED2}" srcOrd="2" destOrd="0" presId="urn:microsoft.com/office/officeart/2005/8/layout/bList2"/>
    <dgm:cxn modelId="{B416C88A-169E-46AE-9C0F-FBFABEAA6120}" type="presParOf" srcId="{ED56C779-D7C5-42C0-AE57-B95CE0789ED2}" destId="{63E00EC3-1A1F-44F9-90E9-374D1C629710}" srcOrd="0" destOrd="0" presId="urn:microsoft.com/office/officeart/2005/8/layout/bList2"/>
    <dgm:cxn modelId="{7E21DDE0-C35F-4B39-ADC5-293B7F3C7980}" type="presParOf" srcId="{ED56C779-D7C5-42C0-AE57-B95CE0789ED2}" destId="{9C917AD0-2FC1-4293-B5CC-61AF919CA218}" srcOrd="1" destOrd="0" presId="urn:microsoft.com/office/officeart/2005/8/layout/bList2"/>
    <dgm:cxn modelId="{299E01B6-21C1-4729-A3B3-F28F0770C912}" type="presParOf" srcId="{ED56C779-D7C5-42C0-AE57-B95CE0789ED2}" destId="{2A5560D6-48C4-44C7-80C1-4FBE4311E5FF}" srcOrd="2" destOrd="0" presId="urn:microsoft.com/office/officeart/2005/8/layout/bList2"/>
    <dgm:cxn modelId="{4400D6F7-8072-4B09-B6BC-B9CC356823F7}" type="presParOf" srcId="{ED56C779-D7C5-42C0-AE57-B95CE0789ED2}" destId="{1B1F29FD-9EB0-4845-A39B-3A497A891FDE}" srcOrd="3" destOrd="0" presId="urn:microsoft.com/office/officeart/2005/8/layout/bList2"/>
    <dgm:cxn modelId="{ADD17063-DD57-4B41-929D-6B070CF7C4DA}" type="presParOf" srcId="{0A0B609E-7A20-42A8-9AE8-02DFF8FDE464}" destId="{E396A583-2F3F-4087-B1F3-06023326B38A}" srcOrd="3" destOrd="0" presId="urn:microsoft.com/office/officeart/2005/8/layout/bList2"/>
    <dgm:cxn modelId="{B8689AE8-F45F-42DA-92AA-94C0D263D7FF}" type="presParOf" srcId="{0A0B609E-7A20-42A8-9AE8-02DFF8FDE464}" destId="{56867E9B-D948-4610-A5E5-17C037579D71}" srcOrd="4" destOrd="0" presId="urn:microsoft.com/office/officeart/2005/8/layout/bList2"/>
    <dgm:cxn modelId="{52D33AD2-32CB-43D5-A168-656989278388}" type="presParOf" srcId="{56867E9B-D948-4610-A5E5-17C037579D71}" destId="{829629AD-89E2-40F7-A798-345772DFE5D3}" srcOrd="0" destOrd="0" presId="urn:microsoft.com/office/officeart/2005/8/layout/bList2"/>
    <dgm:cxn modelId="{0A4CE349-EA59-487E-ACCB-91FC52DC0E0E}" type="presParOf" srcId="{56867E9B-D948-4610-A5E5-17C037579D71}" destId="{9FEDB354-C3D3-4EB9-B05D-FB46DE518979}" srcOrd="1" destOrd="0" presId="urn:microsoft.com/office/officeart/2005/8/layout/bList2"/>
    <dgm:cxn modelId="{5AE6DEAD-BF60-4150-91AF-6967359C6E66}" type="presParOf" srcId="{56867E9B-D948-4610-A5E5-17C037579D71}" destId="{2DA90EB2-C46E-41F2-BD3B-5DF88AC88D2D}" srcOrd="2" destOrd="0" presId="urn:microsoft.com/office/officeart/2005/8/layout/bList2"/>
    <dgm:cxn modelId="{C3B0055B-8804-4581-AEBB-EFAC41523450}" type="presParOf" srcId="{56867E9B-D948-4610-A5E5-17C037579D71}" destId="{CDFE6CA2-AE61-4567-8149-0E141EB3ECF1}" srcOrd="3" destOrd="0" presId="urn:microsoft.com/office/officeart/2005/8/layout/bList2"/>
    <dgm:cxn modelId="{086E007E-994C-4AD1-801B-9F85429158BD}" type="presParOf" srcId="{0A0B609E-7A20-42A8-9AE8-02DFF8FDE464}" destId="{459FE16A-CE95-451A-B10D-F27940567ACE}" srcOrd="5" destOrd="0" presId="urn:microsoft.com/office/officeart/2005/8/layout/bList2"/>
    <dgm:cxn modelId="{E3ECFFF4-2556-4F70-937E-07A88DAF1F75}" type="presParOf" srcId="{0A0B609E-7A20-42A8-9AE8-02DFF8FDE464}" destId="{C90DCC77-1C31-4208-A1F4-2C77C44B885F}" srcOrd="6" destOrd="0" presId="urn:microsoft.com/office/officeart/2005/8/layout/bList2"/>
    <dgm:cxn modelId="{91586425-24A1-48B1-8BE9-C659C49A469D}" type="presParOf" srcId="{C90DCC77-1C31-4208-A1F4-2C77C44B885F}" destId="{DE27080D-F879-4CD7-AE6A-34B4171487F6}" srcOrd="0" destOrd="0" presId="urn:microsoft.com/office/officeart/2005/8/layout/bList2"/>
    <dgm:cxn modelId="{4A10CC4B-EC04-4C13-A41E-1EBD6EA661ED}" type="presParOf" srcId="{C90DCC77-1C31-4208-A1F4-2C77C44B885F}" destId="{2DD73033-0349-4CDC-8D7F-F34C9A0C083F}" srcOrd="1" destOrd="0" presId="urn:microsoft.com/office/officeart/2005/8/layout/bList2"/>
    <dgm:cxn modelId="{61D0BB08-4A29-417B-B614-EF11202E6CCB}" type="presParOf" srcId="{C90DCC77-1C31-4208-A1F4-2C77C44B885F}" destId="{83002EBB-8896-435F-8653-8C475AD90D76}" srcOrd="2" destOrd="0" presId="urn:microsoft.com/office/officeart/2005/8/layout/bList2"/>
    <dgm:cxn modelId="{3B541FE3-7555-487E-B2C3-9E1662A23690}" type="presParOf" srcId="{C90DCC77-1C31-4208-A1F4-2C77C44B885F}" destId="{9BACBC1F-676D-494F-B9B8-80831DC43A9D}" srcOrd="3" destOrd="0" presId="urn:microsoft.com/office/officeart/2005/8/layout/bList2"/>
    <dgm:cxn modelId="{49C64D1A-FE42-4976-9EDC-B0D68AB086D4}" type="presParOf" srcId="{0A0B609E-7A20-42A8-9AE8-02DFF8FDE464}" destId="{4897609D-7085-447A-9F09-340E949AD18E}" srcOrd="7" destOrd="0" presId="urn:microsoft.com/office/officeart/2005/8/layout/bList2"/>
    <dgm:cxn modelId="{85D021E2-CCBE-4DCD-8427-A74F8B374272}" type="presParOf" srcId="{0A0B609E-7A20-42A8-9AE8-02DFF8FDE464}" destId="{6A71A7C7-220F-44C8-BC15-0DF58A9E9780}" srcOrd="8" destOrd="0" presId="urn:microsoft.com/office/officeart/2005/8/layout/bList2"/>
    <dgm:cxn modelId="{4049BC77-8777-4BF6-8338-8521D72E642E}" type="presParOf" srcId="{6A71A7C7-220F-44C8-BC15-0DF58A9E9780}" destId="{5F0F0BB3-C6E3-451A-AE7B-28F594791470}" srcOrd="0" destOrd="0" presId="urn:microsoft.com/office/officeart/2005/8/layout/bList2"/>
    <dgm:cxn modelId="{A287D143-2941-4B00-AB71-332BA52A62FC}" type="presParOf" srcId="{6A71A7C7-220F-44C8-BC15-0DF58A9E9780}" destId="{3B8EE2F6-9174-4AD5-9B1C-77DBBCA3053C}" srcOrd="1" destOrd="0" presId="urn:microsoft.com/office/officeart/2005/8/layout/bList2"/>
    <dgm:cxn modelId="{7A069FE0-A67E-4E97-BA82-1E33CBDBCC9A}" type="presParOf" srcId="{6A71A7C7-220F-44C8-BC15-0DF58A9E9780}" destId="{4806933C-A73C-4CB5-8862-CFE8EDF913D6}" srcOrd="2" destOrd="0" presId="urn:microsoft.com/office/officeart/2005/8/layout/bList2"/>
    <dgm:cxn modelId="{0B20100D-AD46-4C6C-93ED-0554E2C96697}" type="presParOf" srcId="{6A71A7C7-220F-44C8-BC15-0DF58A9E9780}" destId="{99FB90B0-944D-4713-90AE-D19FEFA1D28F}" srcOrd="3" destOrd="0" presId="urn:microsoft.com/office/officeart/2005/8/layout/bList2"/>
    <dgm:cxn modelId="{34D31968-304E-424C-A6E4-2D349EB232C3}" type="presParOf" srcId="{0A0B609E-7A20-42A8-9AE8-02DFF8FDE464}" destId="{F77F9C3F-E701-44ED-BC33-1C36FE49A599}" srcOrd="9" destOrd="0" presId="urn:microsoft.com/office/officeart/2005/8/layout/bList2"/>
    <dgm:cxn modelId="{250EDD55-EDA9-4791-86BD-A1678999E851}" type="presParOf" srcId="{0A0B609E-7A20-42A8-9AE8-02DFF8FDE464}" destId="{B9B3F42A-4A14-4FA6-99D0-1FDA095BB5A4}" srcOrd="10" destOrd="0" presId="urn:microsoft.com/office/officeart/2005/8/layout/bList2"/>
    <dgm:cxn modelId="{C0B52539-C0FC-47DD-9994-5BC34AB154CB}" type="presParOf" srcId="{B9B3F42A-4A14-4FA6-99D0-1FDA095BB5A4}" destId="{8696DF74-7962-40BC-BB20-B4B7E665DF4C}" srcOrd="0" destOrd="0" presId="urn:microsoft.com/office/officeart/2005/8/layout/bList2"/>
    <dgm:cxn modelId="{5D66FF82-08FB-4995-886B-0CFB5F603A34}" type="presParOf" srcId="{B9B3F42A-4A14-4FA6-99D0-1FDA095BB5A4}" destId="{B5B73687-99ED-4BCD-907E-7829F05DD756}" srcOrd="1" destOrd="0" presId="urn:microsoft.com/office/officeart/2005/8/layout/bList2"/>
    <dgm:cxn modelId="{DB999DF1-207B-49D4-884B-4D1186D61E34}" type="presParOf" srcId="{B9B3F42A-4A14-4FA6-99D0-1FDA095BB5A4}" destId="{33FE2558-86DA-486F-BDC3-5094B429830F}" srcOrd="2" destOrd="0" presId="urn:microsoft.com/office/officeart/2005/8/layout/bList2"/>
    <dgm:cxn modelId="{7A05B856-D5CF-4781-96D0-42DA897B73BD}" type="presParOf" srcId="{B9B3F42A-4A14-4FA6-99D0-1FDA095BB5A4}" destId="{DB405075-49EB-4A0F-A7F1-6B05EF5B4B45}" srcOrd="3" destOrd="0" presId="urn:microsoft.com/office/officeart/2005/8/layout/b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3A5E1-CEC9-42D3-955D-DF2BF8ECC188}">
      <dsp:nvSpPr>
        <dsp:cNvPr id="0" name=""/>
        <dsp:cNvSpPr/>
      </dsp:nvSpPr>
      <dsp:spPr>
        <a:xfrm>
          <a:off x="1414551" y="33816"/>
          <a:ext cx="4375929" cy="3266538"/>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171450" rIns="57150" bIns="57150" numCol="1" spcCol="1270" anchor="t" anchorCtr="0">
          <a:noAutofit/>
        </a:bodyPr>
        <a:lstStyle/>
        <a:p>
          <a:pPr marL="285750" lvl="1" indent="-285750" algn="ctr" defTabSz="2000250">
            <a:lnSpc>
              <a:spcPct val="90000"/>
            </a:lnSpc>
            <a:spcBef>
              <a:spcPct val="0"/>
            </a:spcBef>
            <a:spcAft>
              <a:spcPct val="15000"/>
            </a:spcAft>
            <a:buChar char="••"/>
          </a:pPr>
          <a:r>
            <a:rPr lang="en-GB" sz="4500" kern="1200" dirty="0" smtClean="0">
              <a:latin typeface="Arial" panose="020B0604020202020204" pitchFamily="34" charset="0"/>
              <a:cs typeface="Arial" panose="020B0604020202020204" pitchFamily="34" charset="0"/>
            </a:rPr>
            <a:t>Stockley’s Drug Interactions (SDI)</a:t>
          </a:r>
          <a:endParaRPr lang="en-GB" sz="4500" kern="1200" dirty="0">
            <a:latin typeface="Arial" panose="020B0604020202020204" pitchFamily="34" charset="0"/>
            <a:cs typeface="Arial" panose="020B0604020202020204" pitchFamily="34" charset="0"/>
          </a:endParaRPr>
        </a:p>
      </dsp:txBody>
      <dsp:txXfrm>
        <a:off x="1491090" y="110355"/>
        <a:ext cx="4222851" cy="3189999"/>
      </dsp:txXfrm>
    </dsp:sp>
    <dsp:sp modelId="{6DC72712-1ED3-4E8E-91D3-C83FB1C6775D}">
      <dsp:nvSpPr>
        <dsp:cNvPr id="0" name=""/>
        <dsp:cNvSpPr/>
      </dsp:nvSpPr>
      <dsp:spPr>
        <a:xfrm>
          <a:off x="1414551" y="3300355"/>
          <a:ext cx="4375929" cy="140461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0" rIns="67310" bIns="0" numCol="1" spcCol="1270" anchor="ctr" anchorCtr="0">
          <a:noAutofit/>
        </a:bodyPr>
        <a:lstStyle/>
        <a:p>
          <a:pPr lvl="0" algn="ctr" defTabSz="2355850">
            <a:lnSpc>
              <a:spcPct val="90000"/>
            </a:lnSpc>
            <a:spcBef>
              <a:spcPct val="0"/>
            </a:spcBef>
            <a:spcAft>
              <a:spcPct val="35000"/>
            </a:spcAft>
          </a:pPr>
          <a:r>
            <a:rPr lang="en-GB" sz="5300" b="1" kern="1200" dirty="0" smtClean="0"/>
            <a:t>      70%</a:t>
          </a:r>
          <a:endParaRPr lang="en-GB" sz="5300" b="1" kern="1200" dirty="0"/>
        </a:p>
      </dsp:txBody>
      <dsp:txXfrm>
        <a:off x="1414551" y="3300355"/>
        <a:ext cx="3081640" cy="1404611"/>
      </dsp:txXfrm>
    </dsp:sp>
    <dsp:sp modelId="{43881B16-85B8-4508-AD28-510233566E7C}">
      <dsp:nvSpPr>
        <dsp:cNvPr id="0" name=""/>
        <dsp:cNvSpPr/>
      </dsp:nvSpPr>
      <dsp:spPr>
        <a:xfrm>
          <a:off x="4451576" y="3522431"/>
          <a:ext cx="1695744" cy="168526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E00EC3-1A1F-44F9-90E9-374D1C629710}">
      <dsp:nvSpPr>
        <dsp:cNvPr id="0" name=""/>
        <dsp:cNvSpPr/>
      </dsp:nvSpPr>
      <dsp:spPr>
        <a:xfrm>
          <a:off x="1412568" y="5890444"/>
          <a:ext cx="4375929" cy="3266538"/>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171450" rIns="57150" bIns="57150" numCol="1" spcCol="1270" anchor="t" anchorCtr="0">
          <a:noAutofit/>
        </a:bodyPr>
        <a:lstStyle/>
        <a:p>
          <a:pPr marL="285750" lvl="1" indent="-285750" algn="ctr" defTabSz="2000250">
            <a:lnSpc>
              <a:spcPct val="90000"/>
            </a:lnSpc>
            <a:spcBef>
              <a:spcPct val="0"/>
            </a:spcBef>
            <a:spcAft>
              <a:spcPct val="15000"/>
            </a:spcAft>
            <a:buChar char="••"/>
          </a:pPr>
          <a:r>
            <a:rPr lang="en-GB" sz="4500" kern="1200" dirty="0" smtClean="0">
              <a:latin typeface="Arial" panose="020B0604020202020204" pitchFamily="34" charset="0"/>
              <a:cs typeface="Arial" panose="020B0604020202020204" pitchFamily="34" charset="0"/>
            </a:rPr>
            <a:t> Stockley’s Interaction Checker (SIC)</a:t>
          </a:r>
          <a:endParaRPr lang="en-GB" sz="4500" kern="1200" dirty="0">
            <a:latin typeface="Arial" panose="020B0604020202020204" pitchFamily="34" charset="0"/>
            <a:cs typeface="Arial" panose="020B0604020202020204" pitchFamily="34" charset="0"/>
          </a:endParaRPr>
        </a:p>
      </dsp:txBody>
      <dsp:txXfrm>
        <a:off x="1489107" y="5966983"/>
        <a:ext cx="4222851" cy="3189999"/>
      </dsp:txXfrm>
    </dsp:sp>
    <dsp:sp modelId="{2A5560D6-48C4-44C7-80C1-4FBE4311E5FF}">
      <dsp:nvSpPr>
        <dsp:cNvPr id="0" name=""/>
        <dsp:cNvSpPr/>
      </dsp:nvSpPr>
      <dsp:spPr>
        <a:xfrm>
          <a:off x="1412568" y="9156983"/>
          <a:ext cx="4375929" cy="140461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0" rIns="67310" bIns="0" numCol="1" spcCol="1270" anchor="ctr" anchorCtr="0">
          <a:noAutofit/>
        </a:bodyPr>
        <a:lstStyle/>
        <a:p>
          <a:pPr lvl="0" algn="ctr" defTabSz="2355850">
            <a:lnSpc>
              <a:spcPct val="90000"/>
            </a:lnSpc>
            <a:spcBef>
              <a:spcPct val="0"/>
            </a:spcBef>
            <a:spcAft>
              <a:spcPct val="35000"/>
            </a:spcAft>
          </a:pPr>
          <a:r>
            <a:rPr lang="en-GB" sz="5300" b="1" kern="1200" dirty="0" smtClean="0"/>
            <a:t>       61%</a:t>
          </a:r>
          <a:endParaRPr lang="en-GB" sz="5300" kern="1200" dirty="0"/>
        </a:p>
      </dsp:txBody>
      <dsp:txXfrm>
        <a:off x="1412568" y="9156983"/>
        <a:ext cx="3081640" cy="1404611"/>
      </dsp:txXfrm>
    </dsp:sp>
    <dsp:sp modelId="{1B1F29FD-9EB0-4845-A39B-3A497A891FDE}">
      <dsp:nvSpPr>
        <dsp:cNvPr id="0" name=""/>
        <dsp:cNvSpPr/>
      </dsp:nvSpPr>
      <dsp:spPr>
        <a:xfrm>
          <a:off x="4531945" y="9298008"/>
          <a:ext cx="1703678" cy="169574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9629AD-89E2-40F7-A798-345772DFE5D3}">
      <dsp:nvSpPr>
        <dsp:cNvPr id="0" name=""/>
        <dsp:cNvSpPr/>
      </dsp:nvSpPr>
      <dsp:spPr>
        <a:xfrm>
          <a:off x="1409895" y="11752311"/>
          <a:ext cx="4375929" cy="3266538"/>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171450" rIns="57150" bIns="57150" numCol="1" spcCol="1270" anchor="t" anchorCtr="0">
          <a:noAutofit/>
        </a:bodyPr>
        <a:lstStyle/>
        <a:p>
          <a:pPr marL="285750" lvl="1" indent="-285750" algn="ctr" defTabSz="2000250">
            <a:lnSpc>
              <a:spcPct val="90000"/>
            </a:lnSpc>
            <a:spcBef>
              <a:spcPct val="0"/>
            </a:spcBef>
            <a:spcAft>
              <a:spcPct val="15000"/>
            </a:spcAft>
            <a:buChar char="••"/>
          </a:pPr>
          <a:endParaRPr lang="en-GB" sz="4500" kern="1200" dirty="0">
            <a:latin typeface="Arial" panose="020B0604020202020204" pitchFamily="34" charset="0"/>
            <a:cs typeface="Arial" panose="020B0604020202020204" pitchFamily="34" charset="0"/>
          </a:endParaRPr>
        </a:p>
        <a:p>
          <a:pPr marL="285750" lvl="1" indent="-285750" algn="ctr" defTabSz="2000250">
            <a:lnSpc>
              <a:spcPct val="90000"/>
            </a:lnSpc>
            <a:spcBef>
              <a:spcPct val="0"/>
            </a:spcBef>
            <a:spcAft>
              <a:spcPct val="15000"/>
            </a:spcAft>
            <a:buChar char="••"/>
          </a:pPr>
          <a:r>
            <a:rPr lang="en-GB" sz="4500" kern="1200" dirty="0" smtClean="0">
              <a:latin typeface="Arial" panose="020B0604020202020204" pitchFamily="34" charset="0"/>
              <a:cs typeface="Arial" panose="020B0604020202020204" pitchFamily="34" charset="0"/>
            </a:rPr>
            <a:t>Drugs.com (DC)</a:t>
          </a:r>
          <a:endParaRPr lang="en-GB" sz="4500" kern="1200" dirty="0">
            <a:latin typeface="Arial" panose="020B0604020202020204" pitchFamily="34" charset="0"/>
            <a:cs typeface="Arial" panose="020B0604020202020204" pitchFamily="34" charset="0"/>
          </a:endParaRPr>
        </a:p>
      </dsp:txBody>
      <dsp:txXfrm>
        <a:off x="1486434" y="11828850"/>
        <a:ext cx="4222851" cy="3189999"/>
      </dsp:txXfrm>
    </dsp:sp>
    <dsp:sp modelId="{2DA90EB2-C46E-41F2-BD3B-5DF88AC88D2D}">
      <dsp:nvSpPr>
        <dsp:cNvPr id="0" name=""/>
        <dsp:cNvSpPr/>
      </dsp:nvSpPr>
      <dsp:spPr>
        <a:xfrm>
          <a:off x="1409895" y="15018850"/>
          <a:ext cx="4375929" cy="140461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0" rIns="67310" bIns="0" numCol="1" spcCol="1270" anchor="ctr" anchorCtr="0">
          <a:noAutofit/>
        </a:bodyPr>
        <a:lstStyle/>
        <a:p>
          <a:pPr lvl="0" algn="l" defTabSz="2355850">
            <a:lnSpc>
              <a:spcPct val="90000"/>
            </a:lnSpc>
            <a:spcBef>
              <a:spcPct val="0"/>
            </a:spcBef>
            <a:spcAft>
              <a:spcPct val="35000"/>
            </a:spcAft>
          </a:pPr>
          <a:r>
            <a:rPr lang="en-GB" sz="5300" b="1" kern="1200" dirty="0" smtClean="0"/>
            <a:t>        70%</a:t>
          </a:r>
          <a:endParaRPr lang="en-GB" sz="5300" kern="1200" dirty="0"/>
        </a:p>
      </dsp:txBody>
      <dsp:txXfrm>
        <a:off x="1409895" y="15018850"/>
        <a:ext cx="3081640" cy="1404611"/>
      </dsp:txXfrm>
    </dsp:sp>
    <dsp:sp modelId="{CDFE6CA2-AE61-4567-8149-0E141EB3ECF1}">
      <dsp:nvSpPr>
        <dsp:cNvPr id="0" name=""/>
        <dsp:cNvSpPr/>
      </dsp:nvSpPr>
      <dsp:spPr>
        <a:xfrm>
          <a:off x="4523927" y="15155908"/>
          <a:ext cx="1714368" cy="1703678"/>
        </a:xfrm>
        <a:prstGeom prst="ellipse">
          <a:avLst/>
        </a:prstGeom>
        <a:blipFill>
          <a:blip xmlns:r="http://schemas.openxmlformats.org/officeDocument/2006/relationships"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l="-3000" r="-3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27080D-F879-4CD7-AE6A-34B4171487F6}">
      <dsp:nvSpPr>
        <dsp:cNvPr id="0" name=""/>
        <dsp:cNvSpPr/>
      </dsp:nvSpPr>
      <dsp:spPr>
        <a:xfrm>
          <a:off x="1409222" y="17618144"/>
          <a:ext cx="4375929" cy="3266538"/>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171450" rIns="57150" bIns="57150" numCol="1" spcCol="1270" anchor="t" anchorCtr="0">
          <a:noAutofit/>
        </a:bodyPr>
        <a:lstStyle/>
        <a:p>
          <a:pPr marL="285750" lvl="1" indent="-285750" algn="ctr" defTabSz="2000250">
            <a:lnSpc>
              <a:spcPct val="90000"/>
            </a:lnSpc>
            <a:spcBef>
              <a:spcPct val="0"/>
            </a:spcBef>
            <a:spcAft>
              <a:spcPct val="15000"/>
            </a:spcAft>
            <a:buChar char="••"/>
          </a:pPr>
          <a:endParaRPr lang="en-GB" sz="4500" kern="1200" dirty="0">
            <a:latin typeface="Arial" panose="020B0604020202020204" pitchFamily="34" charset="0"/>
            <a:cs typeface="Arial" panose="020B0604020202020204" pitchFamily="34" charset="0"/>
          </a:endParaRPr>
        </a:p>
        <a:p>
          <a:pPr marL="285750" lvl="1" indent="-285750" algn="ctr" defTabSz="2000250">
            <a:lnSpc>
              <a:spcPct val="90000"/>
            </a:lnSpc>
            <a:spcBef>
              <a:spcPct val="0"/>
            </a:spcBef>
            <a:spcAft>
              <a:spcPct val="15000"/>
            </a:spcAft>
            <a:buChar char="••"/>
          </a:pPr>
          <a:r>
            <a:rPr lang="en-GB" sz="4500" kern="1200" dirty="0" err="1" smtClean="0">
              <a:latin typeface="Arial" panose="020B0604020202020204" pitchFamily="34" charset="0"/>
              <a:cs typeface="Arial" panose="020B0604020202020204" pitchFamily="34" charset="0"/>
            </a:rPr>
            <a:t>UpToDate</a:t>
          </a:r>
          <a:r>
            <a:rPr lang="en-GB" sz="4500" kern="1200" dirty="0" smtClean="0">
              <a:latin typeface="Arial" panose="020B0604020202020204" pitchFamily="34" charset="0"/>
              <a:cs typeface="Arial" panose="020B0604020202020204" pitchFamily="34" charset="0"/>
            </a:rPr>
            <a:t> (UTD)</a:t>
          </a:r>
          <a:endParaRPr lang="en-GB" sz="4500" kern="1200" dirty="0">
            <a:latin typeface="Arial" panose="020B0604020202020204" pitchFamily="34" charset="0"/>
            <a:cs typeface="Arial" panose="020B0604020202020204" pitchFamily="34" charset="0"/>
          </a:endParaRPr>
        </a:p>
      </dsp:txBody>
      <dsp:txXfrm>
        <a:off x="1485761" y="17694683"/>
        <a:ext cx="4222851" cy="3189999"/>
      </dsp:txXfrm>
    </dsp:sp>
    <dsp:sp modelId="{83002EBB-8896-435F-8653-8C475AD90D76}">
      <dsp:nvSpPr>
        <dsp:cNvPr id="0" name=""/>
        <dsp:cNvSpPr/>
      </dsp:nvSpPr>
      <dsp:spPr>
        <a:xfrm>
          <a:off x="1409222" y="20884683"/>
          <a:ext cx="4375929" cy="140461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0" rIns="67310" bIns="0" numCol="1" spcCol="1270" anchor="ctr" anchorCtr="0">
          <a:noAutofit/>
        </a:bodyPr>
        <a:lstStyle/>
        <a:p>
          <a:pPr lvl="0" algn="l" defTabSz="2355850">
            <a:lnSpc>
              <a:spcPct val="90000"/>
            </a:lnSpc>
            <a:spcBef>
              <a:spcPct val="0"/>
            </a:spcBef>
            <a:spcAft>
              <a:spcPct val="35000"/>
            </a:spcAft>
          </a:pPr>
          <a:r>
            <a:rPr lang="en-GB" sz="5300" b="1" kern="1200" dirty="0" smtClean="0"/>
            <a:t>        72%</a:t>
          </a:r>
          <a:endParaRPr lang="en-GB" sz="5300" kern="1200" dirty="0"/>
        </a:p>
      </dsp:txBody>
      <dsp:txXfrm>
        <a:off x="1409222" y="20884683"/>
        <a:ext cx="3081640" cy="1404611"/>
      </dsp:txXfrm>
    </dsp:sp>
    <dsp:sp modelId="{9BACBC1F-676D-494F-B9B8-80831DC43A9D}">
      <dsp:nvSpPr>
        <dsp:cNvPr id="0" name=""/>
        <dsp:cNvSpPr/>
      </dsp:nvSpPr>
      <dsp:spPr>
        <a:xfrm>
          <a:off x="4521906" y="21016396"/>
          <a:ext cx="1717064" cy="1714368"/>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0F0BB3-C6E3-451A-AE7B-28F594791470}">
      <dsp:nvSpPr>
        <dsp:cNvPr id="0" name=""/>
        <dsp:cNvSpPr/>
      </dsp:nvSpPr>
      <dsp:spPr>
        <a:xfrm>
          <a:off x="1410558" y="23489323"/>
          <a:ext cx="4375929" cy="3266538"/>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171450" rIns="57150" bIns="57150" numCol="1" spcCol="1270" anchor="t" anchorCtr="0">
          <a:noAutofit/>
        </a:bodyPr>
        <a:lstStyle/>
        <a:p>
          <a:pPr marL="285750" lvl="1" indent="-285750" algn="ctr" defTabSz="2000250">
            <a:lnSpc>
              <a:spcPct val="90000"/>
            </a:lnSpc>
            <a:spcBef>
              <a:spcPct val="0"/>
            </a:spcBef>
            <a:spcAft>
              <a:spcPct val="15000"/>
            </a:spcAft>
            <a:buChar char="••"/>
          </a:pPr>
          <a:endParaRPr lang="en-GB" sz="4500" kern="1200" dirty="0"/>
        </a:p>
        <a:p>
          <a:pPr marL="285750" lvl="1" indent="-285750" algn="ctr" defTabSz="2000250">
            <a:lnSpc>
              <a:spcPct val="90000"/>
            </a:lnSpc>
            <a:spcBef>
              <a:spcPct val="0"/>
            </a:spcBef>
            <a:spcAft>
              <a:spcPct val="15000"/>
            </a:spcAft>
            <a:buChar char="••"/>
          </a:pPr>
          <a:r>
            <a:rPr lang="en-GB" sz="4500" kern="1200" dirty="0" err="1" smtClean="0"/>
            <a:t>Dynamedex</a:t>
          </a:r>
          <a:r>
            <a:rPr lang="en-GB" sz="4500" kern="1200" dirty="0" smtClean="0"/>
            <a:t> (DM)</a:t>
          </a:r>
          <a:endParaRPr lang="en-GB" sz="4500" kern="1200" dirty="0"/>
        </a:p>
      </dsp:txBody>
      <dsp:txXfrm>
        <a:off x="1487097" y="23565862"/>
        <a:ext cx="4222851" cy="3189999"/>
      </dsp:txXfrm>
    </dsp:sp>
    <dsp:sp modelId="{4806933C-A73C-4CB5-8862-CFE8EDF913D6}">
      <dsp:nvSpPr>
        <dsp:cNvPr id="0" name=""/>
        <dsp:cNvSpPr/>
      </dsp:nvSpPr>
      <dsp:spPr>
        <a:xfrm>
          <a:off x="1410558" y="26755862"/>
          <a:ext cx="4375929" cy="140461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0" rIns="67310" bIns="0" numCol="1" spcCol="1270" anchor="ctr" anchorCtr="0">
          <a:noAutofit/>
        </a:bodyPr>
        <a:lstStyle/>
        <a:p>
          <a:pPr lvl="0" algn="l" defTabSz="2355850">
            <a:lnSpc>
              <a:spcPct val="90000"/>
            </a:lnSpc>
            <a:spcBef>
              <a:spcPct val="0"/>
            </a:spcBef>
            <a:spcAft>
              <a:spcPct val="35000"/>
            </a:spcAft>
          </a:pPr>
          <a:r>
            <a:rPr lang="en-GB" sz="5300" b="1" kern="1200" dirty="0" smtClean="0"/>
            <a:t>       41%</a:t>
          </a:r>
          <a:endParaRPr lang="en-GB" sz="5300" kern="1200" dirty="0"/>
        </a:p>
      </dsp:txBody>
      <dsp:txXfrm>
        <a:off x="1410558" y="26755862"/>
        <a:ext cx="3081640" cy="1404611"/>
      </dsp:txXfrm>
    </dsp:sp>
    <dsp:sp modelId="{99FB90B0-944D-4713-90AE-D19FEFA1D28F}">
      <dsp:nvSpPr>
        <dsp:cNvPr id="0" name=""/>
        <dsp:cNvSpPr/>
      </dsp:nvSpPr>
      <dsp:spPr>
        <a:xfrm>
          <a:off x="4524590" y="26887575"/>
          <a:ext cx="1714368" cy="1714368"/>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3000" b="-3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96DF74-7962-40BC-BB20-B4B7E665DF4C}">
      <dsp:nvSpPr>
        <dsp:cNvPr id="0" name=""/>
        <dsp:cNvSpPr/>
      </dsp:nvSpPr>
      <dsp:spPr>
        <a:xfrm>
          <a:off x="1410895" y="29360501"/>
          <a:ext cx="4375929" cy="3266538"/>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171450" rIns="57150" bIns="57150" numCol="1" spcCol="1270" anchor="t" anchorCtr="0">
          <a:noAutofit/>
        </a:bodyPr>
        <a:lstStyle/>
        <a:p>
          <a:pPr marL="285750" lvl="1" indent="-285750" algn="ctr" defTabSz="2000250">
            <a:lnSpc>
              <a:spcPct val="90000"/>
            </a:lnSpc>
            <a:spcBef>
              <a:spcPct val="0"/>
            </a:spcBef>
            <a:spcAft>
              <a:spcPct val="15000"/>
            </a:spcAft>
            <a:buChar char="••"/>
          </a:pPr>
          <a:r>
            <a:rPr lang="en-GB" sz="4500" kern="1200" dirty="0" smtClean="0"/>
            <a:t>Summary of Product Characteristics (SPC)</a:t>
          </a:r>
          <a:endParaRPr lang="en-GB" sz="4500" kern="1200" dirty="0"/>
        </a:p>
      </dsp:txBody>
      <dsp:txXfrm>
        <a:off x="1487434" y="29437040"/>
        <a:ext cx="4222851" cy="3189999"/>
      </dsp:txXfrm>
    </dsp:sp>
    <dsp:sp modelId="{33FE2558-86DA-486F-BDC3-5094B429830F}">
      <dsp:nvSpPr>
        <dsp:cNvPr id="0" name=""/>
        <dsp:cNvSpPr/>
      </dsp:nvSpPr>
      <dsp:spPr>
        <a:xfrm>
          <a:off x="1410895" y="32627040"/>
          <a:ext cx="4375929" cy="140461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0" rIns="67310" bIns="0" numCol="1" spcCol="1270" anchor="ctr" anchorCtr="0">
          <a:noAutofit/>
        </a:bodyPr>
        <a:lstStyle/>
        <a:p>
          <a:pPr lvl="0" algn="l" defTabSz="2355850">
            <a:lnSpc>
              <a:spcPct val="90000"/>
            </a:lnSpc>
            <a:spcBef>
              <a:spcPct val="0"/>
            </a:spcBef>
            <a:spcAft>
              <a:spcPct val="35000"/>
            </a:spcAft>
          </a:pPr>
          <a:r>
            <a:rPr lang="en-GB" sz="5300" b="1" kern="1200" dirty="0" smtClean="0"/>
            <a:t>         62%</a:t>
          </a:r>
          <a:endParaRPr lang="en-GB" sz="5300" kern="1200" dirty="0"/>
        </a:p>
      </dsp:txBody>
      <dsp:txXfrm>
        <a:off x="1410895" y="32627040"/>
        <a:ext cx="3081640" cy="1404611"/>
      </dsp:txXfrm>
    </dsp:sp>
    <dsp:sp modelId="{DB405075-49EB-4A0F-A7F1-6B05EF5B4B45}">
      <dsp:nvSpPr>
        <dsp:cNvPr id="0" name=""/>
        <dsp:cNvSpPr/>
      </dsp:nvSpPr>
      <dsp:spPr>
        <a:xfrm>
          <a:off x="4524927" y="32758753"/>
          <a:ext cx="1714368" cy="1714368"/>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35000" r="-35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3A5E1-CEC9-42D3-955D-DF2BF8ECC188}">
      <dsp:nvSpPr>
        <dsp:cNvPr id="0" name=""/>
        <dsp:cNvSpPr/>
      </dsp:nvSpPr>
      <dsp:spPr>
        <a:xfrm>
          <a:off x="1414551" y="33816"/>
          <a:ext cx="4375929" cy="3266538"/>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171450" rIns="57150" bIns="57150" numCol="1" spcCol="1270" anchor="t" anchorCtr="0">
          <a:noAutofit/>
        </a:bodyPr>
        <a:lstStyle/>
        <a:p>
          <a:pPr marL="285750" lvl="1" indent="-285750" algn="ctr" defTabSz="2000250">
            <a:lnSpc>
              <a:spcPct val="90000"/>
            </a:lnSpc>
            <a:spcBef>
              <a:spcPct val="0"/>
            </a:spcBef>
            <a:spcAft>
              <a:spcPct val="15000"/>
            </a:spcAft>
            <a:buChar char="••"/>
          </a:pPr>
          <a:r>
            <a:rPr lang="en-GB" sz="4500" kern="1200" dirty="0" smtClean="0">
              <a:latin typeface="Arial" panose="020B0604020202020204" pitchFamily="34" charset="0"/>
              <a:cs typeface="Arial" panose="020B0604020202020204" pitchFamily="34" charset="0"/>
            </a:rPr>
            <a:t>Stockley’s Drug Interactions (SDI)</a:t>
          </a:r>
          <a:endParaRPr lang="en-GB" sz="4500" kern="1200" dirty="0">
            <a:latin typeface="Arial" panose="020B0604020202020204" pitchFamily="34" charset="0"/>
            <a:cs typeface="Arial" panose="020B0604020202020204" pitchFamily="34" charset="0"/>
          </a:endParaRPr>
        </a:p>
      </dsp:txBody>
      <dsp:txXfrm>
        <a:off x="1491090" y="110355"/>
        <a:ext cx="4222851" cy="3189999"/>
      </dsp:txXfrm>
    </dsp:sp>
    <dsp:sp modelId="{6DC72712-1ED3-4E8E-91D3-C83FB1C6775D}">
      <dsp:nvSpPr>
        <dsp:cNvPr id="0" name=""/>
        <dsp:cNvSpPr/>
      </dsp:nvSpPr>
      <dsp:spPr>
        <a:xfrm>
          <a:off x="1414551" y="3300355"/>
          <a:ext cx="4375929" cy="140461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0" rIns="67310" bIns="0" numCol="1" spcCol="1270" anchor="ctr" anchorCtr="0">
          <a:noAutofit/>
        </a:bodyPr>
        <a:lstStyle/>
        <a:p>
          <a:pPr lvl="0" algn="ctr" defTabSz="2355850">
            <a:lnSpc>
              <a:spcPct val="90000"/>
            </a:lnSpc>
            <a:spcBef>
              <a:spcPct val="0"/>
            </a:spcBef>
            <a:spcAft>
              <a:spcPct val="35000"/>
            </a:spcAft>
          </a:pPr>
          <a:r>
            <a:rPr lang="en-GB" sz="5300" b="1" kern="1200" dirty="0" smtClean="0"/>
            <a:t>      70%</a:t>
          </a:r>
          <a:endParaRPr lang="en-GB" sz="5300" b="1" kern="1200" dirty="0"/>
        </a:p>
      </dsp:txBody>
      <dsp:txXfrm>
        <a:off x="1414551" y="3300355"/>
        <a:ext cx="3081640" cy="1404611"/>
      </dsp:txXfrm>
    </dsp:sp>
    <dsp:sp modelId="{43881B16-85B8-4508-AD28-510233566E7C}">
      <dsp:nvSpPr>
        <dsp:cNvPr id="0" name=""/>
        <dsp:cNvSpPr/>
      </dsp:nvSpPr>
      <dsp:spPr>
        <a:xfrm>
          <a:off x="4451576" y="3522431"/>
          <a:ext cx="1695744" cy="168526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E00EC3-1A1F-44F9-90E9-374D1C629710}">
      <dsp:nvSpPr>
        <dsp:cNvPr id="0" name=""/>
        <dsp:cNvSpPr/>
      </dsp:nvSpPr>
      <dsp:spPr>
        <a:xfrm>
          <a:off x="1412568" y="5890444"/>
          <a:ext cx="4375929" cy="3266538"/>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171450" rIns="57150" bIns="57150" numCol="1" spcCol="1270" anchor="t" anchorCtr="0">
          <a:noAutofit/>
        </a:bodyPr>
        <a:lstStyle/>
        <a:p>
          <a:pPr marL="285750" lvl="1" indent="-285750" algn="ctr" defTabSz="2000250">
            <a:lnSpc>
              <a:spcPct val="90000"/>
            </a:lnSpc>
            <a:spcBef>
              <a:spcPct val="0"/>
            </a:spcBef>
            <a:spcAft>
              <a:spcPct val="15000"/>
            </a:spcAft>
            <a:buChar char="••"/>
          </a:pPr>
          <a:r>
            <a:rPr lang="en-GB" sz="4500" kern="1200" dirty="0" smtClean="0">
              <a:latin typeface="Arial" panose="020B0604020202020204" pitchFamily="34" charset="0"/>
              <a:cs typeface="Arial" panose="020B0604020202020204" pitchFamily="34" charset="0"/>
            </a:rPr>
            <a:t> Stockley’s Interaction Checker (SIC)</a:t>
          </a:r>
          <a:endParaRPr lang="en-GB" sz="4500" kern="1200" dirty="0">
            <a:latin typeface="Arial" panose="020B0604020202020204" pitchFamily="34" charset="0"/>
            <a:cs typeface="Arial" panose="020B0604020202020204" pitchFamily="34" charset="0"/>
          </a:endParaRPr>
        </a:p>
      </dsp:txBody>
      <dsp:txXfrm>
        <a:off x="1489107" y="5966983"/>
        <a:ext cx="4222851" cy="3189999"/>
      </dsp:txXfrm>
    </dsp:sp>
    <dsp:sp modelId="{2A5560D6-48C4-44C7-80C1-4FBE4311E5FF}">
      <dsp:nvSpPr>
        <dsp:cNvPr id="0" name=""/>
        <dsp:cNvSpPr/>
      </dsp:nvSpPr>
      <dsp:spPr>
        <a:xfrm>
          <a:off x="1412568" y="9156983"/>
          <a:ext cx="4375929" cy="140461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0" rIns="67310" bIns="0" numCol="1" spcCol="1270" anchor="ctr" anchorCtr="0">
          <a:noAutofit/>
        </a:bodyPr>
        <a:lstStyle/>
        <a:p>
          <a:pPr lvl="0" algn="ctr" defTabSz="2355850">
            <a:lnSpc>
              <a:spcPct val="90000"/>
            </a:lnSpc>
            <a:spcBef>
              <a:spcPct val="0"/>
            </a:spcBef>
            <a:spcAft>
              <a:spcPct val="35000"/>
            </a:spcAft>
          </a:pPr>
          <a:r>
            <a:rPr lang="en-GB" sz="5300" b="1" kern="1200" dirty="0" smtClean="0"/>
            <a:t>       61%</a:t>
          </a:r>
          <a:endParaRPr lang="en-GB" sz="5300" kern="1200" dirty="0"/>
        </a:p>
      </dsp:txBody>
      <dsp:txXfrm>
        <a:off x="1412568" y="9156983"/>
        <a:ext cx="3081640" cy="1404611"/>
      </dsp:txXfrm>
    </dsp:sp>
    <dsp:sp modelId="{1B1F29FD-9EB0-4845-A39B-3A497A891FDE}">
      <dsp:nvSpPr>
        <dsp:cNvPr id="0" name=""/>
        <dsp:cNvSpPr/>
      </dsp:nvSpPr>
      <dsp:spPr>
        <a:xfrm>
          <a:off x="4531945" y="9298008"/>
          <a:ext cx="1703678" cy="169574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9629AD-89E2-40F7-A798-345772DFE5D3}">
      <dsp:nvSpPr>
        <dsp:cNvPr id="0" name=""/>
        <dsp:cNvSpPr/>
      </dsp:nvSpPr>
      <dsp:spPr>
        <a:xfrm>
          <a:off x="1409895" y="11752311"/>
          <a:ext cx="4375929" cy="3266538"/>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171450" rIns="57150" bIns="57150" numCol="1" spcCol="1270" anchor="t" anchorCtr="0">
          <a:noAutofit/>
        </a:bodyPr>
        <a:lstStyle/>
        <a:p>
          <a:pPr marL="285750" lvl="1" indent="-285750" algn="ctr" defTabSz="2000250">
            <a:lnSpc>
              <a:spcPct val="90000"/>
            </a:lnSpc>
            <a:spcBef>
              <a:spcPct val="0"/>
            </a:spcBef>
            <a:spcAft>
              <a:spcPct val="15000"/>
            </a:spcAft>
            <a:buChar char="••"/>
          </a:pPr>
          <a:endParaRPr lang="en-GB" sz="4500" kern="1200" dirty="0">
            <a:latin typeface="Arial" panose="020B0604020202020204" pitchFamily="34" charset="0"/>
            <a:cs typeface="Arial" panose="020B0604020202020204" pitchFamily="34" charset="0"/>
          </a:endParaRPr>
        </a:p>
        <a:p>
          <a:pPr marL="285750" lvl="1" indent="-285750" algn="ctr" defTabSz="2000250">
            <a:lnSpc>
              <a:spcPct val="90000"/>
            </a:lnSpc>
            <a:spcBef>
              <a:spcPct val="0"/>
            </a:spcBef>
            <a:spcAft>
              <a:spcPct val="15000"/>
            </a:spcAft>
            <a:buChar char="••"/>
          </a:pPr>
          <a:r>
            <a:rPr lang="en-GB" sz="4500" kern="1200" dirty="0" smtClean="0">
              <a:latin typeface="Arial" panose="020B0604020202020204" pitchFamily="34" charset="0"/>
              <a:cs typeface="Arial" panose="020B0604020202020204" pitchFamily="34" charset="0"/>
            </a:rPr>
            <a:t>Drugs.com (DC)</a:t>
          </a:r>
          <a:endParaRPr lang="en-GB" sz="4500" kern="1200" dirty="0">
            <a:latin typeface="Arial" panose="020B0604020202020204" pitchFamily="34" charset="0"/>
            <a:cs typeface="Arial" panose="020B0604020202020204" pitchFamily="34" charset="0"/>
          </a:endParaRPr>
        </a:p>
      </dsp:txBody>
      <dsp:txXfrm>
        <a:off x="1486434" y="11828850"/>
        <a:ext cx="4222851" cy="3189999"/>
      </dsp:txXfrm>
    </dsp:sp>
    <dsp:sp modelId="{2DA90EB2-C46E-41F2-BD3B-5DF88AC88D2D}">
      <dsp:nvSpPr>
        <dsp:cNvPr id="0" name=""/>
        <dsp:cNvSpPr/>
      </dsp:nvSpPr>
      <dsp:spPr>
        <a:xfrm>
          <a:off x="1409895" y="15018850"/>
          <a:ext cx="4375929" cy="140461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0" rIns="67310" bIns="0" numCol="1" spcCol="1270" anchor="ctr" anchorCtr="0">
          <a:noAutofit/>
        </a:bodyPr>
        <a:lstStyle/>
        <a:p>
          <a:pPr lvl="0" algn="l" defTabSz="2355850">
            <a:lnSpc>
              <a:spcPct val="90000"/>
            </a:lnSpc>
            <a:spcBef>
              <a:spcPct val="0"/>
            </a:spcBef>
            <a:spcAft>
              <a:spcPct val="35000"/>
            </a:spcAft>
          </a:pPr>
          <a:r>
            <a:rPr lang="en-GB" sz="5300" b="1" kern="1200" dirty="0" smtClean="0"/>
            <a:t>        70%</a:t>
          </a:r>
          <a:endParaRPr lang="en-GB" sz="5300" kern="1200" dirty="0"/>
        </a:p>
      </dsp:txBody>
      <dsp:txXfrm>
        <a:off x="1409895" y="15018850"/>
        <a:ext cx="3081640" cy="1404611"/>
      </dsp:txXfrm>
    </dsp:sp>
    <dsp:sp modelId="{CDFE6CA2-AE61-4567-8149-0E141EB3ECF1}">
      <dsp:nvSpPr>
        <dsp:cNvPr id="0" name=""/>
        <dsp:cNvSpPr/>
      </dsp:nvSpPr>
      <dsp:spPr>
        <a:xfrm>
          <a:off x="4523927" y="15155908"/>
          <a:ext cx="1714368" cy="1703678"/>
        </a:xfrm>
        <a:prstGeom prst="ellipse">
          <a:avLst/>
        </a:prstGeom>
        <a:blipFill>
          <a:blip xmlns:r="http://schemas.openxmlformats.org/officeDocument/2006/relationships"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l="-3000" r="-3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27080D-F879-4CD7-AE6A-34B4171487F6}">
      <dsp:nvSpPr>
        <dsp:cNvPr id="0" name=""/>
        <dsp:cNvSpPr/>
      </dsp:nvSpPr>
      <dsp:spPr>
        <a:xfrm>
          <a:off x="1409222" y="17618144"/>
          <a:ext cx="4375929" cy="3266538"/>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171450" rIns="57150" bIns="57150" numCol="1" spcCol="1270" anchor="t" anchorCtr="0">
          <a:noAutofit/>
        </a:bodyPr>
        <a:lstStyle/>
        <a:p>
          <a:pPr marL="285750" lvl="1" indent="-285750" algn="ctr" defTabSz="2000250">
            <a:lnSpc>
              <a:spcPct val="90000"/>
            </a:lnSpc>
            <a:spcBef>
              <a:spcPct val="0"/>
            </a:spcBef>
            <a:spcAft>
              <a:spcPct val="15000"/>
            </a:spcAft>
            <a:buChar char="••"/>
          </a:pPr>
          <a:endParaRPr lang="en-GB" sz="4500" kern="1200" dirty="0">
            <a:latin typeface="Arial" panose="020B0604020202020204" pitchFamily="34" charset="0"/>
            <a:cs typeface="Arial" panose="020B0604020202020204" pitchFamily="34" charset="0"/>
          </a:endParaRPr>
        </a:p>
        <a:p>
          <a:pPr marL="285750" lvl="1" indent="-285750" algn="ctr" defTabSz="2000250">
            <a:lnSpc>
              <a:spcPct val="90000"/>
            </a:lnSpc>
            <a:spcBef>
              <a:spcPct val="0"/>
            </a:spcBef>
            <a:spcAft>
              <a:spcPct val="15000"/>
            </a:spcAft>
            <a:buChar char="••"/>
          </a:pPr>
          <a:r>
            <a:rPr lang="en-GB" sz="4500" kern="1200" dirty="0" err="1" smtClean="0">
              <a:latin typeface="Arial" panose="020B0604020202020204" pitchFamily="34" charset="0"/>
              <a:cs typeface="Arial" panose="020B0604020202020204" pitchFamily="34" charset="0"/>
            </a:rPr>
            <a:t>UpToDate</a:t>
          </a:r>
          <a:r>
            <a:rPr lang="en-GB" sz="4500" kern="1200" dirty="0" smtClean="0">
              <a:latin typeface="Arial" panose="020B0604020202020204" pitchFamily="34" charset="0"/>
              <a:cs typeface="Arial" panose="020B0604020202020204" pitchFamily="34" charset="0"/>
            </a:rPr>
            <a:t> (UTD)</a:t>
          </a:r>
          <a:endParaRPr lang="en-GB" sz="4500" kern="1200" dirty="0">
            <a:latin typeface="Arial" panose="020B0604020202020204" pitchFamily="34" charset="0"/>
            <a:cs typeface="Arial" panose="020B0604020202020204" pitchFamily="34" charset="0"/>
          </a:endParaRPr>
        </a:p>
      </dsp:txBody>
      <dsp:txXfrm>
        <a:off x="1485761" y="17694683"/>
        <a:ext cx="4222851" cy="3189999"/>
      </dsp:txXfrm>
    </dsp:sp>
    <dsp:sp modelId="{83002EBB-8896-435F-8653-8C475AD90D76}">
      <dsp:nvSpPr>
        <dsp:cNvPr id="0" name=""/>
        <dsp:cNvSpPr/>
      </dsp:nvSpPr>
      <dsp:spPr>
        <a:xfrm>
          <a:off x="1409222" y="20884683"/>
          <a:ext cx="4375929" cy="140461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0" rIns="67310" bIns="0" numCol="1" spcCol="1270" anchor="ctr" anchorCtr="0">
          <a:noAutofit/>
        </a:bodyPr>
        <a:lstStyle/>
        <a:p>
          <a:pPr lvl="0" algn="l" defTabSz="2355850">
            <a:lnSpc>
              <a:spcPct val="90000"/>
            </a:lnSpc>
            <a:spcBef>
              <a:spcPct val="0"/>
            </a:spcBef>
            <a:spcAft>
              <a:spcPct val="35000"/>
            </a:spcAft>
          </a:pPr>
          <a:r>
            <a:rPr lang="en-GB" sz="5300" b="1" kern="1200" dirty="0" smtClean="0"/>
            <a:t>        72%</a:t>
          </a:r>
          <a:endParaRPr lang="en-GB" sz="5300" kern="1200" dirty="0"/>
        </a:p>
      </dsp:txBody>
      <dsp:txXfrm>
        <a:off x="1409222" y="20884683"/>
        <a:ext cx="3081640" cy="1404611"/>
      </dsp:txXfrm>
    </dsp:sp>
    <dsp:sp modelId="{9BACBC1F-676D-494F-B9B8-80831DC43A9D}">
      <dsp:nvSpPr>
        <dsp:cNvPr id="0" name=""/>
        <dsp:cNvSpPr/>
      </dsp:nvSpPr>
      <dsp:spPr>
        <a:xfrm>
          <a:off x="4521906" y="21016396"/>
          <a:ext cx="1717064" cy="1714368"/>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0F0BB3-C6E3-451A-AE7B-28F594791470}">
      <dsp:nvSpPr>
        <dsp:cNvPr id="0" name=""/>
        <dsp:cNvSpPr/>
      </dsp:nvSpPr>
      <dsp:spPr>
        <a:xfrm>
          <a:off x="1410558" y="23489323"/>
          <a:ext cx="4375929" cy="3266538"/>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171450" rIns="57150" bIns="57150" numCol="1" spcCol="1270" anchor="t" anchorCtr="0">
          <a:noAutofit/>
        </a:bodyPr>
        <a:lstStyle/>
        <a:p>
          <a:pPr marL="285750" lvl="1" indent="-285750" algn="ctr" defTabSz="2000250">
            <a:lnSpc>
              <a:spcPct val="90000"/>
            </a:lnSpc>
            <a:spcBef>
              <a:spcPct val="0"/>
            </a:spcBef>
            <a:spcAft>
              <a:spcPct val="15000"/>
            </a:spcAft>
            <a:buChar char="••"/>
          </a:pPr>
          <a:endParaRPr lang="en-GB" sz="4500" kern="1200" dirty="0"/>
        </a:p>
        <a:p>
          <a:pPr marL="285750" lvl="1" indent="-285750" algn="ctr" defTabSz="2000250">
            <a:lnSpc>
              <a:spcPct val="90000"/>
            </a:lnSpc>
            <a:spcBef>
              <a:spcPct val="0"/>
            </a:spcBef>
            <a:spcAft>
              <a:spcPct val="15000"/>
            </a:spcAft>
            <a:buChar char="••"/>
          </a:pPr>
          <a:r>
            <a:rPr lang="en-GB" sz="4500" kern="1200" dirty="0" err="1" smtClean="0"/>
            <a:t>Dynamedex</a:t>
          </a:r>
          <a:r>
            <a:rPr lang="en-GB" sz="4500" kern="1200" dirty="0" smtClean="0"/>
            <a:t> (DM)</a:t>
          </a:r>
          <a:endParaRPr lang="en-GB" sz="4500" kern="1200" dirty="0"/>
        </a:p>
      </dsp:txBody>
      <dsp:txXfrm>
        <a:off x="1487097" y="23565862"/>
        <a:ext cx="4222851" cy="3189999"/>
      </dsp:txXfrm>
    </dsp:sp>
    <dsp:sp modelId="{4806933C-A73C-4CB5-8862-CFE8EDF913D6}">
      <dsp:nvSpPr>
        <dsp:cNvPr id="0" name=""/>
        <dsp:cNvSpPr/>
      </dsp:nvSpPr>
      <dsp:spPr>
        <a:xfrm>
          <a:off x="1410558" y="26755862"/>
          <a:ext cx="4375929" cy="140461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0" rIns="67310" bIns="0" numCol="1" spcCol="1270" anchor="ctr" anchorCtr="0">
          <a:noAutofit/>
        </a:bodyPr>
        <a:lstStyle/>
        <a:p>
          <a:pPr lvl="0" algn="l" defTabSz="2355850">
            <a:lnSpc>
              <a:spcPct val="90000"/>
            </a:lnSpc>
            <a:spcBef>
              <a:spcPct val="0"/>
            </a:spcBef>
            <a:spcAft>
              <a:spcPct val="35000"/>
            </a:spcAft>
          </a:pPr>
          <a:r>
            <a:rPr lang="en-GB" sz="5300" b="1" kern="1200" dirty="0" smtClean="0"/>
            <a:t>       41%</a:t>
          </a:r>
          <a:endParaRPr lang="en-GB" sz="5300" kern="1200" dirty="0"/>
        </a:p>
      </dsp:txBody>
      <dsp:txXfrm>
        <a:off x="1410558" y="26755862"/>
        <a:ext cx="3081640" cy="1404611"/>
      </dsp:txXfrm>
    </dsp:sp>
    <dsp:sp modelId="{99FB90B0-944D-4713-90AE-D19FEFA1D28F}">
      <dsp:nvSpPr>
        <dsp:cNvPr id="0" name=""/>
        <dsp:cNvSpPr/>
      </dsp:nvSpPr>
      <dsp:spPr>
        <a:xfrm>
          <a:off x="4524590" y="26887575"/>
          <a:ext cx="1714368" cy="1714368"/>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3000" b="-3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96DF74-7962-40BC-BB20-B4B7E665DF4C}">
      <dsp:nvSpPr>
        <dsp:cNvPr id="0" name=""/>
        <dsp:cNvSpPr/>
      </dsp:nvSpPr>
      <dsp:spPr>
        <a:xfrm>
          <a:off x="1410895" y="29360501"/>
          <a:ext cx="4375929" cy="3266538"/>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171450" rIns="57150" bIns="57150" numCol="1" spcCol="1270" anchor="t" anchorCtr="0">
          <a:noAutofit/>
        </a:bodyPr>
        <a:lstStyle/>
        <a:p>
          <a:pPr marL="285750" lvl="1" indent="-285750" algn="ctr" defTabSz="2000250">
            <a:lnSpc>
              <a:spcPct val="90000"/>
            </a:lnSpc>
            <a:spcBef>
              <a:spcPct val="0"/>
            </a:spcBef>
            <a:spcAft>
              <a:spcPct val="15000"/>
            </a:spcAft>
            <a:buChar char="••"/>
          </a:pPr>
          <a:r>
            <a:rPr lang="en-GB" sz="4500" kern="1200" dirty="0" smtClean="0"/>
            <a:t>Summary of Product Characteristics (SPC)</a:t>
          </a:r>
          <a:endParaRPr lang="en-GB" sz="4500" kern="1200" dirty="0"/>
        </a:p>
      </dsp:txBody>
      <dsp:txXfrm>
        <a:off x="1487434" y="29437040"/>
        <a:ext cx="4222851" cy="3189999"/>
      </dsp:txXfrm>
    </dsp:sp>
    <dsp:sp modelId="{33FE2558-86DA-486F-BDC3-5094B429830F}">
      <dsp:nvSpPr>
        <dsp:cNvPr id="0" name=""/>
        <dsp:cNvSpPr/>
      </dsp:nvSpPr>
      <dsp:spPr>
        <a:xfrm>
          <a:off x="1410895" y="32627040"/>
          <a:ext cx="4375929" cy="140461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0" rIns="67310" bIns="0" numCol="1" spcCol="1270" anchor="ctr" anchorCtr="0">
          <a:noAutofit/>
        </a:bodyPr>
        <a:lstStyle/>
        <a:p>
          <a:pPr lvl="0" algn="l" defTabSz="2355850">
            <a:lnSpc>
              <a:spcPct val="90000"/>
            </a:lnSpc>
            <a:spcBef>
              <a:spcPct val="0"/>
            </a:spcBef>
            <a:spcAft>
              <a:spcPct val="35000"/>
            </a:spcAft>
          </a:pPr>
          <a:r>
            <a:rPr lang="en-GB" sz="5300" b="1" kern="1200" dirty="0" smtClean="0"/>
            <a:t>         62%</a:t>
          </a:r>
          <a:endParaRPr lang="en-GB" sz="5300" kern="1200" dirty="0"/>
        </a:p>
      </dsp:txBody>
      <dsp:txXfrm>
        <a:off x="1410895" y="32627040"/>
        <a:ext cx="3081640" cy="1404611"/>
      </dsp:txXfrm>
    </dsp:sp>
    <dsp:sp modelId="{DB405075-49EB-4A0F-A7F1-6B05EF5B4B45}">
      <dsp:nvSpPr>
        <dsp:cNvPr id="0" name=""/>
        <dsp:cNvSpPr/>
      </dsp:nvSpPr>
      <dsp:spPr>
        <a:xfrm>
          <a:off x="4524927" y="32758753"/>
          <a:ext cx="1714368" cy="1714368"/>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35000" r="-35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EDBB23-9CBF-471F-9048-CC90726CA9AB}" type="datetimeFigureOut">
              <a:rPr lang="en-GB" smtClean="0"/>
              <a:t>07/09/2021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06D339-19D4-45CC-91D3-C306ACF1B260}" type="slidenum">
              <a:rPr lang="en-GB" smtClean="0"/>
              <a:t>‹#›</a:t>
            </a:fld>
            <a:endParaRPr lang="en-GB"/>
          </a:p>
        </p:txBody>
      </p:sp>
    </p:spTree>
    <p:extLst>
      <p:ext uri="{BB962C8B-B14F-4D97-AF65-F5344CB8AC3E}">
        <p14:creationId xmlns:p14="http://schemas.microsoft.com/office/powerpoint/2010/main" val="3227939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526ACF5D-48A0-483A-A38C-84E44D9CE0A6}"/>
              </a:ext>
            </a:extLst>
          </p:cNvPr>
          <p:cNvSpPr/>
          <p:nvPr userDrawn="1"/>
        </p:nvSpPr>
        <p:spPr>
          <a:xfrm>
            <a:off x="6480216" y="5071159"/>
            <a:ext cx="5138665" cy="427271"/>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 name="Rectangle 1">
            <a:extLst>
              <a:ext uri="{FF2B5EF4-FFF2-40B4-BE49-F238E27FC236}">
                <a16:creationId xmlns:a16="http://schemas.microsoft.com/office/drawing/2014/main" id="{300F3B76-9F74-4AA8-8C18-53BFCCD83147}"/>
              </a:ext>
            </a:extLst>
          </p:cNvPr>
          <p:cNvSpPr/>
          <p:nvPr userDrawn="1"/>
        </p:nvSpPr>
        <p:spPr>
          <a:xfrm>
            <a:off x="0" y="1988840"/>
            <a:ext cx="12192000" cy="28803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4" name="Graphic 14">
            <a:extLst>
              <a:ext uri="{FF2B5EF4-FFF2-40B4-BE49-F238E27FC236}">
                <a16:creationId xmlns:a16="http://schemas.microsoft.com/office/drawing/2014/main" id="{E7536121-7CEF-462B-9CC7-8672D3864A47}"/>
              </a:ext>
            </a:extLst>
          </p:cNvPr>
          <p:cNvGrpSpPr/>
          <p:nvPr userDrawn="1"/>
        </p:nvGrpSpPr>
        <p:grpSpPr>
          <a:xfrm>
            <a:off x="6682498" y="1419025"/>
            <a:ext cx="4936383" cy="3882549"/>
            <a:chOff x="2444748" y="555045"/>
            <a:chExt cx="7282048" cy="5727454"/>
          </a:xfrm>
        </p:grpSpPr>
        <p:sp>
          <p:nvSpPr>
            <p:cNvPr id="5" name="Freeform: Shape 4">
              <a:extLst>
                <a:ext uri="{FF2B5EF4-FFF2-40B4-BE49-F238E27FC236}">
                  <a16:creationId xmlns:a16="http://schemas.microsoft.com/office/drawing/2014/main" id="{57EDCB51-C79E-4483-AC7F-FE9911E3B34A}"/>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30DC3899-00AC-47C9-8613-7688FF6D63AB}"/>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8E912EDE-6A0C-4642-9219-92E0E2914E5D}"/>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7F46C71-5497-4A60-878F-1AC60EF1BAAF}"/>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1B3E439D-4FB0-4BD5-8A4E-CDD0328177F8}"/>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BCD3132E-772B-4565-A449-26068953B1C8}"/>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9F72F6A-56E6-4DA5-93D5-55A599782A7C}"/>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1BD9FDB8-0DB9-4552-8659-770E37A2725A}"/>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3" name="Picture Placeholder 2">
            <a:extLst>
              <a:ext uri="{FF2B5EF4-FFF2-40B4-BE49-F238E27FC236}">
                <a16:creationId xmlns:a16="http://schemas.microsoft.com/office/drawing/2014/main" id="{5B28073D-ED33-4D9D-9F2F-CE07362780DE}"/>
              </a:ext>
            </a:extLst>
          </p:cNvPr>
          <p:cNvSpPr>
            <a:spLocks noGrp="1"/>
          </p:cNvSpPr>
          <p:nvPr>
            <p:ph type="pic" idx="15" hasCustomPrompt="1"/>
          </p:nvPr>
        </p:nvSpPr>
        <p:spPr>
          <a:xfrm>
            <a:off x="6887874" y="1660298"/>
            <a:ext cx="4540883" cy="258895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4" name="Text Placeholder 9">
            <a:extLst>
              <a:ext uri="{FF2B5EF4-FFF2-40B4-BE49-F238E27FC236}">
                <a16:creationId xmlns:a16="http://schemas.microsoft.com/office/drawing/2014/main" id="{9AD9A432-9135-4790-905D-CD48EAD64337}"/>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45283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53E471-D703-4C2B-8B8D-60C0F7BF5E9A}"/>
              </a:ext>
            </a:extLst>
          </p:cNvPr>
          <p:cNvSpPr/>
          <p:nvPr userDrawn="1"/>
        </p:nvSpPr>
        <p:spPr>
          <a:xfrm>
            <a:off x="3066222" y="3939481"/>
            <a:ext cx="4464000" cy="212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1800"/>
          </a:p>
        </p:txBody>
      </p:sp>
      <p:sp>
        <p:nvSpPr>
          <p:cNvPr id="3" name="그림 개체 틀 2">
            <a:extLst>
              <a:ext uri="{FF2B5EF4-FFF2-40B4-BE49-F238E27FC236}">
                <a16:creationId xmlns:a16="http://schemas.microsoft.com/office/drawing/2014/main" id="{AE039EAB-B78B-4912-A49E-7799571567D6}"/>
              </a:ext>
            </a:extLst>
          </p:cNvPr>
          <p:cNvSpPr>
            <a:spLocks noGrp="1"/>
          </p:cNvSpPr>
          <p:nvPr>
            <p:ph type="pic" sz="quarter" idx="13" hasCustomPrompt="1"/>
          </p:nvPr>
        </p:nvSpPr>
        <p:spPr>
          <a:xfrm flipH="1">
            <a:off x="7145771" y="3930935"/>
            <a:ext cx="4320000" cy="2124000"/>
          </a:xfrm>
          <a:custGeom>
            <a:avLst/>
            <a:gdLst>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5063"/>
              <a:gd name="connsiteY0" fmla="*/ 0 h 1385171"/>
              <a:gd name="connsiteX1" fmla="*/ 3474149 w 3475063"/>
              <a:gd name="connsiteY1" fmla="*/ 0 h 1385171"/>
              <a:gd name="connsiteX2" fmla="*/ 3475063 w 3475063"/>
              <a:gd name="connsiteY2" fmla="*/ 422426 h 1385171"/>
              <a:gd name="connsiteX3" fmla="*/ 3474149 w 3475063"/>
              <a:gd name="connsiteY3" fmla="*/ 1385171 h 1385171"/>
              <a:gd name="connsiteX4" fmla="*/ 0 w 3475063"/>
              <a:gd name="connsiteY4" fmla="*/ 1385171 h 1385171"/>
              <a:gd name="connsiteX5" fmla="*/ 0 w 3475063"/>
              <a:gd name="connsiteY5" fmla="*/ 0 h 1385171"/>
              <a:gd name="connsiteX0" fmla="*/ 0 w 3728608"/>
              <a:gd name="connsiteY0" fmla="*/ 0 h 1385171"/>
              <a:gd name="connsiteX1" fmla="*/ 3474149 w 3728608"/>
              <a:gd name="connsiteY1" fmla="*/ 0 h 1385171"/>
              <a:gd name="connsiteX2" fmla="*/ 3475063 w 3728608"/>
              <a:gd name="connsiteY2" fmla="*/ 422426 h 1385171"/>
              <a:gd name="connsiteX3" fmla="*/ 3465538 w 3728608"/>
              <a:gd name="connsiteY3" fmla="*/ 822476 h 1385171"/>
              <a:gd name="connsiteX4" fmla="*/ 3474149 w 3728608"/>
              <a:gd name="connsiteY4" fmla="*/ 1385171 h 1385171"/>
              <a:gd name="connsiteX5" fmla="*/ 0 w 3728608"/>
              <a:gd name="connsiteY5" fmla="*/ 1385171 h 1385171"/>
              <a:gd name="connsiteX6" fmla="*/ 0 w 3728608"/>
              <a:gd name="connsiteY6" fmla="*/ 0 h 1385171"/>
              <a:gd name="connsiteX0" fmla="*/ 0 w 3475615"/>
              <a:gd name="connsiteY0" fmla="*/ 0 h 1385171"/>
              <a:gd name="connsiteX1" fmla="*/ 3474149 w 3475615"/>
              <a:gd name="connsiteY1" fmla="*/ 0 h 1385171"/>
              <a:gd name="connsiteX2" fmla="*/ 3475063 w 3475615"/>
              <a:gd name="connsiteY2" fmla="*/ 422426 h 1385171"/>
              <a:gd name="connsiteX3" fmla="*/ 3465538 w 3475615"/>
              <a:gd name="connsiteY3" fmla="*/ 822476 h 1385171"/>
              <a:gd name="connsiteX4" fmla="*/ 3474149 w 3475615"/>
              <a:gd name="connsiteY4" fmla="*/ 1385171 h 1385171"/>
              <a:gd name="connsiteX5" fmla="*/ 0 w 3475615"/>
              <a:gd name="connsiteY5" fmla="*/ 1385171 h 1385171"/>
              <a:gd name="connsiteX6" fmla="*/ 0 w 3475615"/>
              <a:gd name="connsiteY6" fmla="*/ 0 h 1385171"/>
              <a:gd name="connsiteX0" fmla="*/ 0 w 3475739"/>
              <a:gd name="connsiteY0" fmla="*/ 0 h 1385171"/>
              <a:gd name="connsiteX1" fmla="*/ 3474149 w 3475739"/>
              <a:gd name="connsiteY1" fmla="*/ 0 h 1385171"/>
              <a:gd name="connsiteX2" fmla="*/ 3475063 w 3475739"/>
              <a:gd name="connsiteY2" fmla="*/ 422426 h 1385171"/>
              <a:gd name="connsiteX3" fmla="*/ 3456013 w 3475739"/>
              <a:gd name="connsiteY3" fmla="*/ 698651 h 1385171"/>
              <a:gd name="connsiteX4" fmla="*/ 3465538 w 3475739"/>
              <a:gd name="connsiteY4" fmla="*/ 822476 h 1385171"/>
              <a:gd name="connsiteX5" fmla="*/ 3474149 w 3475739"/>
              <a:gd name="connsiteY5" fmla="*/ 1385171 h 1385171"/>
              <a:gd name="connsiteX6" fmla="*/ 0 w 3475739"/>
              <a:gd name="connsiteY6" fmla="*/ 1385171 h 1385171"/>
              <a:gd name="connsiteX7" fmla="*/ 0 w 3475739"/>
              <a:gd name="connsiteY7" fmla="*/ 0 h 1385171"/>
              <a:gd name="connsiteX0" fmla="*/ 0 w 3684621"/>
              <a:gd name="connsiteY0" fmla="*/ 0 h 1385171"/>
              <a:gd name="connsiteX1" fmla="*/ 3474149 w 3684621"/>
              <a:gd name="connsiteY1" fmla="*/ 0 h 1385171"/>
              <a:gd name="connsiteX2" fmla="*/ 3475063 w 3684621"/>
              <a:gd name="connsiteY2" fmla="*/ 422426 h 1385171"/>
              <a:gd name="connsiteX3" fmla="*/ 3684613 w 3684621"/>
              <a:gd name="connsiteY3" fmla="*/ 717701 h 1385171"/>
              <a:gd name="connsiteX4" fmla="*/ 3465538 w 3684621"/>
              <a:gd name="connsiteY4" fmla="*/ 822476 h 1385171"/>
              <a:gd name="connsiteX5" fmla="*/ 3474149 w 3684621"/>
              <a:gd name="connsiteY5" fmla="*/ 1385171 h 1385171"/>
              <a:gd name="connsiteX6" fmla="*/ 0 w 3684621"/>
              <a:gd name="connsiteY6" fmla="*/ 1385171 h 1385171"/>
              <a:gd name="connsiteX7" fmla="*/ 0 w 3684621"/>
              <a:gd name="connsiteY7" fmla="*/ 0 h 1385171"/>
              <a:gd name="connsiteX0" fmla="*/ 0 w 3684621"/>
              <a:gd name="connsiteY0" fmla="*/ 0 h 1385171"/>
              <a:gd name="connsiteX1" fmla="*/ 3474149 w 3684621"/>
              <a:gd name="connsiteY1" fmla="*/ 0 h 1385171"/>
              <a:gd name="connsiteX2" fmla="*/ 3475063 w 3684621"/>
              <a:gd name="connsiteY2" fmla="*/ 422426 h 1385171"/>
              <a:gd name="connsiteX3" fmla="*/ 3684613 w 3684621"/>
              <a:gd name="connsiteY3" fmla="*/ 717701 h 1385171"/>
              <a:gd name="connsiteX4" fmla="*/ 3484588 w 3684621"/>
              <a:gd name="connsiteY4" fmla="*/ 946301 h 1385171"/>
              <a:gd name="connsiteX5" fmla="*/ 3474149 w 3684621"/>
              <a:gd name="connsiteY5" fmla="*/ 1385171 h 1385171"/>
              <a:gd name="connsiteX6" fmla="*/ 0 w 3684621"/>
              <a:gd name="connsiteY6" fmla="*/ 1385171 h 1385171"/>
              <a:gd name="connsiteX7" fmla="*/ 0 w 3684621"/>
              <a:gd name="connsiteY7" fmla="*/ 0 h 1385171"/>
              <a:gd name="connsiteX0" fmla="*/ 0 w 3694146"/>
              <a:gd name="connsiteY0" fmla="*/ 0 h 1385171"/>
              <a:gd name="connsiteX1" fmla="*/ 3474149 w 3694146"/>
              <a:gd name="connsiteY1" fmla="*/ 0 h 1385171"/>
              <a:gd name="connsiteX2" fmla="*/ 3475063 w 3694146"/>
              <a:gd name="connsiteY2" fmla="*/ 422426 h 1385171"/>
              <a:gd name="connsiteX3" fmla="*/ 3694138 w 3694146"/>
              <a:gd name="connsiteY3" fmla="*/ 679601 h 1385171"/>
              <a:gd name="connsiteX4" fmla="*/ 3484588 w 3694146"/>
              <a:gd name="connsiteY4" fmla="*/ 946301 h 1385171"/>
              <a:gd name="connsiteX5" fmla="*/ 3474149 w 3694146"/>
              <a:gd name="connsiteY5" fmla="*/ 1385171 h 1385171"/>
              <a:gd name="connsiteX6" fmla="*/ 0 w 3694146"/>
              <a:gd name="connsiteY6" fmla="*/ 1385171 h 1385171"/>
              <a:gd name="connsiteX7" fmla="*/ 0 w 3694146"/>
              <a:gd name="connsiteY7" fmla="*/ 0 h 1385171"/>
              <a:gd name="connsiteX0" fmla="*/ 0 w 3694138"/>
              <a:gd name="connsiteY0" fmla="*/ 0 h 1385171"/>
              <a:gd name="connsiteX1" fmla="*/ 3474149 w 3694138"/>
              <a:gd name="connsiteY1" fmla="*/ 0 h 1385171"/>
              <a:gd name="connsiteX2" fmla="*/ 3475063 w 3694138"/>
              <a:gd name="connsiteY2" fmla="*/ 422426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75063 w 3694138"/>
              <a:gd name="connsiteY2" fmla="*/ 422426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472220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703192"/>
              <a:gd name="connsiteY0" fmla="*/ 0 h 1385171"/>
              <a:gd name="connsiteX1" fmla="*/ 3474149 w 3703192"/>
              <a:gd name="connsiteY1" fmla="*/ 0 h 1385171"/>
              <a:gd name="connsiteX2" fmla="*/ 3484116 w 3703192"/>
              <a:gd name="connsiteY2" fmla="*/ 558228 h 1385171"/>
              <a:gd name="connsiteX3" fmla="*/ 3703192 w 3703192"/>
              <a:gd name="connsiteY3" fmla="*/ 684128 h 1385171"/>
              <a:gd name="connsiteX4" fmla="*/ 3484588 w 3703192"/>
              <a:gd name="connsiteY4" fmla="*/ 833132 h 1385171"/>
              <a:gd name="connsiteX5" fmla="*/ 3474149 w 3703192"/>
              <a:gd name="connsiteY5" fmla="*/ 1385171 h 1385171"/>
              <a:gd name="connsiteX6" fmla="*/ 0 w 3703192"/>
              <a:gd name="connsiteY6" fmla="*/ 1385171 h 1385171"/>
              <a:gd name="connsiteX7" fmla="*/ 0 w 3703192"/>
              <a:gd name="connsiteY7" fmla="*/ 0 h 1385171"/>
              <a:gd name="connsiteX0" fmla="*/ 0 w 3529685"/>
              <a:gd name="connsiteY0" fmla="*/ 0 h 1385171"/>
              <a:gd name="connsiteX1" fmla="*/ 3474149 w 3529685"/>
              <a:gd name="connsiteY1" fmla="*/ 0 h 1385171"/>
              <a:gd name="connsiteX2" fmla="*/ 3484116 w 3529685"/>
              <a:gd name="connsiteY2" fmla="*/ 558228 h 1385171"/>
              <a:gd name="connsiteX3" fmla="*/ 3244740 w 3529685"/>
              <a:gd name="connsiteY3" fmla="*/ 690668 h 1385171"/>
              <a:gd name="connsiteX4" fmla="*/ 3484588 w 3529685"/>
              <a:gd name="connsiteY4" fmla="*/ 833132 h 1385171"/>
              <a:gd name="connsiteX5" fmla="*/ 3474149 w 3529685"/>
              <a:gd name="connsiteY5" fmla="*/ 1385171 h 1385171"/>
              <a:gd name="connsiteX6" fmla="*/ 0 w 3529685"/>
              <a:gd name="connsiteY6" fmla="*/ 1385171 h 1385171"/>
              <a:gd name="connsiteX7" fmla="*/ 0 w 3529685"/>
              <a:gd name="connsiteY7" fmla="*/ 0 h 1385171"/>
              <a:gd name="connsiteX0" fmla="*/ 0 w 3529685"/>
              <a:gd name="connsiteY0" fmla="*/ 0 h 1385171"/>
              <a:gd name="connsiteX1" fmla="*/ 3474149 w 3529685"/>
              <a:gd name="connsiteY1" fmla="*/ 0 h 1385171"/>
              <a:gd name="connsiteX2" fmla="*/ 3484116 w 3529685"/>
              <a:gd name="connsiteY2" fmla="*/ 558228 h 1385171"/>
              <a:gd name="connsiteX3" fmla="*/ 3244740 w 3529685"/>
              <a:gd name="connsiteY3" fmla="*/ 690668 h 1385171"/>
              <a:gd name="connsiteX4" fmla="*/ 3484588 w 3529685"/>
              <a:gd name="connsiteY4" fmla="*/ 833132 h 1385171"/>
              <a:gd name="connsiteX5" fmla="*/ 3474149 w 3529685"/>
              <a:gd name="connsiteY5" fmla="*/ 1385171 h 1385171"/>
              <a:gd name="connsiteX6" fmla="*/ 0 w 3529685"/>
              <a:gd name="connsiteY6" fmla="*/ 1385171 h 1385171"/>
              <a:gd name="connsiteX7" fmla="*/ 0 w 3529685"/>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116"/>
              <a:gd name="connsiteY0" fmla="*/ 0 h 1385171"/>
              <a:gd name="connsiteX1" fmla="*/ 3474149 w 3484116"/>
              <a:gd name="connsiteY1" fmla="*/ 0 h 1385171"/>
              <a:gd name="connsiteX2" fmla="*/ 3484116 w 3484116"/>
              <a:gd name="connsiteY2" fmla="*/ 558228 h 1385171"/>
              <a:gd name="connsiteX3" fmla="*/ 3244740 w 3484116"/>
              <a:gd name="connsiteY3" fmla="*/ 690668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44740 w 3484116"/>
              <a:gd name="connsiteY3" fmla="*/ 690668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23670 w 3484116"/>
              <a:gd name="connsiteY3" fmla="*/ 696347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16646 w 3484116"/>
              <a:gd name="connsiteY3" fmla="*/ 696347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23670 w 3484116"/>
              <a:gd name="connsiteY3" fmla="*/ 696347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23670 w 3484116"/>
              <a:gd name="connsiteY3" fmla="*/ 696347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09623 w 3484116"/>
              <a:gd name="connsiteY3" fmla="*/ 702026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09623 w 3484116"/>
              <a:gd name="connsiteY3" fmla="*/ 702026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09623 w 3484116"/>
              <a:gd name="connsiteY3" fmla="*/ 702026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09623 w 3484116"/>
              <a:gd name="connsiteY3" fmla="*/ 702026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4116" h="1385171">
                <a:moveTo>
                  <a:pt x="0" y="0"/>
                </a:moveTo>
                <a:lnTo>
                  <a:pt x="3481172" y="0"/>
                </a:lnTo>
                <a:cubicBezTo>
                  <a:pt x="3481477" y="140809"/>
                  <a:pt x="3483811" y="417419"/>
                  <a:pt x="3484116" y="558228"/>
                </a:cubicBezTo>
                <a:cubicBezTo>
                  <a:pt x="3241294" y="690823"/>
                  <a:pt x="3392809" y="595682"/>
                  <a:pt x="3209623" y="702026"/>
                </a:cubicBezTo>
                <a:cubicBezTo>
                  <a:pt x="3342466" y="770912"/>
                  <a:pt x="3354142" y="760160"/>
                  <a:pt x="3476995" y="833132"/>
                </a:cubicBezTo>
                <a:cubicBezTo>
                  <a:pt x="3478430" y="947552"/>
                  <a:pt x="3480239" y="853239"/>
                  <a:pt x="3474149" y="1385171"/>
                </a:cubicBezTo>
                <a:lnTo>
                  <a:pt x="0" y="1385171"/>
                </a:lnTo>
                <a:lnTo>
                  <a:pt x="0" y="0"/>
                </a:lnTo>
                <a:close/>
              </a:path>
            </a:pathLst>
          </a:cu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4" name="Rectangle 3">
            <a:extLst>
              <a:ext uri="{FF2B5EF4-FFF2-40B4-BE49-F238E27FC236}">
                <a16:creationId xmlns:a16="http://schemas.microsoft.com/office/drawing/2014/main" id="{4FC13D15-D52A-4DCC-8836-549E9FB4AFE2}"/>
              </a:ext>
            </a:extLst>
          </p:cNvPr>
          <p:cNvSpPr/>
          <p:nvPr userDrawn="1"/>
        </p:nvSpPr>
        <p:spPr>
          <a:xfrm>
            <a:off x="3066222" y="1815149"/>
            <a:ext cx="4464000" cy="21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1800"/>
          </a:p>
        </p:txBody>
      </p:sp>
      <p:sp>
        <p:nvSpPr>
          <p:cNvPr id="5" name="그림 개체 틀 2">
            <a:extLst>
              <a:ext uri="{FF2B5EF4-FFF2-40B4-BE49-F238E27FC236}">
                <a16:creationId xmlns:a16="http://schemas.microsoft.com/office/drawing/2014/main" id="{9B84B1C0-D9EE-424F-B817-6591D75D2AF1}"/>
              </a:ext>
            </a:extLst>
          </p:cNvPr>
          <p:cNvSpPr>
            <a:spLocks noGrp="1"/>
          </p:cNvSpPr>
          <p:nvPr>
            <p:ph type="pic" sz="quarter" idx="12" hasCustomPrompt="1"/>
          </p:nvPr>
        </p:nvSpPr>
        <p:spPr>
          <a:xfrm flipH="1">
            <a:off x="7145771" y="1815149"/>
            <a:ext cx="4320000" cy="2124000"/>
          </a:xfrm>
          <a:custGeom>
            <a:avLst/>
            <a:gdLst>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5063"/>
              <a:gd name="connsiteY0" fmla="*/ 0 h 1385171"/>
              <a:gd name="connsiteX1" fmla="*/ 3474149 w 3475063"/>
              <a:gd name="connsiteY1" fmla="*/ 0 h 1385171"/>
              <a:gd name="connsiteX2" fmla="*/ 3475063 w 3475063"/>
              <a:gd name="connsiteY2" fmla="*/ 422426 h 1385171"/>
              <a:gd name="connsiteX3" fmla="*/ 3474149 w 3475063"/>
              <a:gd name="connsiteY3" fmla="*/ 1385171 h 1385171"/>
              <a:gd name="connsiteX4" fmla="*/ 0 w 3475063"/>
              <a:gd name="connsiteY4" fmla="*/ 1385171 h 1385171"/>
              <a:gd name="connsiteX5" fmla="*/ 0 w 3475063"/>
              <a:gd name="connsiteY5" fmla="*/ 0 h 1385171"/>
              <a:gd name="connsiteX0" fmla="*/ 0 w 3728608"/>
              <a:gd name="connsiteY0" fmla="*/ 0 h 1385171"/>
              <a:gd name="connsiteX1" fmla="*/ 3474149 w 3728608"/>
              <a:gd name="connsiteY1" fmla="*/ 0 h 1385171"/>
              <a:gd name="connsiteX2" fmla="*/ 3475063 w 3728608"/>
              <a:gd name="connsiteY2" fmla="*/ 422426 h 1385171"/>
              <a:gd name="connsiteX3" fmla="*/ 3465538 w 3728608"/>
              <a:gd name="connsiteY3" fmla="*/ 822476 h 1385171"/>
              <a:gd name="connsiteX4" fmla="*/ 3474149 w 3728608"/>
              <a:gd name="connsiteY4" fmla="*/ 1385171 h 1385171"/>
              <a:gd name="connsiteX5" fmla="*/ 0 w 3728608"/>
              <a:gd name="connsiteY5" fmla="*/ 1385171 h 1385171"/>
              <a:gd name="connsiteX6" fmla="*/ 0 w 3728608"/>
              <a:gd name="connsiteY6" fmla="*/ 0 h 1385171"/>
              <a:gd name="connsiteX0" fmla="*/ 0 w 3475615"/>
              <a:gd name="connsiteY0" fmla="*/ 0 h 1385171"/>
              <a:gd name="connsiteX1" fmla="*/ 3474149 w 3475615"/>
              <a:gd name="connsiteY1" fmla="*/ 0 h 1385171"/>
              <a:gd name="connsiteX2" fmla="*/ 3475063 w 3475615"/>
              <a:gd name="connsiteY2" fmla="*/ 422426 h 1385171"/>
              <a:gd name="connsiteX3" fmla="*/ 3465538 w 3475615"/>
              <a:gd name="connsiteY3" fmla="*/ 822476 h 1385171"/>
              <a:gd name="connsiteX4" fmla="*/ 3474149 w 3475615"/>
              <a:gd name="connsiteY4" fmla="*/ 1385171 h 1385171"/>
              <a:gd name="connsiteX5" fmla="*/ 0 w 3475615"/>
              <a:gd name="connsiteY5" fmla="*/ 1385171 h 1385171"/>
              <a:gd name="connsiteX6" fmla="*/ 0 w 3475615"/>
              <a:gd name="connsiteY6" fmla="*/ 0 h 1385171"/>
              <a:gd name="connsiteX0" fmla="*/ 0 w 3475739"/>
              <a:gd name="connsiteY0" fmla="*/ 0 h 1385171"/>
              <a:gd name="connsiteX1" fmla="*/ 3474149 w 3475739"/>
              <a:gd name="connsiteY1" fmla="*/ 0 h 1385171"/>
              <a:gd name="connsiteX2" fmla="*/ 3475063 w 3475739"/>
              <a:gd name="connsiteY2" fmla="*/ 422426 h 1385171"/>
              <a:gd name="connsiteX3" fmla="*/ 3456013 w 3475739"/>
              <a:gd name="connsiteY3" fmla="*/ 698651 h 1385171"/>
              <a:gd name="connsiteX4" fmla="*/ 3465538 w 3475739"/>
              <a:gd name="connsiteY4" fmla="*/ 822476 h 1385171"/>
              <a:gd name="connsiteX5" fmla="*/ 3474149 w 3475739"/>
              <a:gd name="connsiteY5" fmla="*/ 1385171 h 1385171"/>
              <a:gd name="connsiteX6" fmla="*/ 0 w 3475739"/>
              <a:gd name="connsiteY6" fmla="*/ 1385171 h 1385171"/>
              <a:gd name="connsiteX7" fmla="*/ 0 w 3475739"/>
              <a:gd name="connsiteY7" fmla="*/ 0 h 1385171"/>
              <a:gd name="connsiteX0" fmla="*/ 0 w 3684621"/>
              <a:gd name="connsiteY0" fmla="*/ 0 h 1385171"/>
              <a:gd name="connsiteX1" fmla="*/ 3474149 w 3684621"/>
              <a:gd name="connsiteY1" fmla="*/ 0 h 1385171"/>
              <a:gd name="connsiteX2" fmla="*/ 3475063 w 3684621"/>
              <a:gd name="connsiteY2" fmla="*/ 422426 h 1385171"/>
              <a:gd name="connsiteX3" fmla="*/ 3684613 w 3684621"/>
              <a:gd name="connsiteY3" fmla="*/ 717701 h 1385171"/>
              <a:gd name="connsiteX4" fmla="*/ 3465538 w 3684621"/>
              <a:gd name="connsiteY4" fmla="*/ 822476 h 1385171"/>
              <a:gd name="connsiteX5" fmla="*/ 3474149 w 3684621"/>
              <a:gd name="connsiteY5" fmla="*/ 1385171 h 1385171"/>
              <a:gd name="connsiteX6" fmla="*/ 0 w 3684621"/>
              <a:gd name="connsiteY6" fmla="*/ 1385171 h 1385171"/>
              <a:gd name="connsiteX7" fmla="*/ 0 w 3684621"/>
              <a:gd name="connsiteY7" fmla="*/ 0 h 1385171"/>
              <a:gd name="connsiteX0" fmla="*/ 0 w 3684621"/>
              <a:gd name="connsiteY0" fmla="*/ 0 h 1385171"/>
              <a:gd name="connsiteX1" fmla="*/ 3474149 w 3684621"/>
              <a:gd name="connsiteY1" fmla="*/ 0 h 1385171"/>
              <a:gd name="connsiteX2" fmla="*/ 3475063 w 3684621"/>
              <a:gd name="connsiteY2" fmla="*/ 422426 h 1385171"/>
              <a:gd name="connsiteX3" fmla="*/ 3684613 w 3684621"/>
              <a:gd name="connsiteY3" fmla="*/ 717701 h 1385171"/>
              <a:gd name="connsiteX4" fmla="*/ 3484588 w 3684621"/>
              <a:gd name="connsiteY4" fmla="*/ 946301 h 1385171"/>
              <a:gd name="connsiteX5" fmla="*/ 3474149 w 3684621"/>
              <a:gd name="connsiteY5" fmla="*/ 1385171 h 1385171"/>
              <a:gd name="connsiteX6" fmla="*/ 0 w 3684621"/>
              <a:gd name="connsiteY6" fmla="*/ 1385171 h 1385171"/>
              <a:gd name="connsiteX7" fmla="*/ 0 w 3684621"/>
              <a:gd name="connsiteY7" fmla="*/ 0 h 1385171"/>
              <a:gd name="connsiteX0" fmla="*/ 0 w 3694146"/>
              <a:gd name="connsiteY0" fmla="*/ 0 h 1385171"/>
              <a:gd name="connsiteX1" fmla="*/ 3474149 w 3694146"/>
              <a:gd name="connsiteY1" fmla="*/ 0 h 1385171"/>
              <a:gd name="connsiteX2" fmla="*/ 3475063 w 3694146"/>
              <a:gd name="connsiteY2" fmla="*/ 422426 h 1385171"/>
              <a:gd name="connsiteX3" fmla="*/ 3694138 w 3694146"/>
              <a:gd name="connsiteY3" fmla="*/ 679601 h 1385171"/>
              <a:gd name="connsiteX4" fmla="*/ 3484588 w 3694146"/>
              <a:gd name="connsiteY4" fmla="*/ 946301 h 1385171"/>
              <a:gd name="connsiteX5" fmla="*/ 3474149 w 3694146"/>
              <a:gd name="connsiteY5" fmla="*/ 1385171 h 1385171"/>
              <a:gd name="connsiteX6" fmla="*/ 0 w 3694146"/>
              <a:gd name="connsiteY6" fmla="*/ 1385171 h 1385171"/>
              <a:gd name="connsiteX7" fmla="*/ 0 w 3694146"/>
              <a:gd name="connsiteY7" fmla="*/ 0 h 1385171"/>
              <a:gd name="connsiteX0" fmla="*/ 0 w 3694138"/>
              <a:gd name="connsiteY0" fmla="*/ 0 h 1385171"/>
              <a:gd name="connsiteX1" fmla="*/ 3474149 w 3694138"/>
              <a:gd name="connsiteY1" fmla="*/ 0 h 1385171"/>
              <a:gd name="connsiteX2" fmla="*/ 3475063 w 3694138"/>
              <a:gd name="connsiteY2" fmla="*/ 422426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75063 w 3694138"/>
              <a:gd name="connsiteY2" fmla="*/ 422426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472220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703192"/>
              <a:gd name="connsiteY0" fmla="*/ 0 h 1385171"/>
              <a:gd name="connsiteX1" fmla="*/ 3474149 w 3703192"/>
              <a:gd name="connsiteY1" fmla="*/ 0 h 1385171"/>
              <a:gd name="connsiteX2" fmla="*/ 3484116 w 3703192"/>
              <a:gd name="connsiteY2" fmla="*/ 558228 h 1385171"/>
              <a:gd name="connsiteX3" fmla="*/ 3703192 w 3703192"/>
              <a:gd name="connsiteY3" fmla="*/ 684128 h 1385171"/>
              <a:gd name="connsiteX4" fmla="*/ 3484588 w 3703192"/>
              <a:gd name="connsiteY4" fmla="*/ 833132 h 1385171"/>
              <a:gd name="connsiteX5" fmla="*/ 3474149 w 3703192"/>
              <a:gd name="connsiteY5" fmla="*/ 1385171 h 1385171"/>
              <a:gd name="connsiteX6" fmla="*/ 0 w 3703192"/>
              <a:gd name="connsiteY6" fmla="*/ 1385171 h 1385171"/>
              <a:gd name="connsiteX7" fmla="*/ 0 w 3703192"/>
              <a:gd name="connsiteY7" fmla="*/ 0 h 1385171"/>
              <a:gd name="connsiteX0" fmla="*/ 0 w 3529685"/>
              <a:gd name="connsiteY0" fmla="*/ 0 h 1385171"/>
              <a:gd name="connsiteX1" fmla="*/ 3474149 w 3529685"/>
              <a:gd name="connsiteY1" fmla="*/ 0 h 1385171"/>
              <a:gd name="connsiteX2" fmla="*/ 3484116 w 3529685"/>
              <a:gd name="connsiteY2" fmla="*/ 558228 h 1385171"/>
              <a:gd name="connsiteX3" fmla="*/ 3244740 w 3529685"/>
              <a:gd name="connsiteY3" fmla="*/ 690668 h 1385171"/>
              <a:gd name="connsiteX4" fmla="*/ 3484588 w 3529685"/>
              <a:gd name="connsiteY4" fmla="*/ 833132 h 1385171"/>
              <a:gd name="connsiteX5" fmla="*/ 3474149 w 3529685"/>
              <a:gd name="connsiteY5" fmla="*/ 1385171 h 1385171"/>
              <a:gd name="connsiteX6" fmla="*/ 0 w 3529685"/>
              <a:gd name="connsiteY6" fmla="*/ 1385171 h 1385171"/>
              <a:gd name="connsiteX7" fmla="*/ 0 w 3529685"/>
              <a:gd name="connsiteY7" fmla="*/ 0 h 1385171"/>
              <a:gd name="connsiteX0" fmla="*/ 0 w 3529685"/>
              <a:gd name="connsiteY0" fmla="*/ 0 h 1385171"/>
              <a:gd name="connsiteX1" fmla="*/ 3474149 w 3529685"/>
              <a:gd name="connsiteY1" fmla="*/ 0 h 1385171"/>
              <a:gd name="connsiteX2" fmla="*/ 3484116 w 3529685"/>
              <a:gd name="connsiteY2" fmla="*/ 558228 h 1385171"/>
              <a:gd name="connsiteX3" fmla="*/ 3244740 w 3529685"/>
              <a:gd name="connsiteY3" fmla="*/ 690668 h 1385171"/>
              <a:gd name="connsiteX4" fmla="*/ 3484588 w 3529685"/>
              <a:gd name="connsiteY4" fmla="*/ 833132 h 1385171"/>
              <a:gd name="connsiteX5" fmla="*/ 3474149 w 3529685"/>
              <a:gd name="connsiteY5" fmla="*/ 1385171 h 1385171"/>
              <a:gd name="connsiteX6" fmla="*/ 0 w 3529685"/>
              <a:gd name="connsiteY6" fmla="*/ 1385171 h 1385171"/>
              <a:gd name="connsiteX7" fmla="*/ 0 w 3529685"/>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116"/>
              <a:gd name="connsiteY0" fmla="*/ 0 h 1385171"/>
              <a:gd name="connsiteX1" fmla="*/ 3474149 w 3484116"/>
              <a:gd name="connsiteY1" fmla="*/ 0 h 1385171"/>
              <a:gd name="connsiteX2" fmla="*/ 3484116 w 3484116"/>
              <a:gd name="connsiteY2" fmla="*/ 558228 h 1385171"/>
              <a:gd name="connsiteX3" fmla="*/ 3244740 w 3484116"/>
              <a:gd name="connsiteY3" fmla="*/ 690668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3 w 3484116"/>
              <a:gd name="connsiteY1" fmla="*/ 0 h 1385171"/>
              <a:gd name="connsiteX2" fmla="*/ 3484116 w 3484116"/>
              <a:gd name="connsiteY2" fmla="*/ 558228 h 1385171"/>
              <a:gd name="connsiteX3" fmla="*/ 3244740 w 3484116"/>
              <a:gd name="connsiteY3" fmla="*/ 690668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96530"/>
              <a:gd name="connsiteX1" fmla="*/ 3481173 w 3484116"/>
              <a:gd name="connsiteY1" fmla="*/ 0 h 1396530"/>
              <a:gd name="connsiteX2" fmla="*/ 3484116 w 3484116"/>
              <a:gd name="connsiteY2" fmla="*/ 558228 h 1396530"/>
              <a:gd name="connsiteX3" fmla="*/ 3244740 w 3484116"/>
              <a:gd name="connsiteY3" fmla="*/ 690668 h 1396530"/>
              <a:gd name="connsiteX4" fmla="*/ 3476995 w 3484116"/>
              <a:gd name="connsiteY4" fmla="*/ 833132 h 1396530"/>
              <a:gd name="connsiteX5" fmla="*/ 3396890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44740 w 3484116"/>
              <a:gd name="connsiteY3" fmla="*/ 690668 h 1396530"/>
              <a:gd name="connsiteX4" fmla="*/ 3476995 w 3484116"/>
              <a:gd name="connsiteY4" fmla="*/ 833132 h 1396530"/>
              <a:gd name="connsiteX5" fmla="*/ 3467126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44740 w 3484116"/>
              <a:gd name="connsiteY3" fmla="*/ 690668 h 1396530"/>
              <a:gd name="connsiteX4" fmla="*/ 3476995 w 3484116"/>
              <a:gd name="connsiteY4" fmla="*/ 833132 h 1396530"/>
              <a:gd name="connsiteX5" fmla="*/ 3474149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23669 w 3484116"/>
              <a:gd name="connsiteY3" fmla="*/ 690668 h 1396530"/>
              <a:gd name="connsiteX4" fmla="*/ 3476995 w 3484116"/>
              <a:gd name="connsiteY4" fmla="*/ 833132 h 1396530"/>
              <a:gd name="connsiteX5" fmla="*/ 3474149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23669 w 3484116"/>
              <a:gd name="connsiteY3" fmla="*/ 690668 h 1396530"/>
              <a:gd name="connsiteX4" fmla="*/ 3476995 w 3484116"/>
              <a:gd name="connsiteY4" fmla="*/ 833132 h 1396530"/>
              <a:gd name="connsiteX5" fmla="*/ 3481172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23669 w 3484116"/>
              <a:gd name="connsiteY3" fmla="*/ 690668 h 1396530"/>
              <a:gd name="connsiteX4" fmla="*/ 3476995 w 3484116"/>
              <a:gd name="connsiteY4" fmla="*/ 833132 h 1396530"/>
              <a:gd name="connsiteX5" fmla="*/ 3481172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23669 w 3484116"/>
              <a:gd name="connsiteY3" fmla="*/ 690668 h 1396530"/>
              <a:gd name="connsiteX4" fmla="*/ 3476995 w 3484116"/>
              <a:gd name="connsiteY4" fmla="*/ 838811 h 1396530"/>
              <a:gd name="connsiteX5" fmla="*/ 3481172 w 3484116"/>
              <a:gd name="connsiteY5" fmla="*/ 1396530 h 1396530"/>
              <a:gd name="connsiteX6" fmla="*/ 0 w 3484116"/>
              <a:gd name="connsiteY6" fmla="*/ 1385171 h 1396530"/>
              <a:gd name="connsiteX7" fmla="*/ 0 w 3484116"/>
              <a:gd name="connsiteY7" fmla="*/ 0 h 1396530"/>
              <a:gd name="connsiteX0" fmla="*/ 0 w 3484116"/>
              <a:gd name="connsiteY0" fmla="*/ 0 h 1390850"/>
              <a:gd name="connsiteX1" fmla="*/ 3481173 w 3484116"/>
              <a:gd name="connsiteY1" fmla="*/ 0 h 1390850"/>
              <a:gd name="connsiteX2" fmla="*/ 3484116 w 3484116"/>
              <a:gd name="connsiteY2" fmla="*/ 558228 h 1390850"/>
              <a:gd name="connsiteX3" fmla="*/ 3223669 w 3484116"/>
              <a:gd name="connsiteY3" fmla="*/ 690668 h 1390850"/>
              <a:gd name="connsiteX4" fmla="*/ 3476995 w 3484116"/>
              <a:gd name="connsiteY4" fmla="*/ 838811 h 1390850"/>
              <a:gd name="connsiteX5" fmla="*/ 3481172 w 3484116"/>
              <a:gd name="connsiteY5" fmla="*/ 1390850 h 1390850"/>
              <a:gd name="connsiteX6" fmla="*/ 0 w 3484116"/>
              <a:gd name="connsiteY6" fmla="*/ 1385171 h 1390850"/>
              <a:gd name="connsiteX7" fmla="*/ 0 w 3484116"/>
              <a:gd name="connsiteY7" fmla="*/ 0 h 1390850"/>
              <a:gd name="connsiteX0" fmla="*/ 0 w 3484116"/>
              <a:gd name="connsiteY0" fmla="*/ 0 h 1385171"/>
              <a:gd name="connsiteX1" fmla="*/ 3481173 w 3484116"/>
              <a:gd name="connsiteY1" fmla="*/ 0 h 1385171"/>
              <a:gd name="connsiteX2" fmla="*/ 3484116 w 3484116"/>
              <a:gd name="connsiteY2" fmla="*/ 558228 h 1385171"/>
              <a:gd name="connsiteX3" fmla="*/ 3223669 w 3484116"/>
              <a:gd name="connsiteY3" fmla="*/ 690668 h 1385171"/>
              <a:gd name="connsiteX4" fmla="*/ 3476995 w 3484116"/>
              <a:gd name="connsiteY4" fmla="*/ 838811 h 1385171"/>
              <a:gd name="connsiteX5" fmla="*/ 3481172 w 3484116"/>
              <a:gd name="connsiteY5" fmla="*/ 1385170 h 1385171"/>
              <a:gd name="connsiteX6" fmla="*/ 0 w 3484116"/>
              <a:gd name="connsiteY6" fmla="*/ 1385171 h 1385171"/>
              <a:gd name="connsiteX7" fmla="*/ 0 w 3484116"/>
              <a:gd name="connsiteY7" fmla="*/ 0 h 138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4116" h="1385171">
                <a:moveTo>
                  <a:pt x="0" y="0"/>
                </a:moveTo>
                <a:lnTo>
                  <a:pt x="3481173" y="0"/>
                </a:lnTo>
                <a:cubicBezTo>
                  <a:pt x="3481478" y="140809"/>
                  <a:pt x="3483811" y="417419"/>
                  <a:pt x="3484116" y="558228"/>
                </a:cubicBezTo>
                <a:cubicBezTo>
                  <a:pt x="3241294" y="690823"/>
                  <a:pt x="3463042" y="555927"/>
                  <a:pt x="3223669" y="690668"/>
                </a:cubicBezTo>
                <a:cubicBezTo>
                  <a:pt x="3461864" y="833385"/>
                  <a:pt x="3241765" y="697687"/>
                  <a:pt x="3476995" y="838811"/>
                </a:cubicBezTo>
                <a:cubicBezTo>
                  <a:pt x="3478430" y="953231"/>
                  <a:pt x="3487262" y="853238"/>
                  <a:pt x="3481172" y="1385170"/>
                </a:cubicBezTo>
                <a:lnTo>
                  <a:pt x="0" y="1385171"/>
                </a:lnTo>
                <a:lnTo>
                  <a:pt x="0" y="0"/>
                </a:lnTo>
                <a:close/>
              </a:path>
            </a:pathLst>
          </a:cu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8" name="Text Placeholder 9">
            <a:extLst>
              <a:ext uri="{FF2B5EF4-FFF2-40B4-BE49-F238E27FC236}">
                <a16:creationId xmlns:a16="http://schemas.microsoft.com/office/drawing/2014/main" id="{43B49957-DF32-4E4B-9822-B38CE45860C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18837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6AFC8E2B-3DB4-4AF6-953A-C33362BE5CC9}"/>
              </a:ext>
            </a:extLst>
          </p:cNvPr>
          <p:cNvGrpSpPr/>
          <p:nvPr userDrawn="1"/>
        </p:nvGrpSpPr>
        <p:grpSpPr>
          <a:xfrm>
            <a:off x="729449" y="1780758"/>
            <a:ext cx="2449180" cy="4305530"/>
            <a:chOff x="445712" y="1449040"/>
            <a:chExt cx="2113018" cy="3924176"/>
          </a:xfrm>
        </p:grpSpPr>
        <p:sp>
          <p:nvSpPr>
            <p:cNvPr id="3" name="Rounded Rectangle 4">
              <a:extLst>
                <a:ext uri="{FF2B5EF4-FFF2-40B4-BE49-F238E27FC236}">
                  <a16:creationId xmlns:a16="http://schemas.microsoft.com/office/drawing/2014/main" id="{7A4DDBEC-A6AA-4FAE-939C-E51F0753BB3C}"/>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4" name="Rectangle 5">
              <a:extLst>
                <a:ext uri="{FF2B5EF4-FFF2-40B4-BE49-F238E27FC236}">
                  <a16:creationId xmlns:a16="http://schemas.microsoft.com/office/drawing/2014/main" id="{F405B79D-D36E-42E0-B1E4-02A7AD9C7BE9}"/>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oup 6">
              <a:extLst>
                <a:ext uri="{FF2B5EF4-FFF2-40B4-BE49-F238E27FC236}">
                  <a16:creationId xmlns:a16="http://schemas.microsoft.com/office/drawing/2014/main" id="{D4EBD95C-281A-45E3-A0A3-4157F1194F9D}"/>
                </a:ext>
              </a:extLst>
            </p:cNvPr>
            <p:cNvGrpSpPr/>
            <p:nvPr userDrawn="1"/>
          </p:nvGrpSpPr>
          <p:grpSpPr>
            <a:xfrm>
              <a:off x="1407705" y="5045834"/>
              <a:ext cx="211967" cy="211967"/>
              <a:chOff x="1549420" y="5712364"/>
              <a:chExt cx="312583" cy="312583"/>
            </a:xfrm>
          </p:grpSpPr>
          <p:sp>
            <p:nvSpPr>
              <p:cNvPr id="6" name="Oval 7">
                <a:extLst>
                  <a:ext uri="{FF2B5EF4-FFF2-40B4-BE49-F238E27FC236}">
                    <a16:creationId xmlns:a16="http://schemas.microsoft.com/office/drawing/2014/main" id="{36DEDE59-F2FA-467D-8AB9-83B595D753E8}"/>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Rounded Rectangle 8">
                <a:extLst>
                  <a:ext uri="{FF2B5EF4-FFF2-40B4-BE49-F238E27FC236}">
                    <a16:creationId xmlns:a16="http://schemas.microsoft.com/office/drawing/2014/main" id="{F591F9C8-76E3-4024-AFE8-335C2C7EB214}"/>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8" name="Picture Placeholder 2">
            <a:extLst>
              <a:ext uri="{FF2B5EF4-FFF2-40B4-BE49-F238E27FC236}">
                <a16:creationId xmlns:a16="http://schemas.microsoft.com/office/drawing/2014/main" id="{80EABF78-93EB-4570-BB19-5F5295FD48FB}"/>
              </a:ext>
            </a:extLst>
          </p:cNvPr>
          <p:cNvSpPr>
            <a:spLocks noGrp="1"/>
          </p:cNvSpPr>
          <p:nvPr>
            <p:ph type="pic" idx="15" hasCustomPrompt="1"/>
          </p:nvPr>
        </p:nvSpPr>
        <p:spPr>
          <a:xfrm>
            <a:off x="873465" y="2174930"/>
            <a:ext cx="2152765" cy="334874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65B89BB1-85FB-4C6F-A2B2-3F30C3A5B9C6}"/>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64928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4969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그림 개체 틀 2">
            <a:extLst>
              <a:ext uri="{FF2B5EF4-FFF2-40B4-BE49-F238E27FC236}">
                <a16:creationId xmlns:a16="http://schemas.microsoft.com/office/drawing/2014/main" id="{0C343531-C33C-4C25-92D2-37F38D8E1435}"/>
              </a:ext>
            </a:extLst>
          </p:cNvPr>
          <p:cNvSpPr>
            <a:spLocks noGrp="1"/>
          </p:cNvSpPr>
          <p:nvPr>
            <p:ph type="pic" sz="quarter" idx="11" hasCustomPrompt="1"/>
          </p:nvPr>
        </p:nvSpPr>
        <p:spPr>
          <a:xfrm>
            <a:off x="903133" y="2473708"/>
            <a:ext cx="1728000" cy="2198621"/>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5" name="Rectangle 4">
            <a:extLst>
              <a:ext uri="{FF2B5EF4-FFF2-40B4-BE49-F238E27FC236}">
                <a16:creationId xmlns:a16="http://schemas.microsoft.com/office/drawing/2014/main" id="{C83EB247-24FE-43DB-876D-46FBE118966B}"/>
              </a:ext>
            </a:extLst>
          </p:cNvPr>
          <p:cNvSpPr/>
          <p:nvPr userDrawn="1"/>
        </p:nvSpPr>
        <p:spPr>
          <a:xfrm>
            <a:off x="2622935" y="2468896"/>
            <a:ext cx="1728000" cy="22082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cs typeface="Arial" pitchFamily="34" charset="0"/>
            </a:endParaRPr>
          </a:p>
        </p:txBody>
      </p:sp>
      <p:sp>
        <p:nvSpPr>
          <p:cNvPr id="6" name="그림 개체 틀 2">
            <a:extLst>
              <a:ext uri="{FF2B5EF4-FFF2-40B4-BE49-F238E27FC236}">
                <a16:creationId xmlns:a16="http://schemas.microsoft.com/office/drawing/2014/main" id="{C683DC15-5527-4F50-A643-AF008C41805E}"/>
              </a:ext>
            </a:extLst>
          </p:cNvPr>
          <p:cNvSpPr>
            <a:spLocks noGrp="1"/>
          </p:cNvSpPr>
          <p:nvPr>
            <p:ph type="pic" sz="quarter" idx="47" hasCustomPrompt="1"/>
          </p:nvPr>
        </p:nvSpPr>
        <p:spPr>
          <a:xfrm>
            <a:off x="4362193" y="2473708"/>
            <a:ext cx="1728000" cy="2198621"/>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7" name="Rectangle 6">
            <a:extLst>
              <a:ext uri="{FF2B5EF4-FFF2-40B4-BE49-F238E27FC236}">
                <a16:creationId xmlns:a16="http://schemas.microsoft.com/office/drawing/2014/main" id="{53A10AE7-835F-4269-A407-A66B752CE321}"/>
              </a:ext>
            </a:extLst>
          </p:cNvPr>
          <p:cNvSpPr/>
          <p:nvPr userDrawn="1"/>
        </p:nvSpPr>
        <p:spPr>
          <a:xfrm>
            <a:off x="6091723" y="2468896"/>
            <a:ext cx="1728000" cy="22082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cs typeface="Arial" pitchFamily="34" charset="0"/>
            </a:endParaRPr>
          </a:p>
        </p:txBody>
      </p:sp>
      <p:sp>
        <p:nvSpPr>
          <p:cNvPr id="8" name="그림 개체 틀 2">
            <a:extLst>
              <a:ext uri="{FF2B5EF4-FFF2-40B4-BE49-F238E27FC236}">
                <a16:creationId xmlns:a16="http://schemas.microsoft.com/office/drawing/2014/main" id="{4EF1627A-720E-4173-B3EC-9C778F349ABB}"/>
              </a:ext>
            </a:extLst>
          </p:cNvPr>
          <p:cNvSpPr>
            <a:spLocks noGrp="1"/>
          </p:cNvSpPr>
          <p:nvPr>
            <p:ph type="pic" sz="quarter" idx="50" hasCustomPrompt="1"/>
          </p:nvPr>
        </p:nvSpPr>
        <p:spPr>
          <a:xfrm>
            <a:off x="7812544" y="2473708"/>
            <a:ext cx="1728000" cy="2198621"/>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9" name="Rectangle 8">
            <a:extLst>
              <a:ext uri="{FF2B5EF4-FFF2-40B4-BE49-F238E27FC236}">
                <a16:creationId xmlns:a16="http://schemas.microsoft.com/office/drawing/2014/main" id="{493DA0D7-2EC3-4A44-971B-0235F439E141}"/>
              </a:ext>
            </a:extLst>
          </p:cNvPr>
          <p:cNvSpPr/>
          <p:nvPr userDrawn="1"/>
        </p:nvSpPr>
        <p:spPr>
          <a:xfrm>
            <a:off x="9542072" y="2468896"/>
            <a:ext cx="1728000" cy="22082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cs typeface="Arial" pitchFamily="34" charset="0"/>
            </a:endParaRPr>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75" r:id="rId4"/>
    <p:sldLayoutId id="2147483676" r:id="rId5"/>
    <p:sldLayoutId id="2147483678" r:id="rId6"/>
    <p:sldLayoutId id="2147483680" r:id="rId7"/>
    <p:sldLayoutId id="2147483681" r:id="rId8"/>
    <p:sldLayoutId id="2147483682" r:id="rId9"/>
    <p:sldLayoutId id="2147483683" r:id="rId10"/>
    <p:sldLayoutId id="2147483684" r:id="rId11"/>
    <p:sldLayoutId id="2147483686" r:id="rId12"/>
    <p:sldLayoutId id="2147483689" r:id="rId13"/>
    <p:sldLayoutId id="2147483687" r:id="rId14"/>
    <p:sldLayoutId id="2147483688"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10.png"/><Relationship Id="rId18" Type="http://schemas.openxmlformats.org/officeDocument/2006/relationships/image" Target="../media/image14.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9.png"/><Relationship Id="rId17" Type="http://schemas.openxmlformats.org/officeDocument/2006/relationships/image" Target="../media/image13.png"/><Relationship Id="rId2" Type="http://schemas.openxmlformats.org/officeDocument/2006/relationships/diagramData" Target="../diagrams/data1.xml"/><Relationship Id="rId16" Type="http://schemas.openxmlformats.org/officeDocument/2006/relationships/image" Target="../media/image15.png"/><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microsoft.com/office/2007/relationships/hdphoto" Target="../media/hdphoto1.wdp"/><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120" name="Group 119">
            <a:extLst>
              <a:ext uri="{FF2B5EF4-FFF2-40B4-BE49-F238E27FC236}">
                <a16:creationId xmlns:a16="http://schemas.microsoft.com/office/drawing/2014/main" id="{79E4ECB2-1E36-455E-BFF4-80D8FB60F4BE}"/>
              </a:ext>
            </a:extLst>
          </p:cNvPr>
          <p:cNvGrpSpPr/>
          <p:nvPr/>
        </p:nvGrpSpPr>
        <p:grpSpPr>
          <a:xfrm>
            <a:off x="9423207" y="3983156"/>
            <a:ext cx="2119814" cy="1895900"/>
            <a:chOff x="9423207" y="3983156"/>
            <a:chExt cx="2119814" cy="1895900"/>
          </a:xfrm>
        </p:grpSpPr>
        <p:sp>
          <p:nvSpPr>
            <p:cNvPr id="13" name="Freeform: Shape 12">
              <a:extLst>
                <a:ext uri="{FF2B5EF4-FFF2-40B4-BE49-F238E27FC236}">
                  <a16:creationId xmlns:a16="http://schemas.microsoft.com/office/drawing/2014/main" id="{1293F13B-6746-4E10-A271-65682EC68F1E}"/>
                </a:ext>
              </a:extLst>
            </p:cNvPr>
            <p:cNvSpPr>
              <a:spLocks/>
            </p:cNvSpPr>
            <p:nvPr/>
          </p:nvSpPr>
          <p:spPr>
            <a:xfrm rot="18902941">
              <a:off x="9423207" y="4277920"/>
              <a:ext cx="2119814" cy="1396196"/>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chemeClr val="bg1">
                <a:lumMod val="75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4E0601C-0663-4A3A-8464-CD901D5E5989}"/>
                </a:ext>
              </a:extLst>
            </p:cNvPr>
            <p:cNvSpPr/>
            <p:nvPr/>
          </p:nvSpPr>
          <p:spPr>
            <a:xfrm rot="18902941">
              <a:off x="9431062" y="4290263"/>
              <a:ext cx="2101836" cy="1370763"/>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7C31E67-764B-4479-9864-D4CE85FD0741}"/>
                </a:ext>
              </a:extLst>
            </p:cNvPr>
            <p:cNvSpPr/>
            <p:nvPr/>
          </p:nvSpPr>
          <p:spPr>
            <a:xfrm rot="18902941">
              <a:off x="9510609" y="4379560"/>
              <a:ext cx="1919067" cy="1172764"/>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chemeClr val="accent4"/>
            </a:solidFill>
            <a:ln w="9525" cap="flat">
              <a:noFill/>
              <a:prstDash val="solid"/>
              <a:miter/>
            </a:ln>
          </p:spPr>
          <p:txBody>
            <a:bodyPr rtlCol="0" anchor="ctr"/>
            <a:lstStyle/>
            <a:p>
              <a:endParaRPr lang="en-US" dirty="0"/>
            </a:p>
          </p:txBody>
        </p:sp>
        <p:sp>
          <p:nvSpPr>
            <p:cNvPr id="16" name="Freeform 18">
              <a:extLst>
                <a:ext uri="{FF2B5EF4-FFF2-40B4-BE49-F238E27FC236}">
                  <a16:creationId xmlns:a16="http://schemas.microsoft.com/office/drawing/2014/main" id="{171632B6-764F-4206-B811-E92984842481}"/>
                </a:ext>
              </a:extLst>
            </p:cNvPr>
            <p:cNvSpPr>
              <a:spLocks/>
            </p:cNvSpPr>
            <p:nvPr/>
          </p:nvSpPr>
          <p:spPr bwMode="auto">
            <a:xfrm rot="18902941">
              <a:off x="9922753" y="4999678"/>
              <a:ext cx="239076" cy="879378"/>
            </a:xfrm>
            <a:custGeom>
              <a:avLst/>
              <a:gdLst>
                <a:gd name="T0" fmla="*/ 564 w 862"/>
                <a:gd name="T1" fmla="*/ 78 h 2998"/>
                <a:gd name="T2" fmla="*/ 579 w 862"/>
                <a:gd name="T3" fmla="*/ 156 h 2998"/>
                <a:gd name="T4" fmla="*/ 570 w 862"/>
                <a:gd name="T5" fmla="*/ 282 h 2998"/>
                <a:gd name="T6" fmla="*/ 531 w 862"/>
                <a:gd name="T7" fmla="*/ 420 h 2998"/>
                <a:gd name="T8" fmla="*/ 675 w 862"/>
                <a:gd name="T9" fmla="*/ 489 h 2998"/>
                <a:gd name="T10" fmla="*/ 819 w 862"/>
                <a:gd name="T11" fmla="*/ 589 h 2998"/>
                <a:gd name="T12" fmla="*/ 851 w 862"/>
                <a:gd name="T13" fmla="*/ 876 h 2998"/>
                <a:gd name="T14" fmla="*/ 846 w 862"/>
                <a:gd name="T15" fmla="*/ 1427 h 2998"/>
                <a:gd name="T16" fmla="*/ 817 w 862"/>
                <a:gd name="T17" fmla="*/ 1724 h 2998"/>
                <a:gd name="T18" fmla="*/ 739 w 862"/>
                <a:gd name="T19" fmla="*/ 1745 h 2998"/>
                <a:gd name="T20" fmla="*/ 753 w 862"/>
                <a:gd name="T21" fmla="*/ 1714 h 2998"/>
                <a:gd name="T22" fmla="*/ 750 w 862"/>
                <a:gd name="T23" fmla="*/ 1698 h 2998"/>
                <a:gd name="T24" fmla="*/ 790 w 862"/>
                <a:gd name="T25" fmla="*/ 1658 h 2998"/>
                <a:gd name="T26" fmla="*/ 788 w 862"/>
                <a:gd name="T27" fmla="*/ 1607 h 2998"/>
                <a:gd name="T28" fmla="*/ 742 w 862"/>
                <a:gd name="T29" fmla="*/ 1660 h 2998"/>
                <a:gd name="T30" fmla="*/ 751 w 862"/>
                <a:gd name="T31" fmla="*/ 1380 h 2998"/>
                <a:gd name="T32" fmla="*/ 702 w 862"/>
                <a:gd name="T33" fmla="*/ 1000 h 2998"/>
                <a:gd name="T34" fmla="*/ 684 w 862"/>
                <a:gd name="T35" fmla="*/ 831 h 2998"/>
                <a:gd name="T36" fmla="*/ 642 w 862"/>
                <a:gd name="T37" fmla="*/ 1014 h 2998"/>
                <a:gd name="T38" fmla="*/ 730 w 862"/>
                <a:gd name="T39" fmla="*/ 1656 h 2998"/>
                <a:gd name="T40" fmla="*/ 708 w 862"/>
                <a:gd name="T41" fmla="*/ 1924 h 2998"/>
                <a:gd name="T42" fmla="*/ 753 w 862"/>
                <a:gd name="T43" fmla="*/ 2256 h 2998"/>
                <a:gd name="T44" fmla="*/ 671 w 862"/>
                <a:gd name="T45" fmla="*/ 2687 h 2998"/>
                <a:gd name="T46" fmla="*/ 722 w 862"/>
                <a:gd name="T47" fmla="*/ 2894 h 2998"/>
                <a:gd name="T48" fmla="*/ 568 w 862"/>
                <a:gd name="T49" fmla="*/ 2989 h 2998"/>
                <a:gd name="T50" fmla="*/ 551 w 862"/>
                <a:gd name="T51" fmla="*/ 2773 h 2998"/>
                <a:gd name="T52" fmla="*/ 570 w 862"/>
                <a:gd name="T53" fmla="*/ 2627 h 2998"/>
                <a:gd name="T54" fmla="*/ 539 w 862"/>
                <a:gd name="T55" fmla="*/ 2349 h 2998"/>
                <a:gd name="T56" fmla="*/ 515 w 862"/>
                <a:gd name="T57" fmla="*/ 1994 h 2998"/>
                <a:gd name="T58" fmla="*/ 422 w 862"/>
                <a:gd name="T59" fmla="*/ 1576 h 2998"/>
                <a:gd name="T60" fmla="*/ 386 w 862"/>
                <a:gd name="T61" fmla="*/ 1833 h 2998"/>
                <a:gd name="T62" fmla="*/ 319 w 862"/>
                <a:gd name="T63" fmla="*/ 2120 h 2998"/>
                <a:gd name="T64" fmla="*/ 311 w 862"/>
                <a:gd name="T65" fmla="*/ 2525 h 2998"/>
                <a:gd name="T66" fmla="*/ 339 w 862"/>
                <a:gd name="T67" fmla="*/ 2773 h 2998"/>
                <a:gd name="T68" fmla="*/ 331 w 862"/>
                <a:gd name="T69" fmla="*/ 2984 h 2998"/>
                <a:gd name="T70" fmla="*/ 210 w 862"/>
                <a:gd name="T71" fmla="*/ 2989 h 2998"/>
                <a:gd name="T72" fmla="*/ 195 w 862"/>
                <a:gd name="T73" fmla="*/ 2838 h 2998"/>
                <a:gd name="T74" fmla="*/ 191 w 862"/>
                <a:gd name="T75" fmla="*/ 2504 h 2998"/>
                <a:gd name="T76" fmla="*/ 130 w 862"/>
                <a:gd name="T77" fmla="*/ 2254 h 2998"/>
                <a:gd name="T78" fmla="*/ 171 w 862"/>
                <a:gd name="T79" fmla="*/ 1971 h 2998"/>
                <a:gd name="T80" fmla="*/ 148 w 862"/>
                <a:gd name="T81" fmla="*/ 1718 h 2998"/>
                <a:gd name="T82" fmla="*/ 204 w 862"/>
                <a:gd name="T83" fmla="*/ 1189 h 2998"/>
                <a:gd name="T84" fmla="*/ 195 w 862"/>
                <a:gd name="T85" fmla="*/ 809 h 2998"/>
                <a:gd name="T86" fmla="*/ 168 w 862"/>
                <a:gd name="T87" fmla="*/ 962 h 2998"/>
                <a:gd name="T88" fmla="*/ 144 w 862"/>
                <a:gd name="T89" fmla="*/ 1229 h 2998"/>
                <a:gd name="T90" fmla="*/ 110 w 862"/>
                <a:gd name="T91" fmla="*/ 1402 h 2998"/>
                <a:gd name="T92" fmla="*/ 122 w 862"/>
                <a:gd name="T93" fmla="*/ 1656 h 2998"/>
                <a:gd name="T94" fmla="*/ 82 w 862"/>
                <a:gd name="T95" fmla="*/ 1656 h 2998"/>
                <a:gd name="T96" fmla="*/ 110 w 862"/>
                <a:gd name="T97" fmla="*/ 1704 h 2998"/>
                <a:gd name="T98" fmla="*/ 124 w 862"/>
                <a:gd name="T99" fmla="*/ 1729 h 2998"/>
                <a:gd name="T100" fmla="*/ 95 w 862"/>
                <a:gd name="T101" fmla="*/ 1751 h 2998"/>
                <a:gd name="T102" fmla="*/ 2 w 862"/>
                <a:gd name="T103" fmla="*/ 1640 h 2998"/>
                <a:gd name="T104" fmla="*/ 2 w 862"/>
                <a:gd name="T105" fmla="*/ 1140 h 2998"/>
                <a:gd name="T106" fmla="*/ 11 w 862"/>
                <a:gd name="T107" fmla="*/ 933 h 2998"/>
                <a:gd name="T108" fmla="*/ 22 w 862"/>
                <a:gd name="T109" fmla="*/ 693 h 2998"/>
                <a:gd name="T110" fmla="*/ 99 w 862"/>
                <a:gd name="T111" fmla="*/ 524 h 2998"/>
                <a:gd name="T112" fmla="*/ 288 w 862"/>
                <a:gd name="T113" fmla="*/ 453 h 2998"/>
                <a:gd name="T114" fmla="*/ 339 w 862"/>
                <a:gd name="T115" fmla="*/ 311 h 2998"/>
                <a:gd name="T116" fmla="*/ 299 w 862"/>
                <a:gd name="T117" fmla="*/ 224 h 2998"/>
                <a:gd name="T118" fmla="*/ 313 w 862"/>
                <a:gd name="T119" fmla="*/ 104 h 2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2" h="2998">
                  <a:moveTo>
                    <a:pt x="439" y="0"/>
                  </a:moveTo>
                  <a:lnTo>
                    <a:pt x="522" y="27"/>
                  </a:lnTo>
                  <a:lnTo>
                    <a:pt x="551" y="73"/>
                  </a:lnTo>
                  <a:lnTo>
                    <a:pt x="555" y="76"/>
                  </a:lnTo>
                  <a:lnTo>
                    <a:pt x="560" y="78"/>
                  </a:lnTo>
                  <a:lnTo>
                    <a:pt x="564" y="78"/>
                  </a:lnTo>
                  <a:lnTo>
                    <a:pt x="568" y="80"/>
                  </a:lnTo>
                  <a:lnTo>
                    <a:pt x="570" y="80"/>
                  </a:lnTo>
                  <a:lnTo>
                    <a:pt x="573" y="84"/>
                  </a:lnTo>
                  <a:lnTo>
                    <a:pt x="575" y="87"/>
                  </a:lnTo>
                  <a:lnTo>
                    <a:pt x="579" y="93"/>
                  </a:lnTo>
                  <a:lnTo>
                    <a:pt x="579" y="156"/>
                  </a:lnTo>
                  <a:lnTo>
                    <a:pt x="580" y="180"/>
                  </a:lnTo>
                  <a:lnTo>
                    <a:pt x="584" y="202"/>
                  </a:lnTo>
                  <a:lnTo>
                    <a:pt x="588" y="222"/>
                  </a:lnTo>
                  <a:lnTo>
                    <a:pt x="588" y="240"/>
                  </a:lnTo>
                  <a:lnTo>
                    <a:pt x="580" y="262"/>
                  </a:lnTo>
                  <a:lnTo>
                    <a:pt x="570" y="282"/>
                  </a:lnTo>
                  <a:lnTo>
                    <a:pt x="557" y="302"/>
                  </a:lnTo>
                  <a:lnTo>
                    <a:pt x="544" y="324"/>
                  </a:lnTo>
                  <a:lnTo>
                    <a:pt x="533" y="344"/>
                  </a:lnTo>
                  <a:lnTo>
                    <a:pt x="526" y="367"/>
                  </a:lnTo>
                  <a:lnTo>
                    <a:pt x="524" y="393"/>
                  </a:lnTo>
                  <a:lnTo>
                    <a:pt x="531" y="420"/>
                  </a:lnTo>
                  <a:lnTo>
                    <a:pt x="544" y="438"/>
                  </a:lnTo>
                  <a:lnTo>
                    <a:pt x="562" y="453"/>
                  </a:lnTo>
                  <a:lnTo>
                    <a:pt x="586" y="464"/>
                  </a:lnTo>
                  <a:lnTo>
                    <a:pt x="613" y="473"/>
                  </a:lnTo>
                  <a:lnTo>
                    <a:pt x="644" y="482"/>
                  </a:lnTo>
                  <a:lnTo>
                    <a:pt x="675" y="489"/>
                  </a:lnTo>
                  <a:lnTo>
                    <a:pt x="706" y="498"/>
                  </a:lnTo>
                  <a:lnTo>
                    <a:pt x="737" y="507"/>
                  </a:lnTo>
                  <a:lnTo>
                    <a:pt x="762" y="520"/>
                  </a:lnTo>
                  <a:lnTo>
                    <a:pt x="786" y="536"/>
                  </a:lnTo>
                  <a:lnTo>
                    <a:pt x="802" y="556"/>
                  </a:lnTo>
                  <a:lnTo>
                    <a:pt x="819" y="589"/>
                  </a:lnTo>
                  <a:lnTo>
                    <a:pt x="831" y="629"/>
                  </a:lnTo>
                  <a:lnTo>
                    <a:pt x="840" y="674"/>
                  </a:lnTo>
                  <a:lnTo>
                    <a:pt x="846" y="722"/>
                  </a:lnTo>
                  <a:lnTo>
                    <a:pt x="850" y="774"/>
                  </a:lnTo>
                  <a:lnTo>
                    <a:pt x="851" y="825"/>
                  </a:lnTo>
                  <a:lnTo>
                    <a:pt x="851" y="876"/>
                  </a:lnTo>
                  <a:lnTo>
                    <a:pt x="851" y="925"/>
                  </a:lnTo>
                  <a:lnTo>
                    <a:pt x="851" y="973"/>
                  </a:lnTo>
                  <a:lnTo>
                    <a:pt x="862" y="1127"/>
                  </a:lnTo>
                  <a:lnTo>
                    <a:pt x="850" y="1227"/>
                  </a:lnTo>
                  <a:lnTo>
                    <a:pt x="844" y="1329"/>
                  </a:lnTo>
                  <a:lnTo>
                    <a:pt x="846" y="1427"/>
                  </a:lnTo>
                  <a:lnTo>
                    <a:pt x="853" y="1524"/>
                  </a:lnTo>
                  <a:lnTo>
                    <a:pt x="862" y="1616"/>
                  </a:lnTo>
                  <a:lnTo>
                    <a:pt x="862" y="1649"/>
                  </a:lnTo>
                  <a:lnTo>
                    <a:pt x="853" y="1676"/>
                  </a:lnTo>
                  <a:lnTo>
                    <a:pt x="839" y="1702"/>
                  </a:lnTo>
                  <a:lnTo>
                    <a:pt x="817" y="1724"/>
                  </a:lnTo>
                  <a:lnTo>
                    <a:pt x="793" y="1742"/>
                  </a:lnTo>
                  <a:lnTo>
                    <a:pt x="768" y="1754"/>
                  </a:lnTo>
                  <a:lnTo>
                    <a:pt x="742" y="1764"/>
                  </a:lnTo>
                  <a:lnTo>
                    <a:pt x="742" y="1756"/>
                  </a:lnTo>
                  <a:lnTo>
                    <a:pt x="740" y="1751"/>
                  </a:lnTo>
                  <a:lnTo>
                    <a:pt x="739" y="1745"/>
                  </a:lnTo>
                  <a:lnTo>
                    <a:pt x="739" y="1742"/>
                  </a:lnTo>
                  <a:lnTo>
                    <a:pt x="739" y="1736"/>
                  </a:lnTo>
                  <a:lnTo>
                    <a:pt x="739" y="1729"/>
                  </a:lnTo>
                  <a:lnTo>
                    <a:pt x="744" y="1724"/>
                  </a:lnTo>
                  <a:lnTo>
                    <a:pt x="750" y="1720"/>
                  </a:lnTo>
                  <a:lnTo>
                    <a:pt x="753" y="1714"/>
                  </a:lnTo>
                  <a:lnTo>
                    <a:pt x="757" y="1707"/>
                  </a:lnTo>
                  <a:lnTo>
                    <a:pt x="759" y="1700"/>
                  </a:lnTo>
                  <a:lnTo>
                    <a:pt x="755" y="1698"/>
                  </a:lnTo>
                  <a:lnTo>
                    <a:pt x="751" y="1698"/>
                  </a:lnTo>
                  <a:lnTo>
                    <a:pt x="750" y="1698"/>
                  </a:lnTo>
                  <a:lnTo>
                    <a:pt x="750" y="1698"/>
                  </a:lnTo>
                  <a:lnTo>
                    <a:pt x="750" y="1696"/>
                  </a:lnTo>
                  <a:lnTo>
                    <a:pt x="750" y="1694"/>
                  </a:lnTo>
                  <a:lnTo>
                    <a:pt x="748" y="1693"/>
                  </a:lnTo>
                  <a:lnTo>
                    <a:pt x="748" y="1687"/>
                  </a:lnTo>
                  <a:lnTo>
                    <a:pt x="770" y="1674"/>
                  </a:lnTo>
                  <a:lnTo>
                    <a:pt x="790" y="1658"/>
                  </a:lnTo>
                  <a:lnTo>
                    <a:pt x="808" y="1640"/>
                  </a:lnTo>
                  <a:lnTo>
                    <a:pt x="806" y="1631"/>
                  </a:lnTo>
                  <a:lnTo>
                    <a:pt x="804" y="1624"/>
                  </a:lnTo>
                  <a:lnTo>
                    <a:pt x="802" y="1618"/>
                  </a:lnTo>
                  <a:lnTo>
                    <a:pt x="799" y="1613"/>
                  </a:lnTo>
                  <a:lnTo>
                    <a:pt x="788" y="1607"/>
                  </a:lnTo>
                  <a:lnTo>
                    <a:pt x="779" y="1613"/>
                  </a:lnTo>
                  <a:lnTo>
                    <a:pt x="775" y="1625"/>
                  </a:lnTo>
                  <a:lnTo>
                    <a:pt x="771" y="1638"/>
                  </a:lnTo>
                  <a:lnTo>
                    <a:pt x="766" y="1647"/>
                  </a:lnTo>
                  <a:lnTo>
                    <a:pt x="757" y="1656"/>
                  </a:lnTo>
                  <a:lnTo>
                    <a:pt x="742" y="1660"/>
                  </a:lnTo>
                  <a:lnTo>
                    <a:pt x="735" y="1547"/>
                  </a:lnTo>
                  <a:lnTo>
                    <a:pt x="768" y="1493"/>
                  </a:lnTo>
                  <a:lnTo>
                    <a:pt x="768" y="1469"/>
                  </a:lnTo>
                  <a:lnTo>
                    <a:pt x="766" y="1442"/>
                  </a:lnTo>
                  <a:lnTo>
                    <a:pt x="759" y="1413"/>
                  </a:lnTo>
                  <a:lnTo>
                    <a:pt x="751" y="1380"/>
                  </a:lnTo>
                  <a:lnTo>
                    <a:pt x="742" y="1349"/>
                  </a:lnTo>
                  <a:lnTo>
                    <a:pt x="733" y="1318"/>
                  </a:lnTo>
                  <a:lnTo>
                    <a:pt x="724" y="1291"/>
                  </a:lnTo>
                  <a:lnTo>
                    <a:pt x="719" y="1267"/>
                  </a:lnTo>
                  <a:lnTo>
                    <a:pt x="722" y="1056"/>
                  </a:lnTo>
                  <a:lnTo>
                    <a:pt x="702" y="1000"/>
                  </a:lnTo>
                  <a:lnTo>
                    <a:pt x="699" y="974"/>
                  </a:lnTo>
                  <a:lnTo>
                    <a:pt x="697" y="945"/>
                  </a:lnTo>
                  <a:lnTo>
                    <a:pt x="695" y="914"/>
                  </a:lnTo>
                  <a:lnTo>
                    <a:pt x="695" y="884"/>
                  </a:lnTo>
                  <a:lnTo>
                    <a:pt x="691" y="854"/>
                  </a:lnTo>
                  <a:lnTo>
                    <a:pt x="684" y="831"/>
                  </a:lnTo>
                  <a:lnTo>
                    <a:pt x="671" y="813"/>
                  </a:lnTo>
                  <a:lnTo>
                    <a:pt x="668" y="809"/>
                  </a:lnTo>
                  <a:lnTo>
                    <a:pt x="668" y="889"/>
                  </a:lnTo>
                  <a:lnTo>
                    <a:pt x="653" y="927"/>
                  </a:lnTo>
                  <a:lnTo>
                    <a:pt x="644" y="969"/>
                  </a:lnTo>
                  <a:lnTo>
                    <a:pt x="642" y="1014"/>
                  </a:lnTo>
                  <a:lnTo>
                    <a:pt x="642" y="1060"/>
                  </a:lnTo>
                  <a:lnTo>
                    <a:pt x="648" y="1105"/>
                  </a:lnTo>
                  <a:lnTo>
                    <a:pt x="655" y="1149"/>
                  </a:lnTo>
                  <a:lnTo>
                    <a:pt x="662" y="1187"/>
                  </a:lnTo>
                  <a:lnTo>
                    <a:pt x="728" y="1620"/>
                  </a:lnTo>
                  <a:lnTo>
                    <a:pt x="730" y="1656"/>
                  </a:lnTo>
                  <a:lnTo>
                    <a:pt x="728" y="1698"/>
                  </a:lnTo>
                  <a:lnTo>
                    <a:pt x="722" y="1744"/>
                  </a:lnTo>
                  <a:lnTo>
                    <a:pt x="717" y="1789"/>
                  </a:lnTo>
                  <a:lnTo>
                    <a:pt x="710" y="1836"/>
                  </a:lnTo>
                  <a:lnTo>
                    <a:pt x="708" y="1882"/>
                  </a:lnTo>
                  <a:lnTo>
                    <a:pt x="708" y="1924"/>
                  </a:lnTo>
                  <a:lnTo>
                    <a:pt x="713" y="1974"/>
                  </a:lnTo>
                  <a:lnTo>
                    <a:pt x="722" y="2027"/>
                  </a:lnTo>
                  <a:lnTo>
                    <a:pt x="733" y="2082"/>
                  </a:lnTo>
                  <a:lnTo>
                    <a:pt x="744" y="2140"/>
                  </a:lnTo>
                  <a:lnTo>
                    <a:pt x="751" y="2198"/>
                  </a:lnTo>
                  <a:lnTo>
                    <a:pt x="753" y="2256"/>
                  </a:lnTo>
                  <a:lnTo>
                    <a:pt x="748" y="2313"/>
                  </a:lnTo>
                  <a:lnTo>
                    <a:pt x="731" y="2387"/>
                  </a:lnTo>
                  <a:lnTo>
                    <a:pt x="715" y="2458"/>
                  </a:lnTo>
                  <a:lnTo>
                    <a:pt x="699" y="2531"/>
                  </a:lnTo>
                  <a:lnTo>
                    <a:pt x="684" y="2607"/>
                  </a:lnTo>
                  <a:lnTo>
                    <a:pt x="671" y="2687"/>
                  </a:lnTo>
                  <a:lnTo>
                    <a:pt x="670" y="2727"/>
                  </a:lnTo>
                  <a:lnTo>
                    <a:pt x="675" y="2762"/>
                  </a:lnTo>
                  <a:lnTo>
                    <a:pt x="684" y="2796"/>
                  </a:lnTo>
                  <a:lnTo>
                    <a:pt x="697" y="2829"/>
                  </a:lnTo>
                  <a:lnTo>
                    <a:pt x="710" y="2862"/>
                  </a:lnTo>
                  <a:lnTo>
                    <a:pt x="722" y="2894"/>
                  </a:lnTo>
                  <a:lnTo>
                    <a:pt x="731" y="2927"/>
                  </a:lnTo>
                  <a:lnTo>
                    <a:pt x="735" y="2964"/>
                  </a:lnTo>
                  <a:lnTo>
                    <a:pt x="699" y="2980"/>
                  </a:lnTo>
                  <a:lnTo>
                    <a:pt x="659" y="2989"/>
                  </a:lnTo>
                  <a:lnTo>
                    <a:pt x="615" y="2991"/>
                  </a:lnTo>
                  <a:lnTo>
                    <a:pt x="568" y="2989"/>
                  </a:lnTo>
                  <a:lnTo>
                    <a:pt x="559" y="2962"/>
                  </a:lnTo>
                  <a:lnTo>
                    <a:pt x="551" y="2929"/>
                  </a:lnTo>
                  <a:lnTo>
                    <a:pt x="548" y="2894"/>
                  </a:lnTo>
                  <a:lnTo>
                    <a:pt x="551" y="2856"/>
                  </a:lnTo>
                  <a:lnTo>
                    <a:pt x="555" y="2784"/>
                  </a:lnTo>
                  <a:lnTo>
                    <a:pt x="551" y="2773"/>
                  </a:lnTo>
                  <a:lnTo>
                    <a:pt x="546" y="2760"/>
                  </a:lnTo>
                  <a:lnTo>
                    <a:pt x="542" y="2745"/>
                  </a:lnTo>
                  <a:lnTo>
                    <a:pt x="542" y="2727"/>
                  </a:lnTo>
                  <a:lnTo>
                    <a:pt x="551" y="2696"/>
                  </a:lnTo>
                  <a:lnTo>
                    <a:pt x="560" y="2664"/>
                  </a:lnTo>
                  <a:lnTo>
                    <a:pt x="570" y="2627"/>
                  </a:lnTo>
                  <a:lnTo>
                    <a:pt x="575" y="2589"/>
                  </a:lnTo>
                  <a:lnTo>
                    <a:pt x="577" y="2545"/>
                  </a:lnTo>
                  <a:lnTo>
                    <a:pt x="571" y="2500"/>
                  </a:lnTo>
                  <a:lnTo>
                    <a:pt x="560" y="2453"/>
                  </a:lnTo>
                  <a:lnTo>
                    <a:pt x="550" y="2402"/>
                  </a:lnTo>
                  <a:lnTo>
                    <a:pt x="539" y="2349"/>
                  </a:lnTo>
                  <a:lnTo>
                    <a:pt x="535" y="2294"/>
                  </a:lnTo>
                  <a:lnTo>
                    <a:pt x="539" y="2240"/>
                  </a:lnTo>
                  <a:lnTo>
                    <a:pt x="559" y="2116"/>
                  </a:lnTo>
                  <a:lnTo>
                    <a:pt x="548" y="2076"/>
                  </a:lnTo>
                  <a:lnTo>
                    <a:pt x="531" y="2036"/>
                  </a:lnTo>
                  <a:lnTo>
                    <a:pt x="515" y="1994"/>
                  </a:lnTo>
                  <a:lnTo>
                    <a:pt x="502" y="1953"/>
                  </a:lnTo>
                  <a:lnTo>
                    <a:pt x="491" y="1784"/>
                  </a:lnTo>
                  <a:lnTo>
                    <a:pt x="439" y="1540"/>
                  </a:lnTo>
                  <a:lnTo>
                    <a:pt x="431" y="1540"/>
                  </a:lnTo>
                  <a:lnTo>
                    <a:pt x="426" y="1556"/>
                  </a:lnTo>
                  <a:lnTo>
                    <a:pt x="422" y="1576"/>
                  </a:lnTo>
                  <a:lnTo>
                    <a:pt x="422" y="1600"/>
                  </a:lnTo>
                  <a:lnTo>
                    <a:pt x="406" y="1642"/>
                  </a:lnTo>
                  <a:lnTo>
                    <a:pt x="397" y="1685"/>
                  </a:lnTo>
                  <a:lnTo>
                    <a:pt x="391" y="1733"/>
                  </a:lnTo>
                  <a:lnTo>
                    <a:pt x="390" y="1782"/>
                  </a:lnTo>
                  <a:lnTo>
                    <a:pt x="386" y="1833"/>
                  </a:lnTo>
                  <a:lnTo>
                    <a:pt x="382" y="1885"/>
                  </a:lnTo>
                  <a:lnTo>
                    <a:pt x="375" y="1936"/>
                  </a:lnTo>
                  <a:lnTo>
                    <a:pt x="362" y="1985"/>
                  </a:lnTo>
                  <a:lnTo>
                    <a:pt x="346" y="2031"/>
                  </a:lnTo>
                  <a:lnTo>
                    <a:pt x="330" y="2076"/>
                  </a:lnTo>
                  <a:lnTo>
                    <a:pt x="319" y="2120"/>
                  </a:lnTo>
                  <a:lnTo>
                    <a:pt x="339" y="2209"/>
                  </a:lnTo>
                  <a:lnTo>
                    <a:pt x="339" y="2364"/>
                  </a:lnTo>
                  <a:lnTo>
                    <a:pt x="331" y="2400"/>
                  </a:lnTo>
                  <a:lnTo>
                    <a:pt x="322" y="2438"/>
                  </a:lnTo>
                  <a:lnTo>
                    <a:pt x="315" y="2482"/>
                  </a:lnTo>
                  <a:lnTo>
                    <a:pt x="311" y="2525"/>
                  </a:lnTo>
                  <a:lnTo>
                    <a:pt x="315" y="2569"/>
                  </a:lnTo>
                  <a:lnTo>
                    <a:pt x="319" y="2664"/>
                  </a:lnTo>
                  <a:lnTo>
                    <a:pt x="348" y="2727"/>
                  </a:lnTo>
                  <a:lnTo>
                    <a:pt x="348" y="2744"/>
                  </a:lnTo>
                  <a:lnTo>
                    <a:pt x="344" y="2758"/>
                  </a:lnTo>
                  <a:lnTo>
                    <a:pt x="339" y="2773"/>
                  </a:lnTo>
                  <a:lnTo>
                    <a:pt x="335" y="2784"/>
                  </a:lnTo>
                  <a:lnTo>
                    <a:pt x="331" y="2822"/>
                  </a:lnTo>
                  <a:lnTo>
                    <a:pt x="333" y="2862"/>
                  </a:lnTo>
                  <a:lnTo>
                    <a:pt x="335" y="2902"/>
                  </a:lnTo>
                  <a:lnTo>
                    <a:pt x="337" y="2944"/>
                  </a:lnTo>
                  <a:lnTo>
                    <a:pt x="331" y="2984"/>
                  </a:lnTo>
                  <a:lnTo>
                    <a:pt x="322" y="2984"/>
                  </a:lnTo>
                  <a:lnTo>
                    <a:pt x="304" y="2993"/>
                  </a:lnTo>
                  <a:lnTo>
                    <a:pt x="280" y="2998"/>
                  </a:lnTo>
                  <a:lnTo>
                    <a:pt x="257" y="2998"/>
                  </a:lnTo>
                  <a:lnTo>
                    <a:pt x="233" y="2996"/>
                  </a:lnTo>
                  <a:lnTo>
                    <a:pt x="210" y="2989"/>
                  </a:lnTo>
                  <a:lnTo>
                    <a:pt x="190" y="2980"/>
                  </a:lnTo>
                  <a:lnTo>
                    <a:pt x="173" y="2965"/>
                  </a:lnTo>
                  <a:lnTo>
                    <a:pt x="162" y="2949"/>
                  </a:lnTo>
                  <a:lnTo>
                    <a:pt x="159" y="2929"/>
                  </a:lnTo>
                  <a:lnTo>
                    <a:pt x="179" y="2885"/>
                  </a:lnTo>
                  <a:lnTo>
                    <a:pt x="195" y="2838"/>
                  </a:lnTo>
                  <a:lnTo>
                    <a:pt x="206" y="2784"/>
                  </a:lnTo>
                  <a:lnTo>
                    <a:pt x="211" y="2727"/>
                  </a:lnTo>
                  <a:lnTo>
                    <a:pt x="213" y="2671"/>
                  </a:lnTo>
                  <a:lnTo>
                    <a:pt x="210" y="2613"/>
                  </a:lnTo>
                  <a:lnTo>
                    <a:pt x="202" y="2556"/>
                  </a:lnTo>
                  <a:lnTo>
                    <a:pt x="191" y="2504"/>
                  </a:lnTo>
                  <a:lnTo>
                    <a:pt x="179" y="2467"/>
                  </a:lnTo>
                  <a:lnTo>
                    <a:pt x="166" y="2431"/>
                  </a:lnTo>
                  <a:lnTo>
                    <a:pt x="153" y="2389"/>
                  </a:lnTo>
                  <a:lnTo>
                    <a:pt x="140" y="2347"/>
                  </a:lnTo>
                  <a:lnTo>
                    <a:pt x="133" y="2302"/>
                  </a:lnTo>
                  <a:lnTo>
                    <a:pt x="130" y="2254"/>
                  </a:lnTo>
                  <a:lnTo>
                    <a:pt x="135" y="2204"/>
                  </a:lnTo>
                  <a:lnTo>
                    <a:pt x="142" y="2165"/>
                  </a:lnTo>
                  <a:lnTo>
                    <a:pt x="151" y="2120"/>
                  </a:lnTo>
                  <a:lnTo>
                    <a:pt x="159" y="2071"/>
                  </a:lnTo>
                  <a:lnTo>
                    <a:pt x="166" y="2022"/>
                  </a:lnTo>
                  <a:lnTo>
                    <a:pt x="171" y="1971"/>
                  </a:lnTo>
                  <a:lnTo>
                    <a:pt x="171" y="1924"/>
                  </a:lnTo>
                  <a:lnTo>
                    <a:pt x="168" y="1880"/>
                  </a:lnTo>
                  <a:lnTo>
                    <a:pt x="162" y="1847"/>
                  </a:lnTo>
                  <a:lnTo>
                    <a:pt x="157" y="1809"/>
                  </a:lnTo>
                  <a:lnTo>
                    <a:pt x="151" y="1765"/>
                  </a:lnTo>
                  <a:lnTo>
                    <a:pt x="148" y="1718"/>
                  </a:lnTo>
                  <a:lnTo>
                    <a:pt x="144" y="1673"/>
                  </a:lnTo>
                  <a:lnTo>
                    <a:pt x="142" y="1629"/>
                  </a:lnTo>
                  <a:lnTo>
                    <a:pt x="144" y="1591"/>
                  </a:lnTo>
                  <a:lnTo>
                    <a:pt x="148" y="1560"/>
                  </a:lnTo>
                  <a:lnTo>
                    <a:pt x="195" y="1224"/>
                  </a:lnTo>
                  <a:lnTo>
                    <a:pt x="204" y="1189"/>
                  </a:lnTo>
                  <a:lnTo>
                    <a:pt x="213" y="1153"/>
                  </a:lnTo>
                  <a:lnTo>
                    <a:pt x="222" y="1113"/>
                  </a:lnTo>
                  <a:lnTo>
                    <a:pt x="226" y="1071"/>
                  </a:lnTo>
                  <a:lnTo>
                    <a:pt x="222" y="1029"/>
                  </a:lnTo>
                  <a:lnTo>
                    <a:pt x="199" y="904"/>
                  </a:lnTo>
                  <a:lnTo>
                    <a:pt x="195" y="809"/>
                  </a:lnTo>
                  <a:lnTo>
                    <a:pt x="191" y="813"/>
                  </a:lnTo>
                  <a:lnTo>
                    <a:pt x="180" y="836"/>
                  </a:lnTo>
                  <a:lnTo>
                    <a:pt x="175" y="865"/>
                  </a:lnTo>
                  <a:lnTo>
                    <a:pt x="171" y="896"/>
                  </a:lnTo>
                  <a:lnTo>
                    <a:pt x="171" y="929"/>
                  </a:lnTo>
                  <a:lnTo>
                    <a:pt x="168" y="962"/>
                  </a:lnTo>
                  <a:lnTo>
                    <a:pt x="162" y="993"/>
                  </a:lnTo>
                  <a:lnTo>
                    <a:pt x="139" y="1067"/>
                  </a:lnTo>
                  <a:lnTo>
                    <a:pt x="135" y="1107"/>
                  </a:lnTo>
                  <a:lnTo>
                    <a:pt x="135" y="1147"/>
                  </a:lnTo>
                  <a:lnTo>
                    <a:pt x="140" y="1189"/>
                  </a:lnTo>
                  <a:lnTo>
                    <a:pt x="144" y="1229"/>
                  </a:lnTo>
                  <a:lnTo>
                    <a:pt x="144" y="1269"/>
                  </a:lnTo>
                  <a:lnTo>
                    <a:pt x="139" y="1309"/>
                  </a:lnTo>
                  <a:lnTo>
                    <a:pt x="135" y="1325"/>
                  </a:lnTo>
                  <a:lnTo>
                    <a:pt x="128" y="1347"/>
                  </a:lnTo>
                  <a:lnTo>
                    <a:pt x="119" y="1373"/>
                  </a:lnTo>
                  <a:lnTo>
                    <a:pt x="110" y="1402"/>
                  </a:lnTo>
                  <a:lnTo>
                    <a:pt x="102" y="1429"/>
                  </a:lnTo>
                  <a:lnTo>
                    <a:pt x="99" y="1456"/>
                  </a:lnTo>
                  <a:lnTo>
                    <a:pt x="97" y="1480"/>
                  </a:lnTo>
                  <a:lnTo>
                    <a:pt x="99" y="1500"/>
                  </a:lnTo>
                  <a:lnTo>
                    <a:pt x="128" y="1544"/>
                  </a:lnTo>
                  <a:lnTo>
                    <a:pt x="122" y="1656"/>
                  </a:lnTo>
                  <a:lnTo>
                    <a:pt x="108" y="1660"/>
                  </a:lnTo>
                  <a:lnTo>
                    <a:pt x="99" y="1640"/>
                  </a:lnTo>
                  <a:lnTo>
                    <a:pt x="91" y="1616"/>
                  </a:lnTo>
                  <a:lnTo>
                    <a:pt x="68" y="1607"/>
                  </a:lnTo>
                  <a:lnTo>
                    <a:pt x="62" y="1636"/>
                  </a:lnTo>
                  <a:lnTo>
                    <a:pt x="82" y="1656"/>
                  </a:lnTo>
                  <a:lnTo>
                    <a:pt x="104" y="1678"/>
                  </a:lnTo>
                  <a:lnTo>
                    <a:pt x="119" y="1700"/>
                  </a:lnTo>
                  <a:lnTo>
                    <a:pt x="115" y="1702"/>
                  </a:lnTo>
                  <a:lnTo>
                    <a:pt x="111" y="1702"/>
                  </a:lnTo>
                  <a:lnTo>
                    <a:pt x="110" y="1702"/>
                  </a:lnTo>
                  <a:lnTo>
                    <a:pt x="110" y="1704"/>
                  </a:lnTo>
                  <a:lnTo>
                    <a:pt x="110" y="1704"/>
                  </a:lnTo>
                  <a:lnTo>
                    <a:pt x="110" y="1705"/>
                  </a:lnTo>
                  <a:lnTo>
                    <a:pt x="108" y="1707"/>
                  </a:lnTo>
                  <a:lnTo>
                    <a:pt x="108" y="1713"/>
                  </a:lnTo>
                  <a:lnTo>
                    <a:pt x="119" y="1718"/>
                  </a:lnTo>
                  <a:lnTo>
                    <a:pt x="124" y="1729"/>
                  </a:lnTo>
                  <a:lnTo>
                    <a:pt x="128" y="1744"/>
                  </a:lnTo>
                  <a:lnTo>
                    <a:pt x="124" y="1749"/>
                  </a:lnTo>
                  <a:lnTo>
                    <a:pt x="122" y="1754"/>
                  </a:lnTo>
                  <a:lnTo>
                    <a:pt x="119" y="1760"/>
                  </a:lnTo>
                  <a:lnTo>
                    <a:pt x="115" y="1764"/>
                  </a:lnTo>
                  <a:lnTo>
                    <a:pt x="95" y="1751"/>
                  </a:lnTo>
                  <a:lnTo>
                    <a:pt x="75" y="1740"/>
                  </a:lnTo>
                  <a:lnTo>
                    <a:pt x="57" y="1729"/>
                  </a:lnTo>
                  <a:lnTo>
                    <a:pt x="39" y="1714"/>
                  </a:lnTo>
                  <a:lnTo>
                    <a:pt x="24" y="1696"/>
                  </a:lnTo>
                  <a:lnTo>
                    <a:pt x="11" y="1673"/>
                  </a:lnTo>
                  <a:lnTo>
                    <a:pt x="2" y="1640"/>
                  </a:lnTo>
                  <a:lnTo>
                    <a:pt x="2" y="1607"/>
                  </a:lnTo>
                  <a:lnTo>
                    <a:pt x="6" y="1574"/>
                  </a:lnTo>
                  <a:lnTo>
                    <a:pt x="11" y="1540"/>
                  </a:lnTo>
                  <a:lnTo>
                    <a:pt x="17" y="1505"/>
                  </a:lnTo>
                  <a:lnTo>
                    <a:pt x="19" y="1473"/>
                  </a:lnTo>
                  <a:lnTo>
                    <a:pt x="2" y="1140"/>
                  </a:lnTo>
                  <a:lnTo>
                    <a:pt x="0" y="1105"/>
                  </a:lnTo>
                  <a:lnTo>
                    <a:pt x="2" y="1071"/>
                  </a:lnTo>
                  <a:lnTo>
                    <a:pt x="8" y="1038"/>
                  </a:lnTo>
                  <a:lnTo>
                    <a:pt x="13" y="1005"/>
                  </a:lnTo>
                  <a:lnTo>
                    <a:pt x="15" y="969"/>
                  </a:lnTo>
                  <a:lnTo>
                    <a:pt x="11" y="933"/>
                  </a:lnTo>
                  <a:lnTo>
                    <a:pt x="8" y="904"/>
                  </a:lnTo>
                  <a:lnTo>
                    <a:pt x="6" y="867"/>
                  </a:lnTo>
                  <a:lnTo>
                    <a:pt x="8" y="825"/>
                  </a:lnTo>
                  <a:lnTo>
                    <a:pt x="11" y="782"/>
                  </a:lnTo>
                  <a:lnTo>
                    <a:pt x="17" y="736"/>
                  </a:lnTo>
                  <a:lnTo>
                    <a:pt x="22" y="693"/>
                  </a:lnTo>
                  <a:lnTo>
                    <a:pt x="30" y="653"/>
                  </a:lnTo>
                  <a:lnTo>
                    <a:pt x="39" y="616"/>
                  </a:lnTo>
                  <a:lnTo>
                    <a:pt x="46" y="587"/>
                  </a:lnTo>
                  <a:lnTo>
                    <a:pt x="55" y="567"/>
                  </a:lnTo>
                  <a:lnTo>
                    <a:pt x="75" y="544"/>
                  </a:lnTo>
                  <a:lnTo>
                    <a:pt x="99" y="524"/>
                  </a:lnTo>
                  <a:lnTo>
                    <a:pt x="128" y="509"/>
                  </a:lnTo>
                  <a:lnTo>
                    <a:pt x="159" y="496"/>
                  </a:lnTo>
                  <a:lnTo>
                    <a:pt x="191" y="485"/>
                  </a:lnTo>
                  <a:lnTo>
                    <a:pt x="224" y="476"/>
                  </a:lnTo>
                  <a:lnTo>
                    <a:pt x="257" y="465"/>
                  </a:lnTo>
                  <a:lnTo>
                    <a:pt x="288" y="453"/>
                  </a:lnTo>
                  <a:lnTo>
                    <a:pt x="315" y="436"/>
                  </a:lnTo>
                  <a:lnTo>
                    <a:pt x="339" y="416"/>
                  </a:lnTo>
                  <a:lnTo>
                    <a:pt x="339" y="391"/>
                  </a:lnTo>
                  <a:lnTo>
                    <a:pt x="340" y="364"/>
                  </a:lnTo>
                  <a:lnTo>
                    <a:pt x="340" y="336"/>
                  </a:lnTo>
                  <a:lnTo>
                    <a:pt x="339" y="311"/>
                  </a:lnTo>
                  <a:lnTo>
                    <a:pt x="331" y="293"/>
                  </a:lnTo>
                  <a:lnTo>
                    <a:pt x="322" y="280"/>
                  </a:lnTo>
                  <a:lnTo>
                    <a:pt x="313" y="269"/>
                  </a:lnTo>
                  <a:lnTo>
                    <a:pt x="304" y="254"/>
                  </a:lnTo>
                  <a:lnTo>
                    <a:pt x="299" y="236"/>
                  </a:lnTo>
                  <a:lnTo>
                    <a:pt x="299" y="224"/>
                  </a:lnTo>
                  <a:lnTo>
                    <a:pt x="302" y="214"/>
                  </a:lnTo>
                  <a:lnTo>
                    <a:pt x="306" y="207"/>
                  </a:lnTo>
                  <a:lnTo>
                    <a:pt x="311" y="200"/>
                  </a:lnTo>
                  <a:lnTo>
                    <a:pt x="315" y="193"/>
                  </a:lnTo>
                  <a:lnTo>
                    <a:pt x="302" y="133"/>
                  </a:lnTo>
                  <a:lnTo>
                    <a:pt x="313" y="104"/>
                  </a:lnTo>
                  <a:lnTo>
                    <a:pt x="330" y="74"/>
                  </a:lnTo>
                  <a:lnTo>
                    <a:pt x="353" y="47"/>
                  </a:lnTo>
                  <a:lnTo>
                    <a:pt x="380" y="25"/>
                  </a:lnTo>
                  <a:lnTo>
                    <a:pt x="410" y="9"/>
                  </a:lnTo>
                  <a:lnTo>
                    <a:pt x="439"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sz="2701"/>
            </a:p>
          </p:txBody>
        </p:sp>
        <p:grpSp>
          <p:nvGrpSpPr>
            <p:cNvPr id="63" name="Group 62">
              <a:extLst>
                <a:ext uri="{FF2B5EF4-FFF2-40B4-BE49-F238E27FC236}">
                  <a16:creationId xmlns:a16="http://schemas.microsoft.com/office/drawing/2014/main" id="{1B6FBC17-0185-404C-9B65-2C8AD40208B2}"/>
                </a:ext>
              </a:extLst>
            </p:cNvPr>
            <p:cNvGrpSpPr/>
            <p:nvPr/>
          </p:nvGrpSpPr>
          <p:grpSpPr>
            <a:xfrm rot="18900000">
              <a:off x="10066374" y="4360768"/>
              <a:ext cx="1196173" cy="911419"/>
              <a:chOff x="11413389" y="3573459"/>
              <a:chExt cx="1196173" cy="911419"/>
            </a:xfrm>
          </p:grpSpPr>
          <p:sp>
            <p:nvSpPr>
              <p:cNvPr id="24" name="Rectangle 23">
                <a:extLst>
                  <a:ext uri="{FF2B5EF4-FFF2-40B4-BE49-F238E27FC236}">
                    <a16:creationId xmlns:a16="http://schemas.microsoft.com/office/drawing/2014/main" id="{90662890-1C62-4986-BFD0-5E1722C2D88D}"/>
                  </a:ext>
                </a:extLst>
              </p:cNvPr>
              <p:cNvSpPr/>
              <p:nvPr/>
            </p:nvSpPr>
            <p:spPr>
              <a:xfrm>
                <a:off x="11413389" y="3573459"/>
                <a:ext cx="1196173" cy="13803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E3ED7D2-451F-48F3-B292-2F3888C2D83F}"/>
                  </a:ext>
                </a:extLst>
              </p:cNvPr>
              <p:cNvSpPr/>
              <p:nvPr/>
            </p:nvSpPr>
            <p:spPr>
              <a:xfrm>
                <a:off x="11422238" y="3822358"/>
                <a:ext cx="543285" cy="3978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0E37A695-BB7E-4372-912A-7B0F287AF2F0}"/>
                  </a:ext>
                </a:extLst>
              </p:cNvPr>
              <p:cNvSpPr/>
              <p:nvPr/>
            </p:nvSpPr>
            <p:spPr>
              <a:xfrm>
                <a:off x="11473996" y="3874089"/>
                <a:ext cx="451750" cy="301194"/>
              </a:xfrm>
              <a:custGeom>
                <a:avLst/>
                <a:gdLst>
                  <a:gd name="connsiteX0" fmla="*/ 146903 w 451750"/>
                  <a:gd name="connsiteY0" fmla="*/ 254995 h 301194"/>
                  <a:gd name="connsiteX1" fmla="*/ 442184 w 451750"/>
                  <a:gd name="connsiteY1" fmla="*/ 254995 h 301194"/>
                  <a:gd name="connsiteX2" fmla="*/ 451747 w 451750"/>
                  <a:gd name="connsiteY2" fmla="*/ 264558 h 301194"/>
                  <a:gd name="connsiteX3" fmla="*/ 451747 w 451750"/>
                  <a:gd name="connsiteY3" fmla="*/ 291631 h 301194"/>
                  <a:gd name="connsiteX4" fmla="*/ 442184 w 451750"/>
                  <a:gd name="connsiteY4" fmla="*/ 301194 h 301194"/>
                  <a:gd name="connsiteX5" fmla="*/ 146903 w 451750"/>
                  <a:gd name="connsiteY5" fmla="*/ 301194 h 301194"/>
                  <a:gd name="connsiteX6" fmla="*/ 137340 w 451750"/>
                  <a:gd name="connsiteY6" fmla="*/ 291631 h 301194"/>
                  <a:gd name="connsiteX7" fmla="*/ 137340 w 451750"/>
                  <a:gd name="connsiteY7" fmla="*/ 264558 h 301194"/>
                  <a:gd name="connsiteX8" fmla="*/ 146903 w 451750"/>
                  <a:gd name="connsiteY8" fmla="*/ 254995 h 301194"/>
                  <a:gd name="connsiteX9" fmla="*/ 9563 w 451750"/>
                  <a:gd name="connsiteY9" fmla="*/ 254995 h 301194"/>
                  <a:gd name="connsiteX10" fmla="*/ 83300 w 451750"/>
                  <a:gd name="connsiteY10" fmla="*/ 254995 h 301194"/>
                  <a:gd name="connsiteX11" fmla="*/ 92863 w 451750"/>
                  <a:gd name="connsiteY11" fmla="*/ 264558 h 301194"/>
                  <a:gd name="connsiteX12" fmla="*/ 92863 w 451750"/>
                  <a:gd name="connsiteY12" fmla="*/ 291631 h 301194"/>
                  <a:gd name="connsiteX13" fmla="*/ 83300 w 451750"/>
                  <a:gd name="connsiteY13" fmla="*/ 301194 h 301194"/>
                  <a:gd name="connsiteX14" fmla="*/ 9563 w 451750"/>
                  <a:gd name="connsiteY14" fmla="*/ 301194 h 301194"/>
                  <a:gd name="connsiteX15" fmla="*/ 0 w 451750"/>
                  <a:gd name="connsiteY15" fmla="*/ 291631 h 301194"/>
                  <a:gd name="connsiteX16" fmla="*/ 0 w 451750"/>
                  <a:gd name="connsiteY16" fmla="*/ 264558 h 301194"/>
                  <a:gd name="connsiteX17" fmla="*/ 9563 w 451750"/>
                  <a:gd name="connsiteY17" fmla="*/ 254995 h 301194"/>
                  <a:gd name="connsiteX18" fmla="*/ 146904 w 451750"/>
                  <a:gd name="connsiteY18" fmla="*/ 169997 h 301194"/>
                  <a:gd name="connsiteX19" fmla="*/ 442185 w 451750"/>
                  <a:gd name="connsiteY19" fmla="*/ 169997 h 301194"/>
                  <a:gd name="connsiteX20" fmla="*/ 451748 w 451750"/>
                  <a:gd name="connsiteY20" fmla="*/ 179560 h 301194"/>
                  <a:gd name="connsiteX21" fmla="*/ 451748 w 451750"/>
                  <a:gd name="connsiteY21" fmla="*/ 206633 h 301194"/>
                  <a:gd name="connsiteX22" fmla="*/ 442185 w 451750"/>
                  <a:gd name="connsiteY22" fmla="*/ 216196 h 301194"/>
                  <a:gd name="connsiteX23" fmla="*/ 146904 w 451750"/>
                  <a:gd name="connsiteY23" fmla="*/ 216196 h 301194"/>
                  <a:gd name="connsiteX24" fmla="*/ 137341 w 451750"/>
                  <a:gd name="connsiteY24" fmla="*/ 206633 h 301194"/>
                  <a:gd name="connsiteX25" fmla="*/ 137341 w 451750"/>
                  <a:gd name="connsiteY25" fmla="*/ 179560 h 301194"/>
                  <a:gd name="connsiteX26" fmla="*/ 146904 w 451750"/>
                  <a:gd name="connsiteY26" fmla="*/ 169997 h 301194"/>
                  <a:gd name="connsiteX27" fmla="*/ 9563 w 451750"/>
                  <a:gd name="connsiteY27" fmla="*/ 169997 h 301194"/>
                  <a:gd name="connsiteX28" fmla="*/ 83300 w 451750"/>
                  <a:gd name="connsiteY28" fmla="*/ 169997 h 301194"/>
                  <a:gd name="connsiteX29" fmla="*/ 92863 w 451750"/>
                  <a:gd name="connsiteY29" fmla="*/ 179560 h 301194"/>
                  <a:gd name="connsiteX30" fmla="*/ 92863 w 451750"/>
                  <a:gd name="connsiteY30" fmla="*/ 206633 h 301194"/>
                  <a:gd name="connsiteX31" fmla="*/ 83300 w 451750"/>
                  <a:gd name="connsiteY31" fmla="*/ 216196 h 301194"/>
                  <a:gd name="connsiteX32" fmla="*/ 9563 w 451750"/>
                  <a:gd name="connsiteY32" fmla="*/ 216196 h 301194"/>
                  <a:gd name="connsiteX33" fmla="*/ 0 w 451750"/>
                  <a:gd name="connsiteY33" fmla="*/ 206633 h 301194"/>
                  <a:gd name="connsiteX34" fmla="*/ 0 w 451750"/>
                  <a:gd name="connsiteY34" fmla="*/ 179560 h 301194"/>
                  <a:gd name="connsiteX35" fmla="*/ 9563 w 451750"/>
                  <a:gd name="connsiteY35" fmla="*/ 169997 h 301194"/>
                  <a:gd name="connsiteX36" fmla="*/ 146903 w 451750"/>
                  <a:gd name="connsiteY36" fmla="*/ 84998 h 301194"/>
                  <a:gd name="connsiteX37" fmla="*/ 442184 w 451750"/>
                  <a:gd name="connsiteY37" fmla="*/ 84998 h 301194"/>
                  <a:gd name="connsiteX38" fmla="*/ 451747 w 451750"/>
                  <a:gd name="connsiteY38" fmla="*/ 94561 h 301194"/>
                  <a:gd name="connsiteX39" fmla="*/ 451747 w 451750"/>
                  <a:gd name="connsiteY39" fmla="*/ 121634 h 301194"/>
                  <a:gd name="connsiteX40" fmla="*/ 442184 w 451750"/>
                  <a:gd name="connsiteY40" fmla="*/ 131197 h 301194"/>
                  <a:gd name="connsiteX41" fmla="*/ 146903 w 451750"/>
                  <a:gd name="connsiteY41" fmla="*/ 131197 h 301194"/>
                  <a:gd name="connsiteX42" fmla="*/ 137340 w 451750"/>
                  <a:gd name="connsiteY42" fmla="*/ 121634 h 301194"/>
                  <a:gd name="connsiteX43" fmla="*/ 137340 w 451750"/>
                  <a:gd name="connsiteY43" fmla="*/ 94561 h 301194"/>
                  <a:gd name="connsiteX44" fmla="*/ 146903 w 451750"/>
                  <a:gd name="connsiteY44" fmla="*/ 84998 h 301194"/>
                  <a:gd name="connsiteX45" fmla="*/ 9563 w 451750"/>
                  <a:gd name="connsiteY45" fmla="*/ 84998 h 301194"/>
                  <a:gd name="connsiteX46" fmla="*/ 83300 w 451750"/>
                  <a:gd name="connsiteY46" fmla="*/ 84998 h 301194"/>
                  <a:gd name="connsiteX47" fmla="*/ 92863 w 451750"/>
                  <a:gd name="connsiteY47" fmla="*/ 94561 h 301194"/>
                  <a:gd name="connsiteX48" fmla="*/ 92863 w 451750"/>
                  <a:gd name="connsiteY48" fmla="*/ 121634 h 301194"/>
                  <a:gd name="connsiteX49" fmla="*/ 83300 w 451750"/>
                  <a:gd name="connsiteY49" fmla="*/ 131197 h 301194"/>
                  <a:gd name="connsiteX50" fmla="*/ 9563 w 451750"/>
                  <a:gd name="connsiteY50" fmla="*/ 131197 h 301194"/>
                  <a:gd name="connsiteX51" fmla="*/ 0 w 451750"/>
                  <a:gd name="connsiteY51" fmla="*/ 121634 h 301194"/>
                  <a:gd name="connsiteX52" fmla="*/ 0 w 451750"/>
                  <a:gd name="connsiteY52" fmla="*/ 94561 h 301194"/>
                  <a:gd name="connsiteX53" fmla="*/ 9563 w 451750"/>
                  <a:gd name="connsiteY53" fmla="*/ 84998 h 301194"/>
                  <a:gd name="connsiteX54" fmla="*/ 9564 w 451750"/>
                  <a:gd name="connsiteY54" fmla="*/ 1 h 301194"/>
                  <a:gd name="connsiteX55" fmla="*/ 83301 w 451750"/>
                  <a:gd name="connsiteY55" fmla="*/ 1 h 301194"/>
                  <a:gd name="connsiteX56" fmla="*/ 92864 w 451750"/>
                  <a:gd name="connsiteY56" fmla="*/ 9564 h 301194"/>
                  <a:gd name="connsiteX57" fmla="*/ 92864 w 451750"/>
                  <a:gd name="connsiteY57" fmla="*/ 36637 h 301194"/>
                  <a:gd name="connsiteX58" fmla="*/ 83301 w 451750"/>
                  <a:gd name="connsiteY58" fmla="*/ 46200 h 301194"/>
                  <a:gd name="connsiteX59" fmla="*/ 9564 w 451750"/>
                  <a:gd name="connsiteY59" fmla="*/ 46200 h 301194"/>
                  <a:gd name="connsiteX60" fmla="*/ 1 w 451750"/>
                  <a:gd name="connsiteY60" fmla="*/ 36637 h 301194"/>
                  <a:gd name="connsiteX61" fmla="*/ 1 w 451750"/>
                  <a:gd name="connsiteY61" fmla="*/ 9564 h 301194"/>
                  <a:gd name="connsiteX62" fmla="*/ 9564 w 451750"/>
                  <a:gd name="connsiteY62" fmla="*/ 1 h 301194"/>
                  <a:gd name="connsiteX63" fmla="*/ 146906 w 451750"/>
                  <a:gd name="connsiteY63" fmla="*/ 0 h 301194"/>
                  <a:gd name="connsiteX64" fmla="*/ 442187 w 451750"/>
                  <a:gd name="connsiteY64" fmla="*/ 0 h 301194"/>
                  <a:gd name="connsiteX65" fmla="*/ 451750 w 451750"/>
                  <a:gd name="connsiteY65" fmla="*/ 9563 h 301194"/>
                  <a:gd name="connsiteX66" fmla="*/ 451750 w 451750"/>
                  <a:gd name="connsiteY66" fmla="*/ 36636 h 301194"/>
                  <a:gd name="connsiteX67" fmla="*/ 442187 w 451750"/>
                  <a:gd name="connsiteY67" fmla="*/ 46199 h 301194"/>
                  <a:gd name="connsiteX68" fmla="*/ 146906 w 451750"/>
                  <a:gd name="connsiteY68" fmla="*/ 46199 h 301194"/>
                  <a:gd name="connsiteX69" fmla="*/ 137343 w 451750"/>
                  <a:gd name="connsiteY69" fmla="*/ 36636 h 301194"/>
                  <a:gd name="connsiteX70" fmla="*/ 137343 w 451750"/>
                  <a:gd name="connsiteY70" fmla="*/ 9563 h 301194"/>
                  <a:gd name="connsiteX71" fmla="*/ 146906 w 451750"/>
                  <a:gd name="connsiteY71" fmla="*/ 0 h 30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51750" h="301194">
                    <a:moveTo>
                      <a:pt x="146903" y="254995"/>
                    </a:moveTo>
                    <a:lnTo>
                      <a:pt x="442184" y="254995"/>
                    </a:lnTo>
                    <a:cubicBezTo>
                      <a:pt x="447465" y="254995"/>
                      <a:pt x="451747" y="259277"/>
                      <a:pt x="451747" y="264558"/>
                    </a:cubicBezTo>
                    <a:lnTo>
                      <a:pt x="451747" y="291631"/>
                    </a:lnTo>
                    <a:cubicBezTo>
                      <a:pt x="451747" y="296912"/>
                      <a:pt x="447465" y="301194"/>
                      <a:pt x="442184" y="301194"/>
                    </a:cubicBezTo>
                    <a:lnTo>
                      <a:pt x="146903" y="301194"/>
                    </a:lnTo>
                    <a:cubicBezTo>
                      <a:pt x="141622" y="301194"/>
                      <a:pt x="137340" y="296912"/>
                      <a:pt x="137340" y="291631"/>
                    </a:cubicBezTo>
                    <a:lnTo>
                      <a:pt x="137340" y="264558"/>
                    </a:lnTo>
                    <a:cubicBezTo>
                      <a:pt x="137340" y="259277"/>
                      <a:pt x="141622" y="254995"/>
                      <a:pt x="146903" y="254995"/>
                    </a:cubicBezTo>
                    <a:close/>
                    <a:moveTo>
                      <a:pt x="9563" y="254995"/>
                    </a:moveTo>
                    <a:lnTo>
                      <a:pt x="83300" y="254995"/>
                    </a:lnTo>
                    <a:cubicBezTo>
                      <a:pt x="88581" y="254995"/>
                      <a:pt x="92863" y="259277"/>
                      <a:pt x="92863" y="264558"/>
                    </a:cubicBezTo>
                    <a:lnTo>
                      <a:pt x="92863" y="291631"/>
                    </a:lnTo>
                    <a:cubicBezTo>
                      <a:pt x="92863" y="296912"/>
                      <a:pt x="88581" y="301194"/>
                      <a:pt x="83300" y="301194"/>
                    </a:cubicBezTo>
                    <a:lnTo>
                      <a:pt x="9563" y="301194"/>
                    </a:lnTo>
                    <a:cubicBezTo>
                      <a:pt x="4282" y="301194"/>
                      <a:pt x="0" y="296912"/>
                      <a:pt x="0" y="291631"/>
                    </a:cubicBezTo>
                    <a:lnTo>
                      <a:pt x="0" y="264558"/>
                    </a:lnTo>
                    <a:cubicBezTo>
                      <a:pt x="0" y="259277"/>
                      <a:pt x="4282" y="254995"/>
                      <a:pt x="9563" y="254995"/>
                    </a:cubicBezTo>
                    <a:close/>
                    <a:moveTo>
                      <a:pt x="146904" y="169997"/>
                    </a:moveTo>
                    <a:lnTo>
                      <a:pt x="442185" y="169997"/>
                    </a:lnTo>
                    <a:cubicBezTo>
                      <a:pt x="447466" y="169997"/>
                      <a:pt x="451748" y="174279"/>
                      <a:pt x="451748" y="179560"/>
                    </a:cubicBezTo>
                    <a:lnTo>
                      <a:pt x="451748" y="206633"/>
                    </a:lnTo>
                    <a:cubicBezTo>
                      <a:pt x="451748" y="211914"/>
                      <a:pt x="447466" y="216196"/>
                      <a:pt x="442185" y="216196"/>
                    </a:cubicBezTo>
                    <a:lnTo>
                      <a:pt x="146904" y="216196"/>
                    </a:lnTo>
                    <a:cubicBezTo>
                      <a:pt x="141623" y="216196"/>
                      <a:pt x="137341" y="211914"/>
                      <a:pt x="137341" y="206633"/>
                    </a:cubicBezTo>
                    <a:lnTo>
                      <a:pt x="137341" y="179560"/>
                    </a:lnTo>
                    <a:cubicBezTo>
                      <a:pt x="137341" y="174279"/>
                      <a:pt x="141623" y="169997"/>
                      <a:pt x="146904" y="169997"/>
                    </a:cubicBezTo>
                    <a:close/>
                    <a:moveTo>
                      <a:pt x="9563" y="169997"/>
                    </a:moveTo>
                    <a:lnTo>
                      <a:pt x="83300" y="169997"/>
                    </a:lnTo>
                    <a:cubicBezTo>
                      <a:pt x="88581" y="169997"/>
                      <a:pt x="92863" y="174279"/>
                      <a:pt x="92863" y="179560"/>
                    </a:cubicBezTo>
                    <a:lnTo>
                      <a:pt x="92863" y="206633"/>
                    </a:lnTo>
                    <a:cubicBezTo>
                      <a:pt x="92863" y="211914"/>
                      <a:pt x="88581" y="216196"/>
                      <a:pt x="83300" y="216196"/>
                    </a:cubicBezTo>
                    <a:lnTo>
                      <a:pt x="9563" y="216196"/>
                    </a:lnTo>
                    <a:cubicBezTo>
                      <a:pt x="4282" y="216196"/>
                      <a:pt x="0" y="211914"/>
                      <a:pt x="0" y="206633"/>
                    </a:cubicBezTo>
                    <a:lnTo>
                      <a:pt x="0" y="179560"/>
                    </a:lnTo>
                    <a:cubicBezTo>
                      <a:pt x="0" y="174279"/>
                      <a:pt x="4282" y="169997"/>
                      <a:pt x="9563" y="169997"/>
                    </a:cubicBezTo>
                    <a:close/>
                    <a:moveTo>
                      <a:pt x="146903" y="84998"/>
                    </a:moveTo>
                    <a:lnTo>
                      <a:pt x="442184" y="84998"/>
                    </a:lnTo>
                    <a:cubicBezTo>
                      <a:pt x="447465" y="84998"/>
                      <a:pt x="451747" y="89280"/>
                      <a:pt x="451747" y="94561"/>
                    </a:cubicBezTo>
                    <a:lnTo>
                      <a:pt x="451747" y="121634"/>
                    </a:lnTo>
                    <a:cubicBezTo>
                      <a:pt x="451747" y="126915"/>
                      <a:pt x="447465" y="131197"/>
                      <a:pt x="442184" y="131197"/>
                    </a:cubicBezTo>
                    <a:lnTo>
                      <a:pt x="146903" y="131197"/>
                    </a:lnTo>
                    <a:cubicBezTo>
                      <a:pt x="141622" y="131197"/>
                      <a:pt x="137340" y="126915"/>
                      <a:pt x="137340" y="121634"/>
                    </a:cubicBezTo>
                    <a:lnTo>
                      <a:pt x="137340" y="94561"/>
                    </a:lnTo>
                    <a:cubicBezTo>
                      <a:pt x="137340" y="89280"/>
                      <a:pt x="141622" y="84998"/>
                      <a:pt x="146903" y="84998"/>
                    </a:cubicBezTo>
                    <a:close/>
                    <a:moveTo>
                      <a:pt x="9563" y="84998"/>
                    </a:moveTo>
                    <a:lnTo>
                      <a:pt x="83300" y="84998"/>
                    </a:lnTo>
                    <a:cubicBezTo>
                      <a:pt x="88581" y="84998"/>
                      <a:pt x="92863" y="89280"/>
                      <a:pt x="92863" y="94561"/>
                    </a:cubicBezTo>
                    <a:lnTo>
                      <a:pt x="92863" y="121634"/>
                    </a:lnTo>
                    <a:cubicBezTo>
                      <a:pt x="92863" y="126915"/>
                      <a:pt x="88581" y="131197"/>
                      <a:pt x="83300" y="131197"/>
                    </a:cubicBezTo>
                    <a:lnTo>
                      <a:pt x="9563" y="131197"/>
                    </a:lnTo>
                    <a:cubicBezTo>
                      <a:pt x="4282" y="131197"/>
                      <a:pt x="0" y="126915"/>
                      <a:pt x="0" y="121634"/>
                    </a:cubicBezTo>
                    <a:lnTo>
                      <a:pt x="0" y="94561"/>
                    </a:lnTo>
                    <a:cubicBezTo>
                      <a:pt x="0" y="89280"/>
                      <a:pt x="4282" y="84998"/>
                      <a:pt x="9563" y="84998"/>
                    </a:cubicBezTo>
                    <a:close/>
                    <a:moveTo>
                      <a:pt x="9564" y="1"/>
                    </a:moveTo>
                    <a:lnTo>
                      <a:pt x="83301" y="1"/>
                    </a:lnTo>
                    <a:cubicBezTo>
                      <a:pt x="88582" y="1"/>
                      <a:pt x="92864" y="4283"/>
                      <a:pt x="92864" y="9564"/>
                    </a:cubicBezTo>
                    <a:lnTo>
                      <a:pt x="92864" y="36637"/>
                    </a:lnTo>
                    <a:cubicBezTo>
                      <a:pt x="92864" y="41918"/>
                      <a:pt x="88582" y="46200"/>
                      <a:pt x="83301" y="46200"/>
                    </a:cubicBezTo>
                    <a:lnTo>
                      <a:pt x="9564" y="46200"/>
                    </a:lnTo>
                    <a:cubicBezTo>
                      <a:pt x="4283" y="46200"/>
                      <a:pt x="1" y="41918"/>
                      <a:pt x="1" y="36637"/>
                    </a:cubicBezTo>
                    <a:lnTo>
                      <a:pt x="1" y="9564"/>
                    </a:lnTo>
                    <a:cubicBezTo>
                      <a:pt x="1" y="4283"/>
                      <a:pt x="4283" y="1"/>
                      <a:pt x="9564" y="1"/>
                    </a:cubicBezTo>
                    <a:close/>
                    <a:moveTo>
                      <a:pt x="146906" y="0"/>
                    </a:moveTo>
                    <a:lnTo>
                      <a:pt x="442187" y="0"/>
                    </a:lnTo>
                    <a:cubicBezTo>
                      <a:pt x="447468" y="0"/>
                      <a:pt x="451750" y="4282"/>
                      <a:pt x="451750" y="9563"/>
                    </a:cubicBezTo>
                    <a:lnTo>
                      <a:pt x="451750" y="36636"/>
                    </a:lnTo>
                    <a:cubicBezTo>
                      <a:pt x="451750" y="41917"/>
                      <a:pt x="447468" y="46199"/>
                      <a:pt x="442187" y="46199"/>
                    </a:cubicBezTo>
                    <a:lnTo>
                      <a:pt x="146906" y="46199"/>
                    </a:lnTo>
                    <a:cubicBezTo>
                      <a:pt x="141625" y="46199"/>
                      <a:pt x="137343" y="41917"/>
                      <a:pt x="137343" y="36636"/>
                    </a:cubicBezTo>
                    <a:lnTo>
                      <a:pt x="137343" y="9563"/>
                    </a:lnTo>
                    <a:cubicBezTo>
                      <a:pt x="137343" y="4282"/>
                      <a:pt x="141625" y="0"/>
                      <a:pt x="146906" y="0"/>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Rectangle 33">
                <a:extLst>
                  <a:ext uri="{FF2B5EF4-FFF2-40B4-BE49-F238E27FC236}">
                    <a16:creationId xmlns:a16="http://schemas.microsoft.com/office/drawing/2014/main" id="{B1C1D08F-467E-4F4C-B0AF-C20AD1A8D792}"/>
                  </a:ext>
                </a:extLst>
              </p:cNvPr>
              <p:cNvSpPr/>
              <p:nvPr/>
            </p:nvSpPr>
            <p:spPr>
              <a:xfrm>
                <a:off x="12066277" y="3822357"/>
                <a:ext cx="543285" cy="3978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D8697A9B-A2FC-45AD-A979-5A21E9B9D288}"/>
                  </a:ext>
                </a:extLst>
              </p:cNvPr>
              <p:cNvSpPr/>
              <p:nvPr/>
            </p:nvSpPr>
            <p:spPr>
              <a:xfrm>
                <a:off x="12140596" y="3858434"/>
                <a:ext cx="394645" cy="307976"/>
              </a:xfrm>
              <a:custGeom>
                <a:avLst/>
                <a:gdLst>
                  <a:gd name="connsiteX0" fmla="*/ 0 w 785813"/>
                  <a:gd name="connsiteY0" fmla="*/ 527286 h 700821"/>
                  <a:gd name="connsiteX1" fmla="*/ 69056 w 785813"/>
                  <a:gd name="connsiteY1" fmla="*/ 470136 h 700821"/>
                  <a:gd name="connsiteX2" fmla="*/ 109538 w 785813"/>
                  <a:gd name="connsiteY2" fmla="*/ 441561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6 h 700821"/>
                  <a:gd name="connsiteX1" fmla="*/ 69056 w 785813"/>
                  <a:gd name="connsiteY1" fmla="*/ 470136 h 700821"/>
                  <a:gd name="connsiteX2" fmla="*/ 109538 w 785813"/>
                  <a:gd name="connsiteY2" fmla="*/ 441561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6 h 700821"/>
                  <a:gd name="connsiteX1" fmla="*/ 69056 w 785813"/>
                  <a:gd name="connsiteY1" fmla="*/ 470136 h 700821"/>
                  <a:gd name="connsiteX2" fmla="*/ 109538 w 785813"/>
                  <a:gd name="connsiteY2" fmla="*/ 441561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6 h 700821"/>
                  <a:gd name="connsiteX1" fmla="*/ 69056 w 785813"/>
                  <a:gd name="connsiteY1" fmla="*/ 471064 h 700821"/>
                  <a:gd name="connsiteX2" fmla="*/ 109538 w 785813"/>
                  <a:gd name="connsiteY2" fmla="*/ 441561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6 h 700821"/>
                  <a:gd name="connsiteX1" fmla="*/ 69056 w 785813"/>
                  <a:gd name="connsiteY1" fmla="*/ 471064 h 700821"/>
                  <a:gd name="connsiteX2" fmla="*/ 91915 w 785813"/>
                  <a:gd name="connsiteY2" fmla="*/ 443416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6 h 700821"/>
                  <a:gd name="connsiteX1" fmla="*/ 66273 w 785813"/>
                  <a:gd name="connsiteY1" fmla="*/ 486832 h 700821"/>
                  <a:gd name="connsiteX2" fmla="*/ 91915 w 785813"/>
                  <a:gd name="connsiteY2" fmla="*/ 443416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6 h 700821"/>
                  <a:gd name="connsiteX1" fmla="*/ 66273 w 785813"/>
                  <a:gd name="connsiteY1" fmla="*/ 486832 h 700821"/>
                  <a:gd name="connsiteX2" fmla="*/ 91915 w 785813"/>
                  <a:gd name="connsiteY2" fmla="*/ 443416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6 h 700821"/>
                  <a:gd name="connsiteX1" fmla="*/ 66273 w 785813"/>
                  <a:gd name="connsiteY1" fmla="*/ 486832 h 700821"/>
                  <a:gd name="connsiteX2" fmla="*/ 91915 w 785813"/>
                  <a:gd name="connsiteY2" fmla="*/ 443416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6 h 700821"/>
                  <a:gd name="connsiteX1" fmla="*/ 62563 w 785813"/>
                  <a:gd name="connsiteY1" fmla="*/ 487760 h 700821"/>
                  <a:gd name="connsiteX2" fmla="*/ 91915 w 785813"/>
                  <a:gd name="connsiteY2" fmla="*/ 443416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6 h 700821"/>
                  <a:gd name="connsiteX1" fmla="*/ 62563 w 785813"/>
                  <a:gd name="connsiteY1" fmla="*/ 487760 h 700821"/>
                  <a:gd name="connsiteX2" fmla="*/ 91915 w 785813"/>
                  <a:gd name="connsiteY2" fmla="*/ 443416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6 h 700821"/>
                  <a:gd name="connsiteX1" fmla="*/ 62563 w 785813"/>
                  <a:gd name="connsiteY1" fmla="*/ 487760 h 700821"/>
                  <a:gd name="connsiteX2" fmla="*/ 91915 w 785813"/>
                  <a:gd name="connsiteY2" fmla="*/ 443416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8 h 700823"/>
                  <a:gd name="connsiteX1" fmla="*/ 62563 w 785813"/>
                  <a:gd name="connsiteY1" fmla="*/ 487762 h 700823"/>
                  <a:gd name="connsiteX2" fmla="*/ 88205 w 785813"/>
                  <a:gd name="connsiteY2" fmla="*/ 448983 h 700823"/>
                  <a:gd name="connsiteX3" fmla="*/ 192881 w 785813"/>
                  <a:gd name="connsiteY3" fmla="*/ 529669 h 700823"/>
                  <a:gd name="connsiteX4" fmla="*/ 204788 w 785813"/>
                  <a:gd name="connsiteY4" fmla="*/ 1032 h 700823"/>
                  <a:gd name="connsiteX5" fmla="*/ 290513 w 785813"/>
                  <a:gd name="connsiteY5" fmla="*/ 686832 h 700823"/>
                  <a:gd name="connsiteX6" fmla="*/ 447675 w 785813"/>
                  <a:gd name="connsiteY6" fmla="*/ 451088 h 700823"/>
                  <a:gd name="connsiteX7" fmla="*/ 581025 w 785813"/>
                  <a:gd name="connsiteY7" fmla="*/ 310594 h 700823"/>
                  <a:gd name="connsiteX8" fmla="*/ 745331 w 785813"/>
                  <a:gd name="connsiteY8" fmla="*/ 422513 h 700823"/>
                  <a:gd name="connsiteX9" fmla="*/ 785813 w 785813"/>
                  <a:gd name="connsiteY9" fmla="*/ 448707 h 700823"/>
                  <a:gd name="connsiteX0" fmla="*/ 0 w 785813"/>
                  <a:gd name="connsiteY0" fmla="*/ 527288 h 700823"/>
                  <a:gd name="connsiteX1" fmla="*/ 62563 w 785813"/>
                  <a:gd name="connsiteY1" fmla="*/ 487762 h 700823"/>
                  <a:gd name="connsiteX2" fmla="*/ 88205 w 785813"/>
                  <a:gd name="connsiteY2" fmla="*/ 448983 h 700823"/>
                  <a:gd name="connsiteX3" fmla="*/ 192881 w 785813"/>
                  <a:gd name="connsiteY3" fmla="*/ 529669 h 700823"/>
                  <a:gd name="connsiteX4" fmla="*/ 204788 w 785813"/>
                  <a:gd name="connsiteY4" fmla="*/ 1032 h 700823"/>
                  <a:gd name="connsiteX5" fmla="*/ 290513 w 785813"/>
                  <a:gd name="connsiteY5" fmla="*/ 686832 h 700823"/>
                  <a:gd name="connsiteX6" fmla="*/ 447675 w 785813"/>
                  <a:gd name="connsiteY6" fmla="*/ 451088 h 700823"/>
                  <a:gd name="connsiteX7" fmla="*/ 581025 w 785813"/>
                  <a:gd name="connsiteY7" fmla="*/ 310594 h 700823"/>
                  <a:gd name="connsiteX8" fmla="*/ 745331 w 785813"/>
                  <a:gd name="connsiteY8" fmla="*/ 422513 h 700823"/>
                  <a:gd name="connsiteX9" fmla="*/ 785813 w 785813"/>
                  <a:gd name="connsiteY9" fmla="*/ 448707 h 700823"/>
                  <a:gd name="connsiteX0" fmla="*/ 0 w 785813"/>
                  <a:gd name="connsiteY0" fmla="*/ 527288 h 700823"/>
                  <a:gd name="connsiteX1" fmla="*/ 62563 w 785813"/>
                  <a:gd name="connsiteY1" fmla="*/ 487762 h 700823"/>
                  <a:gd name="connsiteX2" fmla="*/ 88205 w 785813"/>
                  <a:gd name="connsiteY2" fmla="*/ 448983 h 700823"/>
                  <a:gd name="connsiteX3" fmla="*/ 192881 w 785813"/>
                  <a:gd name="connsiteY3" fmla="*/ 529669 h 700823"/>
                  <a:gd name="connsiteX4" fmla="*/ 204788 w 785813"/>
                  <a:gd name="connsiteY4" fmla="*/ 1032 h 700823"/>
                  <a:gd name="connsiteX5" fmla="*/ 290513 w 785813"/>
                  <a:gd name="connsiteY5" fmla="*/ 686832 h 700823"/>
                  <a:gd name="connsiteX6" fmla="*/ 447675 w 785813"/>
                  <a:gd name="connsiteY6" fmla="*/ 451088 h 700823"/>
                  <a:gd name="connsiteX7" fmla="*/ 581025 w 785813"/>
                  <a:gd name="connsiteY7" fmla="*/ 310594 h 700823"/>
                  <a:gd name="connsiteX8" fmla="*/ 745331 w 785813"/>
                  <a:gd name="connsiteY8" fmla="*/ 422513 h 700823"/>
                  <a:gd name="connsiteX9" fmla="*/ 785813 w 785813"/>
                  <a:gd name="connsiteY9" fmla="*/ 448707 h 700823"/>
                  <a:gd name="connsiteX0" fmla="*/ 0 w 785813"/>
                  <a:gd name="connsiteY0" fmla="*/ 527343 h 700878"/>
                  <a:gd name="connsiteX1" fmla="*/ 62563 w 785813"/>
                  <a:gd name="connsiteY1" fmla="*/ 487817 h 700878"/>
                  <a:gd name="connsiteX2" fmla="*/ 88205 w 785813"/>
                  <a:gd name="connsiteY2" fmla="*/ 449038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262 h 700797"/>
                  <a:gd name="connsiteX1" fmla="*/ 62563 w 785813"/>
                  <a:gd name="connsiteY1" fmla="*/ 487736 h 700797"/>
                  <a:gd name="connsiteX2" fmla="*/ 88205 w 785813"/>
                  <a:gd name="connsiteY2" fmla="*/ 448957 h 700797"/>
                  <a:gd name="connsiteX3" fmla="*/ 206794 w 785813"/>
                  <a:gd name="connsiteY3" fmla="*/ 525933 h 700797"/>
                  <a:gd name="connsiteX4" fmla="*/ 204788 w 785813"/>
                  <a:gd name="connsiteY4" fmla="*/ 1006 h 700797"/>
                  <a:gd name="connsiteX5" fmla="*/ 290513 w 785813"/>
                  <a:gd name="connsiteY5" fmla="*/ 686806 h 700797"/>
                  <a:gd name="connsiteX6" fmla="*/ 447675 w 785813"/>
                  <a:gd name="connsiteY6" fmla="*/ 451062 h 700797"/>
                  <a:gd name="connsiteX7" fmla="*/ 581025 w 785813"/>
                  <a:gd name="connsiteY7" fmla="*/ 310568 h 700797"/>
                  <a:gd name="connsiteX8" fmla="*/ 745331 w 785813"/>
                  <a:gd name="connsiteY8" fmla="*/ 422487 h 700797"/>
                  <a:gd name="connsiteX9" fmla="*/ 785813 w 785813"/>
                  <a:gd name="connsiteY9" fmla="*/ 448681 h 700797"/>
                  <a:gd name="connsiteX0" fmla="*/ 0 w 785813"/>
                  <a:gd name="connsiteY0" fmla="*/ 527247 h 700782"/>
                  <a:gd name="connsiteX1" fmla="*/ 62563 w 785813"/>
                  <a:gd name="connsiteY1" fmla="*/ 487721 h 700782"/>
                  <a:gd name="connsiteX2" fmla="*/ 88205 w 785813"/>
                  <a:gd name="connsiteY2" fmla="*/ 448942 h 700782"/>
                  <a:gd name="connsiteX3" fmla="*/ 206794 w 785813"/>
                  <a:gd name="connsiteY3" fmla="*/ 525918 h 700782"/>
                  <a:gd name="connsiteX4" fmla="*/ 204788 w 785813"/>
                  <a:gd name="connsiteY4" fmla="*/ 991 h 700782"/>
                  <a:gd name="connsiteX5" fmla="*/ 290513 w 785813"/>
                  <a:gd name="connsiteY5" fmla="*/ 686791 h 700782"/>
                  <a:gd name="connsiteX6" fmla="*/ 447675 w 785813"/>
                  <a:gd name="connsiteY6" fmla="*/ 451047 h 700782"/>
                  <a:gd name="connsiteX7" fmla="*/ 581025 w 785813"/>
                  <a:gd name="connsiteY7" fmla="*/ 310553 h 700782"/>
                  <a:gd name="connsiteX8" fmla="*/ 745331 w 785813"/>
                  <a:gd name="connsiteY8" fmla="*/ 422472 h 700782"/>
                  <a:gd name="connsiteX9" fmla="*/ 785813 w 785813"/>
                  <a:gd name="connsiteY9" fmla="*/ 448666 h 700782"/>
                  <a:gd name="connsiteX0" fmla="*/ 0 w 785813"/>
                  <a:gd name="connsiteY0" fmla="*/ 527343 h 700878"/>
                  <a:gd name="connsiteX1" fmla="*/ 62563 w 785813"/>
                  <a:gd name="connsiteY1" fmla="*/ 487817 h 700878"/>
                  <a:gd name="connsiteX2" fmla="*/ 91915 w 785813"/>
                  <a:gd name="connsiteY2" fmla="*/ 448111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343 h 700878"/>
                  <a:gd name="connsiteX1" fmla="*/ 62563 w 785813"/>
                  <a:gd name="connsiteY1" fmla="*/ 487817 h 700878"/>
                  <a:gd name="connsiteX2" fmla="*/ 91915 w 785813"/>
                  <a:gd name="connsiteY2" fmla="*/ 448111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343 h 700878"/>
                  <a:gd name="connsiteX1" fmla="*/ 62563 w 785813"/>
                  <a:gd name="connsiteY1" fmla="*/ 487817 h 700878"/>
                  <a:gd name="connsiteX2" fmla="*/ 91915 w 785813"/>
                  <a:gd name="connsiteY2" fmla="*/ 448111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343 h 700878"/>
                  <a:gd name="connsiteX1" fmla="*/ 62563 w 785813"/>
                  <a:gd name="connsiteY1" fmla="*/ 487817 h 700878"/>
                  <a:gd name="connsiteX2" fmla="*/ 91915 w 785813"/>
                  <a:gd name="connsiteY2" fmla="*/ 448111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343 h 700878"/>
                  <a:gd name="connsiteX1" fmla="*/ 62563 w 785813"/>
                  <a:gd name="connsiteY1" fmla="*/ 487817 h 700878"/>
                  <a:gd name="connsiteX2" fmla="*/ 91915 w 785813"/>
                  <a:gd name="connsiteY2" fmla="*/ 448111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343 h 700878"/>
                  <a:gd name="connsiteX1" fmla="*/ 62563 w 785813"/>
                  <a:gd name="connsiteY1" fmla="*/ 487817 h 700878"/>
                  <a:gd name="connsiteX2" fmla="*/ 91915 w 785813"/>
                  <a:gd name="connsiteY2" fmla="*/ 448111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343 h 700878"/>
                  <a:gd name="connsiteX1" fmla="*/ 62563 w 785813"/>
                  <a:gd name="connsiteY1" fmla="*/ 487817 h 700878"/>
                  <a:gd name="connsiteX2" fmla="*/ 91915 w 785813"/>
                  <a:gd name="connsiteY2" fmla="*/ 448111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343 h 700878"/>
                  <a:gd name="connsiteX1" fmla="*/ 62563 w 785813"/>
                  <a:gd name="connsiteY1" fmla="*/ 487817 h 700878"/>
                  <a:gd name="connsiteX2" fmla="*/ 91915 w 785813"/>
                  <a:gd name="connsiteY2" fmla="*/ 448111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343 h 700878"/>
                  <a:gd name="connsiteX1" fmla="*/ 62563 w 785813"/>
                  <a:gd name="connsiteY1" fmla="*/ 487817 h 700878"/>
                  <a:gd name="connsiteX2" fmla="*/ 91915 w 785813"/>
                  <a:gd name="connsiteY2" fmla="*/ 447184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343 h 700878"/>
                  <a:gd name="connsiteX1" fmla="*/ 62563 w 785813"/>
                  <a:gd name="connsiteY1" fmla="*/ 487817 h 700878"/>
                  <a:gd name="connsiteX2" fmla="*/ 91915 w 785813"/>
                  <a:gd name="connsiteY2" fmla="*/ 447184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357 h 700892"/>
                  <a:gd name="connsiteX1" fmla="*/ 62563 w 785813"/>
                  <a:gd name="connsiteY1" fmla="*/ 487831 h 700892"/>
                  <a:gd name="connsiteX2" fmla="*/ 91915 w 785813"/>
                  <a:gd name="connsiteY2" fmla="*/ 447198 h 700892"/>
                  <a:gd name="connsiteX3" fmla="*/ 204011 w 785813"/>
                  <a:gd name="connsiteY3" fmla="*/ 525100 h 700892"/>
                  <a:gd name="connsiteX4" fmla="*/ 204788 w 785813"/>
                  <a:gd name="connsiteY4" fmla="*/ 1101 h 700892"/>
                  <a:gd name="connsiteX5" fmla="*/ 290513 w 785813"/>
                  <a:gd name="connsiteY5" fmla="*/ 686901 h 700892"/>
                  <a:gd name="connsiteX6" fmla="*/ 447675 w 785813"/>
                  <a:gd name="connsiteY6" fmla="*/ 451157 h 700892"/>
                  <a:gd name="connsiteX7" fmla="*/ 581025 w 785813"/>
                  <a:gd name="connsiteY7" fmla="*/ 310663 h 700892"/>
                  <a:gd name="connsiteX8" fmla="*/ 745331 w 785813"/>
                  <a:gd name="connsiteY8" fmla="*/ 422582 h 700892"/>
                  <a:gd name="connsiteX9" fmla="*/ 785813 w 785813"/>
                  <a:gd name="connsiteY9" fmla="*/ 448776 h 700892"/>
                  <a:gd name="connsiteX0" fmla="*/ 0 w 785813"/>
                  <a:gd name="connsiteY0" fmla="*/ 527305 h 700840"/>
                  <a:gd name="connsiteX1" fmla="*/ 62563 w 785813"/>
                  <a:gd name="connsiteY1" fmla="*/ 487779 h 700840"/>
                  <a:gd name="connsiteX2" fmla="*/ 91915 w 785813"/>
                  <a:gd name="connsiteY2" fmla="*/ 447146 h 700840"/>
                  <a:gd name="connsiteX3" fmla="*/ 204011 w 785813"/>
                  <a:gd name="connsiteY3" fmla="*/ 525048 h 700840"/>
                  <a:gd name="connsiteX4" fmla="*/ 204788 w 785813"/>
                  <a:gd name="connsiteY4" fmla="*/ 1049 h 700840"/>
                  <a:gd name="connsiteX5" fmla="*/ 290513 w 785813"/>
                  <a:gd name="connsiteY5" fmla="*/ 686849 h 700840"/>
                  <a:gd name="connsiteX6" fmla="*/ 447675 w 785813"/>
                  <a:gd name="connsiteY6" fmla="*/ 451105 h 700840"/>
                  <a:gd name="connsiteX7" fmla="*/ 581025 w 785813"/>
                  <a:gd name="connsiteY7" fmla="*/ 310611 h 700840"/>
                  <a:gd name="connsiteX8" fmla="*/ 745331 w 785813"/>
                  <a:gd name="connsiteY8" fmla="*/ 422530 h 700840"/>
                  <a:gd name="connsiteX9" fmla="*/ 785813 w 785813"/>
                  <a:gd name="connsiteY9" fmla="*/ 448724 h 700840"/>
                  <a:gd name="connsiteX0" fmla="*/ 0 w 785813"/>
                  <a:gd name="connsiteY0" fmla="*/ 527305 h 700840"/>
                  <a:gd name="connsiteX1" fmla="*/ 62563 w 785813"/>
                  <a:gd name="connsiteY1" fmla="*/ 487779 h 700840"/>
                  <a:gd name="connsiteX2" fmla="*/ 91915 w 785813"/>
                  <a:gd name="connsiteY2" fmla="*/ 447146 h 700840"/>
                  <a:gd name="connsiteX3" fmla="*/ 204011 w 785813"/>
                  <a:gd name="connsiteY3" fmla="*/ 525048 h 700840"/>
                  <a:gd name="connsiteX4" fmla="*/ 204788 w 785813"/>
                  <a:gd name="connsiteY4" fmla="*/ 1049 h 700840"/>
                  <a:gd name="connsiteX5" fmla="*/ 290513 w 785813"/>
                  <a:gd name="connsiteY5" fmla="*/ 686849 h 700840"/>
                  <a:gd name="connsiteX6" fmla="*/ 447675 w 785813"/>
                  <a:gd name="connsiteY6" fmla="*/ 451105 h 700840"/>
                  <a:gd name="connsiteX7" fmla="*/ 581025 w 785813"/>
                  <a:gd name="connsiteY7" fmla="*/ 310611 h 700840"/>
                  <a:gd name="connsiteX8" fmla="*/ 745331 w 785813"/>
                  <a:gd name="connsiteY8" fmla="*/ 422530 h 700840"/>
                  <a:gd name="connsiteX9" fmla="*/ 785813 w 785813"/>
                  <a:gd name="connsiteY9" fmla="*/ 448724 h 700840"/>
                  <a:gd name="connsiteX0" fmla="*/ 0 w 785813"/>
                  <a:gd name="connsiteY0" fmla="*/ 526256 h 699791"/>
                  <a:gd name="connsiteX1" fmla="*/ 62563 w 785813"/>
                  <a:gd name="connsiteY1" fmla="*/ 486730 h 699791"/>
                  <a:gd name="connsiteX2" fmla="*/ 91915 w 785813"/>
                  <a:gd name="connsiteY2" fmla="*/ 446097 h 699791"/>
                  <a:gd name="connsiteX3" fmla="*/ 204011 w 785813"/>
                  <a:gd name="connsiteY3" fmla="*/ 523999 h 699791"/>
                  <a:gd name="connsiteX4" fmla="*/ 204788 w 785813"/>
                  <a:gd name="connsiteY4" fmla="*/ 0 h 699791"/>
                  <a:gd name="connsiteX5" fmla="*/ 290513 w 785813"/>
                  <a:gd name="connsiteY5" fmla="*/ 685800 h 699791"/>
                  <a:gd name="connsiteX6" fmla="*/ 447675 w 785813"/>
                  <a:gd name="connsiteY6" fmla="*/ 450056 h 699791"/>
                  <a:gd name="connsiteX7" fmla="*/ 581025 w 785813"/>
                  <a:gd name="connsiteY7" fmla="*/ 309562 h 699791"/>
                  <a:gd name="connsiteX8" fmla="*/ 745331 w 785813"/>
                  <a:gd name="connsiteY8" fmla="*/ 421481 h 699791"/>
                  <a:gd name="connsiteX9" fmla="*/ 785813 w 785813"/>
                  <a:gd name="connsiteY9" fmla="*/ 447675 h 699791"/>
                  <a:gd name="connsiteX0" fmla="*/ 0 w 785813"/>
                  <a:gd name="connsiteY0" fmla="*/ 526256 h 699791"/>
                  <a:gd name="connsiteX1" fmla="*/ 62563 w 785813"/>
                  <a:gd name="connsiteY1" fmla="*/ 486730 h 699791"/>
                  <a:gd name="connsiteX2" fmla="*/ 91915 w 785813"/>
                  <a:gd name="connsiteY2" fmla="*/ 446097 h 699791"/>
                  <a:gd name="connsiteX3" fmla="*/ 204011 w 785813"/>
                  <a:gd name="connsiteY3" fmla="*/ 523999 h 699791"/>
                  <a:gd name="connsiteX4" fmla="*/ 204788 w 785813"/>
                  <a:gd name="connsiteY4" fmla="*/ 0 h 699791"/>
                  <a:gd name="connsiteX5" fmla="*/ 290513 w 785813"/>
                  <a:gd name="connsiteY5" fmla="*/ 685800 h 699791"/>
                  <a:gd name="connsiteX6" fmla="*/ 447675 w 785813"/>
                  <a:gd name="connsiteY6" fmla="*/ 450056 h 699791"/>
                  <a:gd name="connsiteX7" fmla="*/ 581025 w 785813"/>
                  <a:gd name="connsiteY7" fmla="*/ 309562 h 699791"/>
                  <a:gd name="connsiteX8" fmla="*/ 745331 w 785813"/>
                  <a:gd name="connsiteY8" fmla="*/ 421481 h 699791"/>
                  <a:gd name="connsiteX9" fmla="*/ 785813 w 785813"/>
                  <a:gd name="connsiteY9" fmla="*/ 447675 h 699791"/>
                  <a:gd name="connsiteX0" fmla="*/ 0 w 785813"/>
                  <a:gd name="connsiteY0" fmla="*/ 526256 h 699791"/>
                  <a:gd name="connsiteX1" fmla="*/ 62563 w 785813"/>
                  <a:gd name="connsiteY1" fmla="*/ 486730 h 699791"/>
                  <a:gd name="connsiteX2" fmla="*/ 91915 w 785813"/>
                  <a:gd name="connsiteY2" fmla="*/ 446097 h 699791"/>
                  <a:gd name="connsiteX3" fmla="*/ 204011 w 785813"/>
                  <a:gd name="connsiteY3" fmla="*/ 523999 h 699791"/>
                  <a:gd name="connsiteX4" fmla="*/ 204788 w 785813"/>
                  <a:gd name="connsiteY4" fmla="*/ 0 h 699791"/>
                  <a:gd name="connsiteX5" fmla="*/ 290513 w 785813"/>
                  <a:gd name="connsiteY5" fmla="*/ 685800 h 699791"/>
                  <a:gd name="connsiteX6" fmla="*/ 447675 w 785813"/>
                  <a:gd name="connsiteY6" fmla="*/ 450056 h 699791"/>
                  <a:gd name="connsiteX7" fmla="*/ 581025 w 785813"/>
                  <a:gd name="connsiteY7" fmla="*/ 309562 h 699791"/>
                  <a:gd name="connsiteX8" fmla="*/ 745331 w 785813"/>
                  <a:gd name="connsiteY8" fmla="*/ 421481 h 699791"/>
                  <a:gd name="connsiteX9" fmla="*/ 785813 w 785813"/>
                  <a:gd name="connsiteY9" fmla="*/ 447675 h 699791"/>
                  <a:gd name="connsiteX0" fmla="*/ 0 w 785813"/>
                  <a:gd name="connsiteY0" fmla="*/ 526256 h 699791"/>
                  <a:gd name="connsiteX1" fmla="*/ 62563 w 785813"/>
                  <a:gd name="connsiteY1" fmla="*/ 486730 h 699791"/>
                  <a:gd name="connsiteX2" fmla="*/ 91915 w 785813"/>
                  <a:gd name="connsiteY2" fmla="*/ 446097 h 699791"/>
                  <a:gd name="connsiteX3" fmla="*/ 204011 w 785813"/>
                  <a:gd name="connsiteY3" fmla="*/ 523999 h 699791"/>
                  <a:gd name="connsiteX4" fmla="*/ 204788 w 785813"/>
                  <a:gd name="connsiteY4" fmla="*/ 0 h 699791"/>
                  <a:gd name="connsiteX5" fmla="*/ 290513 w 785813"/>
                  <a:gd name="connsiteY5" fmla="*/ 685800 h 699791"/>
                  <a:gd name="connsiteX6" fmla="*/ 447675 w 785813"/>
                  <a:gd name="connsiteY6" fmla="*/ 450056 h 699791"/>
                  <a:gd name="connsiteX7" fmla="*/ 581025 w 785813"/>
                  <a:gd name="connsiteY7" fmla="*/ 309562 h 699791"/>
                  <a:gd name="connsiteX8" fmla="*/ 745331 w 785813"/>
                  <a:gd name="connsiteY8" fmla="*/ 421481 h 699791"/>
                  <a:gd name="connsiteX9" fmla="*/ 785813 w 785813"/>
                  <a:gd name="connsiteY9" fmla="*/ 447675 h 699791"/>
                  <a:gd name="connsiteX0" fmla="*/ 0 w 785813"/>
                  <a:gd name="connsiteY0" fmla="*/ 526256 h 699791"/>
                  <a:gd name="connsiteX1" fmla="*/ 62563 w 785813"/>
                  <a:gd name="connsiteY1" fmla="*/ 486730 h 699791"/>
                  <a:gd name="connsiteX2" fmla="*/ 91915 w 785813"/>
                  <a:gd name="connsiteY2" fmla="*/ 446097 h 699791"/>
                  <a:gd name="connsiteX3" fmla="*/ 204011 w 785813"/>
                  <a:gd name="connsiteY3" fmla="*/ 523999 h 699791"/>
                  <a:gd name="connsiteX4" fmla="*/ 204788 w 785813"/>
                  <a:gd name="connsiteY4" fmla="*/ 0 h 699791"/>
                  <a:gd name="connsiteX5" fmla="*/ 290513 w 785813"/>
                  <a:gd name="connsiteY5" fmla="*/ 685800 h 699791"/>
                  <a:gd name="connsiteX6" fmla="*/ 447675 w 785813"/>
                  <a:gd name="connsiteY6" fmla="*/ 450056 h 699791"/>
                  <a:gd name="connsiteX7" fmla="*/ 581025 w 785813"/>
                  <a:gd name="connsiteY7" fmla="*/ 309562 h 699791"/>
                  <a:gd name="connsiteX8" fmla="*/ 745331 w 785813"/>
                  <a:gd name="connsiteY8" fmla="*/ 421481 h 699791"/>
                  <a:gd name="connsiteX9" fmla="*/ 785813 w 785813"/>
                  <a:gd name="connsiteY9" fmla="*/ 447675 h 699791"/>
                  <a:gd name="connsiteX0" fmla="*/ 0 w 785813"/>
                  <a:gd name="connsiteY0" fmla="*/ 526256 h 699791"/>
                  <a:gd name="connsiteX1" fmla="*/ 62563 w 785813"/>
                  <a:gd name="connsiteY1" fmla="*/ 486730 h 699791"/>
                  <a:gd name="connsiteX2" fmla="*/ 91915 w 785813"/>
                  <a:gd name="connsiteY2" fmla="*/ 446097 h 699791"/>
                  <a:gd name="connsiteX3" fmla="*/ 204011 w 785813"/>
                  <a:gd name="connsiteY3" fmla="*/ 523999 h 699791"/>
                  <a:gd name="connsiteX4" fmla="*/ 204788 w 785813"/>
                  <a:gd name="connsiteY4" fmla="*/ 0 h 699791"/>
                  <a:gd name="connsiteX5" fmla="*/ 290513 w 785813"/>
                  <a:gd name="connsiteY5" fmla="*/ 685800 h 699791"/>
                  <a:gd name="connsiteX6" fmla="*/ 447675 w 785813"/>
                  <a:gd name="connsiteY6" fmla="*/ 450056 h 699791"/>
                  <a:gd name="connsiteX7" fmla="*/ 581025 w 785813"/>
                  <a:gd name="connsiteY7" fmla="*/ 309562 h 699791"/>
                  <a:gd name="connsiteX8" fmla="*/ 745331 w 785813"/>
                  <a:gd name="connsiteY8" fmla="*/ 421481 h 699791"/>
                  <a:gd name="connsiteX9" fmla="*/ 785813 w 785813"/>
                  <a:gd name="connsiteY9" fmla="*/ 447675 h 699791"/>
                  <a:gd name="connsiteX0" fmla="*/ 0 w 785813"/>
                  <a:gd name="connsiteY0" fmla="*/ 526256 h 685800"/>
                  <a:gd name="connsiteX1" fmla="*/ 62563 w 785813"/>
                  <a:gd name="connsiteY1" fmla="*/ 486730 h 685800"/>
                  <a:gd name="connsiteX2" fmla="*/ 91915 w 785813"/>
                  <a:gd name="connsiteY2" fmla="*/ 446097 h 685800"/>
                  <a:gd name="connsiteX3" fmla="*/ 204011 w 785813"/>
                  <a:gd name="connsiteY3" fmla="*/ 523999 h 685800"/>
                  <a:gd name="connsiteX4" fmla="*/ 204788 w 785813"/>
                  <a:gd name="connsiteY4" fmla="*/ 0 h 685800"/>
                  <a:gd name="connsiteX5" fmla="*/ 290513 w 785813"/>
                  <a:gd name="connsiteY5" fmla="*/ 685800 h 685800"/>
                  <a:gd name="connsiteX6" fmla="*/ 447675 w 785813"/>
                  <a:gd name="connsiteY6" fmla="*/ 450056 h 685800"/>
                  <a:gd name="connsiteX7" fmla="*/ 581025 w 785813"/>
                  <a:gd name="connsiteY7" fmla="*/ 309562 h 685800"/>
                  <a:gd name="connsiteX8" fmla="*/ 745331 w 785813"/>
                  <a:gd name="connsiteY8" fmla="*/ 421481 h 685800"/>
                  <a:gd name="connsiteX9" fmla="*/ 785813 w 785813"/>
                  <a:gd name="connsiteY9" fmla="*/ 447675 h 685800"/>
                  <a:gd name="connsiteX0" fmla="*/ 0 w 785813"/>
                  <a:gd name="connsiteY0" fmla="*/ 526256 h 685800"/>
                  <a:gd name="connsiteX1" fmla="*/ 62563 w 785813"/>
                  <a:gd name="connsiteY1" fmla="*/ 486730 h 685800"/>
                  <a:gd name="connsiteX2" fmla="*/ 91915 w 785813"/>
                  <a:gd name="connsiteY2" fmla="*/ 446097 h 685800"/>
                  <a:gd name="connsiteX3" fmla="*/ 204011 w 785813"/>
                  <a:gd name="connsiteY3" fmla="*/ 523999 h 685800"/>
                  <a:gd name="connsiteX4" fmla="*/ 204788 w 785813"/>
                  <a:gd name="connsiteY4" fmla="*/ 0 h 685800"/>
                  <a:gd name="connsiteX5" fmla="*/ 290513 w 785813"/>
                  <a:gd name="connsiteY5" fmla="*/ 685800 h 685800"/>
                  <a:gd name="connsiteX6" fmla="*/ 481994 w 785813"/>
                  <a:gd name="connsiteY6" fmla="*/ 463042 h 685800"/>
                  <a:gd name="connsiteX7" fmla="*/ 581025 w 785813"/>
                  <a:gd name="connsiteY7" fmla="*/ 309562 h 685800"/>
                  <a:gd name="connsiteX8" fmla="*/ 745331 w 785813"/>
                  <a:gd name="connsiteY8" fmla="*/ 421481 h 685800"/>
                  <a:gd name="connsiteX9" fmla="*/ 785813 w 785813"/>
                  <a:gd name="connsiteY9" fmla="*/ 447675 h 685800"/>
                  <a:gd name="connsiteX0" fmla="*/ 0 w 785813"/>
                  <a:gd name="connsiteY0" fmla="*/ 526256 h 685800"/>
                  <a:gd name="connsiteX1" fmla="*/ 62563 w 785813"/>
                  <a:gd name="connsiteY1" fmla="*/ 486730 h 685800"/>
                  <a:gd name="connsiteX2" fmla="*/ 91915 w 785813"/>
                  <a:gd name="connsiteY2" fmla="*/ 446097 h 685800"/>
                  <a:gd name="connsiteX3" fmla="*/ 204011 w 785813"/>
                  <a:gd name="connsiteY3" fmla="*/ 523999 h 685800"/>
                  <a:gd name="connsiteX4" fmla="*/ 204788 w 785813"/>
                  <a:gd name="connsiteY4" fmla="*/ 0 h 685800"/>
                  <a:gd name="connsiteX5" fmla="*/ 290513 w 785813"/>
                  <a:gd name="connsiteY5" fmla="*/ 685800 h 685800"/>
                  <a:gd name="connsiteX6" fmla="*/ 481994 w 785813"/>
                  <a:gd name="connsiteY6" fmla="*/ 463042 h 685800"/>
                  <a:gd name="connsiteX7" fmla="*/ 581025 w 785813"/>
                  <a:gd name="connsiteY7" fmla="*/ 309562 h 685800"/>
                  <a:gd name="connsiteX8" fmla="*/ 745331 w 785813"/>
                  <a:gd name="connsiteY8" fmla="*/ 421481 h 685800"/>
                  <a:gd name="connsiteX9" fmla="*/ 785813 w 785813"/>
                  <a:gd name="connsiteY9" fmla="*/ 447675 h 685800"/>
                  <a:gd name="connsiteX0" fmla="*/ 0 w 785813"/>
                  <a:gd name="connsiteY0" fmla="*/ 526256 h 685800"/>
                  <a:gd name="connsiteX1" fmla="*/ 62563 w 785813"/>
                  <a:gd name="connsiteY1" fmla="*/ 486730 h 685800"/>
                  <a:gd name="connsiteX2" fmla="*/ 91915 w 785813"/>
                  <a:gd name="connsiteY2" fmla="*/ 446097 h 685800"/>
                  <a:gd name="connsiteX3" fmla="*/ 204011 w 785813"/>
                  <a:gd name="connsiteY3" fmla="*/ 523999 h 685800"/>
                  <a:gd name="connsiteX4" fmla="*/ 204788 w 785813"/>
                  <a:gd name="connsiteY4" fmla="*/ 0 h 685800"/>
                  <a:gd name="connsiteX5" fmla="*/ 290513 w 785813"/>
                  <a:gd name="connsiteY5" fmla="*/ 685800 h 685800"/>
                  <a:gd name="connsiteX6" fmla="*/ 481994 w 785813"/>
                  <a:gd name="connsiteY6" fmla="*/ 463042 h 685800"/>
                  <a:gd name="connsiteX7" fmla="*/ 603286 w 785813"/>
                  <a:gd name="connsiteY7" fmla="*/ 293794 h 685800"/>
                  <a:gd name="connsiteX8" fmla="*/ 745331 w 785813"/>
                  <a:gd name="connsiteY8" fmla="*/ 421481 h 685800"/>
                  <a:gd name="connsiteX9" fmla="*/ 785813 w 785813"/>
                  <a:gd name="connsiteY9" fmla="*/ 447675 h 685800"/>
                  <a:gd name="connsiteX0" fmla="*/ 0 w 785813"/>
                  <a:gd name="connsiteY0" fmla="*/ 526256 h 685800"/>
                  <a:gd name="connsiteX1" fmla="*/ 62563 w 785813"/>
                  <a:gd name="connsiteY1" fmla="*/ 486730 h 685800"/>
                  <a:gd name="connsiteX2" fmla="*/ 91915 w 785813"/>
                  <a:gd name="connsiteY2" fmla="*/ 446097 h 685800"/>
                  <a:gd name="connsiteX3" fmla="*/ 204011 w 785813"/>
                  <a:gd name="connsiteY3" fmla="*/ 523999 h 685800"/>
                  <a:gd name="connsiteX4" fmla="*/ 204788 w 785813"/>
                  <a:gd name="connsiteY4" fmla="*/ 0 h 685800"/>
                  <a:gd name="connsiteX5" fmla="*/ 290513 w 785813"/>
                  <a:gd name="connsiteY5" fmla="*/ 685800 h 685800"/>
                  <a:gd name="connsiteX6" fmla="*/ 481994 w 785813"/>
                  <a:gd name="connsiteY6" fmla="*/ 463042 h 685800"/>
                  <a:gd name="connsiteX7" fmla="*/ 603286 w 785813"/>
                  <a:gd name="connsiteY7" fmla="*/ 293794 h 685800"/>
                  <a:gd name="connsiteX8" fmla="*/ 745331 w 785813"/>
                  <a:gd name="connsiteY8" fmla="*/ 421481 h 685800"/>
                  <a:gd name="connsiteX9" fmla="*/ 785813 w 785813"/>
                  <a:gd name="connsiteY9" fmla="*/ 447675 h 685800"/>
                  <a:gd name="connsiteX0" fmla="*/ 0 w 785813"/>
                  <a:gd name="connsiteY0" fmla="*/ 526256 h 685800"/>
                  <a:gd name="connsiteX1" fmla="*/ 62563 w 785813"/>
                  <a:gd name="connsiteY1" fmla="*/ 486730 h 685800"/>
                  <a:gd name="connsiteX2" fmla="*/ 91915 w 785813"/>
                  <a:gd name="connsiteY2" fmla="*/ 446097 h 685800"/>
                  <a:gd name="connsiteX3" fmla="*/ 204011 w 785813"/>
                  <a:gd name="connsiteY3" fmla="*/ 523999 h 685800"/>
                  <a:gd name="connsiteX4" fmla="*/ 204788 w 785813"/>
                  <a:gd name="connsiteY4" fmla="*/ 0 h 685800"/>
                  <a:gd name="connsiteX5" fmla="*/ 290513 w 785813"/>
                  <a:gd name="connsiteY5" fmla="*/ 685800 h 685800"/>
                  <a:gd name="connsiteX6" fmla="*/ 481994 w 785813"/>
                  <a:gd name="connsiteY6" fmla="*/ 463042 h 685800"/>
                  <a:gd name="connsiteX7" fmla="*/ 603286 w 785813"/>
                  <a:gd name="connsiteY7" fmla="*/ 293794 h 685800"/>
                  <a:gd name="connsiteX8" fmla="*/ 745331 w 785813"/>
                  <a:gd name="connsiteY8" fmla="*/ 421481 h 685800"/>
                  <a:gd name="connsiteX9" fmla="*/ 785813 w 785813"/>
                  <a:gd name="connsiteY9" fmla="*/ 447675 h 685800"/>
                  <a:gd name="connsiteX0" fmla="*/ 0 w 785813"/>
                  <a:gd name="connsiteY0" fmla="*/ 526256 h 685800"/>
                  <a:gd name="connsiteX1" fmla="*/ 62563 w 785813"/>
                  <a:gd name="connsiteY1" fmla="*/ 486730 h 685800"/>
                  <a:gd name="connsiteX2" fmla="*/ 91915 w 785813"/>
                  <a:gd name="connsiteY2" fmla="*/ 446097 h 685800"/>
                  <a:gd name="connsiteX3" fmla="*/ 204011 w 785813"/>
                  <a:gd name="connsiteY3" fmla="*/ 523999 h 685800"/>
                  <a:gd name="connsiteX4" fmla="*/ 204788 w 785813"/>
                  <a:gd name="connsiteY4" fmla="*/ 0 h 685800"/>
                  <a:gd name="connsiteX5" fmla="*/ 290513 w 785813"/>
                  <a:gd name="connsiteY5" fmla="*/ 685800 h 685800"/>
                  <a:gd name="connsiteX6" fmla="*/ 481994 w 785813"/>
                  <a:gd name="connsiteY6" fmla="*/ 463042 h 685800"/>
                  <a:gd name="connsiteX7" fmla="*/ 603286 w 785813"/>
                  <a:gd name="connsiteY7" fmla="*/ 293794 h 685800"/>
                  <a:gd name="connsiteX8" fmla="*/ 693389 w 785813"/>
                  <a:gd name="connsiteY8" fmla="*/ 407568 h 685800"/>
                  <a:gd name="connsiteX9" fmla="*/ 785813 w 785813"/>
                  <a:gd name="connsiteY9" fmla="*/ 447675 h 685800"/>
                  <a:gd name="connsiteX0" fmla="*/ 0 w 785813"/>
                  <a:gd name="connsiteY0" fmla="*/ 526256 h 685800"/>
                  <a:gd name="connsiteX1" fmla="*/ 62563 w 785813"/>
                  <a:gd name="connsiteY1" fmla="*/ 486730 h 685800"/>
                  <a:gd name="connsiteX2" fmla="*/ 91915 w 785813"/>
                  <a:gd name="connsiteY2" fmla="*/ 446097 h 685800"/>
                  <a:gd name="connsiteX3" fmla="*/ 204011 w 785813"/>
                  <a:gd name="connsiteY3" fmla="*/ 523999 h 685800"/>
                  <a:gd name="connsiteX4" fmla="*/ 204788 w 785813"/>
                  <a:gd name="connsiteY4" fmla="*/ 0 h 685800"/>
                  <a:gd name="connsiteX5" fmla="*/ 290513 w 785813"/>
                  <a:gd name="connsiteY5" fmla="*/ 685800 h 685800"/>
                  <a:gd name="connsiteX6" fmla="*/ 481994 w 785813"/>
                  <a:gd name="connsiteY6" fmla="*/ 463042 h 685800"/>
                  <a:gd name="connsiteX7" fmla="*/ 603286 w 785813"/>
                  <a:gd name="connsiteY7" fmla="*/ 293794 h 685800"/>
                  <a:gd name="connsiteX8" fmla="*/ 693389 w 785813"/>
                  <a:gd name="connsiteY8" fmla="*/ 407568 h 685800"/>
                  <a:gd name="connsiteX9" fmla="*/ 785813 w 785813"/>
                  <a:gd name="connsiteY9" fmla="*/ 447675 h 685800"/>
                  <a:gd name="connsiteX0" fmla="*/ 0 w 785813"/>
                  <a:gd name="connsiteY0" fmla="*/ 526256 h 685800"/>
                  <a:gd name="connsiteX1" fmla="*/ 62563 w 785813"/>
                  <a:gd name="connsiteY1" fmla="*/ 486730 h 685800"/>
                  <a:gd name="connsiteX2" fmla="*/ 91915 w 785813"/>
                  <a:gd name="connsiteY2" fmla="*/ 446097 h 685800"/>
                  <a:gd name="connsiteX3" fmla="*/ 204011 w 785813"/>
                  <a:gd name="connsiteY3" fmla="*/ 523999 h 685800"/>
                  <a:gd name="connsiteX4" fmla="*/ 204788 w 785813"/>
                  <a:gd name="connsiteY4" fmla="*/ 0 h 685800"/>
                  <a:gd name="connsiteX5" fmla="*/ 290513 w 785813"/>
                  <a:gd name="connsiteY5" fmla="*/ 685800 h 685800"/>
                  <a:gd name="connsiteX6" fmla="*/ 481994 w 785813"/>
                  <a:gd name="connsiteY6" fmla="*/ 463042 h 685800"/>
                  <a:gd name="connsiteX7" fmla="*/ 603286 w 785813"/>
                  <a:gd name="connsiteY7" fmla="*/ 291939 h 685800"/>
                  <a:gd name="connsiteX8" fmla="*/ 693389 w 785813"/>
                  <a:gd name="connsiteY8" fmla="*/ 407568 h 685800"/>
                  <a:gd name="connsiteX9" fmla="*/ 785813 w 785813"/>
                  <a:gd name="connsiteY9" fmla="*/ 447675 h 685800"/>
                  <a:gd name="connsiteX0" fmla="*/ 0 w 785813"/>
                  <a:gd name="connsiteY0" fmla="*/ 526256 h 685800"/>
                  <a:gd name="connsiteX1" fmla="*/ 62563 w 785813"/>
                  <a:gd name="connsiteY1" fmla="*/ 486730 h 685800"/>
                  <a:gd name="connsiteX2" fmla="*/ 91915 w 785813"/>
                  <a:gd name="connsiteY2" fmla="*/ 446097 h 685800"/>
                  <a:gd name="connsiteX3" fmla="*/ 204011 w 785813"/>
                  <a:gd name="connsiteY3" fmla="*/ 523999 h 685800"/>
                  <a:gd name="connsiteX4" fmla="*/ 204788 w 785813"/>
                  <a:gd name="connsiteY4" fmla="*/ 0 h 685800"/>
                  <a:gd name="connsiteX5" fmla="*/ 290513 w 785813"/>
                  <a:gd name="connsiteY5" fmla="*/ 685800 h 685800"/>
                  <a:gd name="connsiteX6" fmla="*/ 481994 w 785813"/>
                  <a:gd name="connsiteY6" fmla="*/ 463042 h 685800"/>
                  <a:gd name="connsiteX7" fmla="*/ 603286 w 785813"/>
                  <a:gd name="connsiteY7" fmla="*/ 291939 h 685800"/>
                  <a:gd name="connsiteX8" fmla="*/ 693389 w 785813"/>
                  <a:gd name="connsiteY8" fmla="*/ 407568 h 685800"/>
                  <a:gd name="connsiteX9" fmla="*/ 785813 w 785813"/>
                  <a:gd name="connsiteY9" fmla="*/ 447675 h 685800"/>
                  <a:gd name="connsiteX0" fmla="*/ 0 w 752422"/>
                  <a:gd name="connsiteY0" fmla="*/ 526256 h 685800"/>
                  <a:gd name="connsiteX1" fmla="*/ 62563 w 752422"/>
                  <a:gd name="connsiteY1" fmla="*/ 486730 h 685800"/>
                  <a:gd name="connsiteX2" fmla="*/ 91915 w 752422"/>
                  <a:gd name="connsiteY2" fmla="*/ 446097 h 685800"/>
                  <a:gd name="connsiteX3" fmla="*/ 204011 w 752422"/>
                  <a:gd name="connsiteY3" fmla="*/ 523999 h 685800"/>
                  <a:gd name="connsiteX4" fmla="*/ 204788 w 752422"/>
                  <a:gd name="connsiteY4" fmla="*/ 0 h 685800"/>
                  <a:gd name="connsiteX5" fmla="*/ 290513 w 752422"/>
                  <a:gd name="connsiteY5" fmla="*/ 685800 h 685800"/>
                  <a:gd name="connsiteX6" fmla="*/ 481994 w 752422"/>
                  <a:gd name="connsiteY6" fmla="*/ 463042 h 685800"/>
                  <a:gd name="connsiteX7" fmla="*/ 603286 w 752422"/>
                  <a:gd name="connsiteY7" fmla="*/ 291939 h 685800"/>
                  <a:gd name="connsiteX8" fmla="*/ 693389 w 752422"/>
                  <a:gd name="connsiteY8" fmla="*/ 407568 h 685800"/>
                  <a:gd name="connsiteX9" fmla="*/ 752422 w 752422"/>
                  <a:gd name="connsiteY9" fmla="*/ 445820 h 685800"/>
                  <a:gd name="connsiteX0" fmla="*/ 0 w 752422"/>
                  <a:gd name="connsiteY0" fmla="*/ 526256 h 685800"/>
                  <a:gd name="connsiteX1" fmla="*/ 62563 w 752422"/>
                  <a:gd name="connsiteY1" fmla="*/ 486730 h 685800"/>
                  <a:gd name="connsiteX2" fmla="*/ 91915 w 752422"/>
                  <a:gd name="connsiteY2" fmla="*/ 446097 h 685800"/>
                  <a:gd name="connsiteX3" fmla="*/ 204011 w 752422"/>
                  <a:gd name="connsiteY3" fmla="*/ 523999 h 685800"/>
                  <a:gd name="connsiteX4" fmla="*/ 204788 w 752422"/>
                  <a:gd name="connsiteY4" fmla="*/ 0 h 685800"/>
                  <a:gd name="connsiteX5" fmla="*/ 290513 w 752422"/>
                  <a:gd name="connsiteY5" fmla="*/ 685800 h 685800"/>
                  <a:gd name="connsiteX6" fmla="*/ 481994 w 752422"/>
                  <a:gd name="connsiteY6" fmla="*/ 463042 h 685800"/>
                  <a:gd name="connsiteX7" fmla="*/ 603286 w 752422"/>
                  <a:gd name="connsiteY7" fmla="*/ 291939 h 685800"/>
                  <a:gd name="connsiteX8" fmla="*/ 693389 w 752422"/>
                  <a:gd name="connsiteY8" fmla="*/ 407568 h 685800"/>
                  <a:gd name="connsiteX9" fmla="*/ 752422 w 752422"/>
                  <a:gd name="connsiteY9" fmla="*/ 445820 h 685800"/>
                  <a:gd name="connsiteX0" fmla="*/ 0 w 791379"/>
                  <a:gd name="connsiteY0" fmla="*/ 526256 h 685800"/>
                  <a:gd name="connsiteX1" fmla="*/ 62563 w 791379"/>
                  <a:gd name="connsiteY1" fmla="*/ 486730 h 685800"/>
                  <a:gd name="connsiteX2" fmla="*/ 91915 w 791379"/>
                  <a:gd name="connsiteY2" fmla="*/ 446097 h 685800"/>
                  <a:gd name="connsiteX3" fmla="*/ 204011 w 791379"/>
                  <a:gd name="connsiteY3" fmla="*/ 523999 h 685800"/>
                  <a:gd name="connsiteX4" fmla="*/ 204788 w 791379"/>
                  <a:gd name="connsiteY4" fmla="*/ 0 h 685800"/>
                  <a:gd name="connsiteX5" fmla="*/ 290513 w 791379"/>
                  <a:gd name="connsiteY5" fmla="*/ 685800 h 685800"/>
                  <a:gd name="connsiteX6" fmla="*/ 481994 w 791379"/>
                  <a:gd name="connsiteY6" fmla="*/ 463042 h 685800"/>
                  <a:gd name="connsiteX7" fmla="*/ 603286 w 791379"/>
                  <a:gd name="connsiteY7" fmla="*/ 291939 h 685800"/>
                  <a:gd name="connsiteX8" fmla="*/ 693389 w 791379"/>
                  <a:gd name="connsiteY8" fmla="*/ 407568 h 685800"/>
                  <a:gd name="connsiteX9" fmla="*/ 791379 w 791379"/>
                  <a:gd name="connsiteY9" fmla="*/ 453240 h 685800"/>
                  <a:gd name="connsiteX0" fmla="*/ 0 w 791379"/>
                  <a:gd name="connsiteY0" fmla="*/ 526256 h 685800"/>
                  <a:gd name="connsiteX1" fmla="*/ 62563 w 791379"/>
                  <a:gd name="connsiteY1" fmla="*/ 486730 h 685800"/>
                  <a:gd name="connsiteX2" fmla="*/ 91915 w 791379"/>
                  <a:gd name="connsiteY2" fmla="*/ 446097 h 685800"/>
                  <a:gd name="connsiteX3" fmla="*/ 204011 w 791379"/>
                  <a:gd name="connsiteY3" fmla="*/ 523999 h 685800"/>
                  <a:gd name="connsiteX4" fmla="*/ 204788 w 791379"/>
                  <a:gd name="connsiteY4" fmla="*/ 0 h 685800"/>
                  <a:gd name="connsiteX5" fmla="*/ 290513 w 791379"/>
                  <a:gd name="connsiteY5" fmla="*/ 685800 h 685800"/>
                  <a:gd name="connsiteX6" fmla="*/ 481994 w 791379"/>
                  <a:gd name="connsiteY6" fmla="*/ 463042 h 685800"/>
                  <a:gd name="connsiteX7" fmla="*/ 603286 w 791379"/>
                  <a:gd name="connsiteY7" fmla="*/ 291939 h 685800"/>
                  <a:gd name="connsiteX8" fmla="*/ 693389 w 791379"/>
                  <a:gd name="connsiteY8" fmla="*/ 407568 h 685800"/>
                  <a:gd name="connsiteX9" fmla="*/ 791379 w 791379"/>
                  <a:gd name="connsiteY9" fmla="*/ 453240 h 685800"/>
                  <a:gd name="connsiteX0" fmla="*/ 0 w 791379"/>
                  <a:gd name="connsiteY0" fmla="*/ 585340 h 744884"/>
                  <a:gd name="connsiteX1" fmla="*/ 62563 w 791379"/>
                  <a:gd name="connsiteY1" fmla="*/ 545814 h 744884"/>
                  <a:gd name="connsiteX2" fmla="*/ 91915 w 791379"/>
                  <a:gd name="connsiteY2" fmla="*/ 505181 h 744884"/>
                  <a:gd name="connsiteX3" fmla="*/ 204011 w 791379"/>
                  <a:gd name="connsiteY3" fmla="*/ 583083 h 744884"/>
                  <a:gd name="connsiteX4" fmla="*/ 204788 w 791379"/>
                  <a:gd name="connsiteY4" fmla="*/ 59084 h 744884"/>
                  <a:gd name="connsiteX5" fmla="*/ 211293 w 791379"/>
                  <a:gd name="connsiteY5" fmla="*/ 89141 h 744884"/>
                  <a:gd name="connsiteX6" fmla="*/ 290513 w 791379"/>
                  <a:gd name="connsiteY6" fmla="*/ 744884 h 744884"/>
                  <a:gd name="connsiteX7" fmla="*/ 481994 w 791379"/>
                  <a:gd name="connsiteY7" fmla="*/ 522126 h 744884"/>
                  <a:gd name="connsiteX8" fmla="*/ 603286 w 791379"/>
                  <a:gd name="connsiteY8" fmla="*/ 351023 h 744884"/>
                  <a:gd name="connsiteX9" fmla="*/ 693389 w 791379"/>
                  <a:gd name="connsiteY9" fmla="*/ 466652 h 744884"/>
                  <a:gd name="connsiteX10" fmla="*/ 791379 w 791379"/>
                  <a:gd name="connsiteY10" fmla="*/ 512324 h 744884"/>
                  <a:gd name="connsiteX0" fmla="*/ 0 w 791379"/>
                  <a:gd name="connsiteY0" fmla="*/ 554003 h 713547"/>
                  <a:gd name="connsiteX1" fmla="*/ 62563 w 791379"/>
                  <a:gd name="connsiteY1" fmla="*/ 514477 h 713547"/>
                  <a:gd name="connsiteX2" fmla="*/ 91915 w 791379"/>
                  <a:gd name="connsiteY2" fmla="*/ 473844 h 713547"/>
                  <a:gd name="connsiteX3" fmla="*/ 204011 w 791379"/>
                  <a:gd name="connsiteY3" fmla="*/ 551746 h 713547"/>
                  <a:gd name="connsiteX4" fmla="*/ 207463 w 791379"/>
                  <a:gd name="connsiteY4" fmla="*/ 102636 h 713547"/>
                  <a:gd name="connsiteX5" fmla="*/ 211293 w 791379"/>
                  <a:gd name="connsiteY5" fmla="*/ 57804 h 713547"/>
                  <a:gd name="connsiteX6" fmla="*/ 290513 w 791379"/>
                  <a:gd name="connsiteY6" fmla="*/ 713547 h 713547"/>
                  <a:gd name="connsiteX7" fmla="*/ 481994 w 791379"/>
                  <a:gd name="connsiteY7" fmla="*/ 490789 h 713547"/>
                  <a:gd name="connsiteX8" fmla="*/ 603286 w 791379"/>
                  <a:gd name="connsiteY8" fmla="*/ 319686 h 713547"/>
                  <a:gd name="connsiteX9" fmla="*/ 693389 w 791379"/>
                  <a:gd name="connsiteY9" fmla="*/ 435315 h 713547"/>
                  <a:gd name="connsiteX10" fmla="*/ 791379 w 791379"/>
                  <a:gd name="connsiteY10" fmla="*/ 480987 h 713547"/>
                  <a:gd name="connsiteX0" fmla="*/ 0 w 791379"/>
                  <a:gd name="connsiteY0" fmla="*/ 541094 h 700638"/>
                  <a:gd name="connsiteX1" fmla="*/ 62563 w 791379"/>
                  <a:gd name="connsiteY1" fmla="*/ 501568 h 700638"/>
                  <a:gd name="connsiteX2" fmla="*/ 91915 w 791379"/>
                  <a:gd name="connsiteY2" fmla="*/ 460935 h 700638"/>
                  <a:gd name="connsiteX3" fmla="*/ 204011 w 791379"/>
                  <a:gd name="connsiteY3" fmla="*/ 538837 h 700638"/>
                  <a:gd name="connsiteX4" fmla="*/ 207463 w 791379"/>
                  <a:gd name="connsiteY4" fmla="*/ 89727 h 700638"/>
                  <a:gd name="connsiteX5" fmla="*/ 211293 w 791379"/>
                  <a:gd name="connsiteY5" fmla="*/ 44895 h 700638"/>
                  <a:gd name="connsiteX6" fmla="*/ 290513 w 791379"/>
                  <a:gd name="connsiteY6" fmla="*/ 700638 h 700638"/>
                  <a:gd name="connsiteX7" fmla="*/ 481994 w 791379"/>
                  <a:gd name="connsiteY7" fmla="*/ 477880 h 700638"/>
                  <a:gd name="connsiteX8" fmla="*/ 603286 w 791379"/>
                  <a:gd name="connsiteY8" fmla="*/ 306777 h 700638"/>
                  <a:gd name="connsiteX9" fmla="*/ 693389 w 791379"/>
                  <a:gd name="connsiteY9" fmla="*/ 422406 h 700638"/>
                  <a:gd name="connsiteX10" fmla="*/ 791379 w 791379"/>
                  <a:gd name="connsiteY10" fmla="*/ 468078 h 700638"/>
                  <a:gd name="connsiteX0" fmla="*/ 0 w 791379"/>
                  <a:gd name="connsiteY0" fmla="*/ 506900 h 666444"/>
                  <a:gd name="connsiteX1" fmla="*/ 62563 w 791379"/>
                  <a:gd name="connsiteY1" fmla="*/ 467374 h 666444"/>
                  <a:gd name="connsiteX2" fmla="*/ 91915 w 791379"/>
                  <a:gd name="connsiteY2" fmla="*/ 426741 h 666444"/>
                  <a:gd name="connsiteX3" fmla="*/ 204011 w 791379"/>
                  <a:gd name="connsiteY3" fmla="*/ 504643 h 666444"/>
                  <a:gd name="connsiteX4" fmla="*/ 207463 w 791379"/>
                  <a:gd name="connsiteY4" fmla="*/ 55533 h 666444"/>
                  <a:gd name="connsiteX5" fmla="*/ 218425 w 791379"/>
                  <a:gd name="connsiteY5" fmla="*/ 56169 h 666444"/>
                  <a:gd name="connsiteX6" fmla="*/ 290513 w 791379"/>
                  <a:gd name="connsiteY6" fmla="*/ 666444 h 666444"/>
                  <a:gd name="connsiteX7" fmla="*/ 481994 w 791379"/>
                  <a:gd name="connsiteY7" fmla="*/ 443686 h 666444"/>
                  <a:gd name="connsiteX8" fmla="*/ 603286 w 791379"/>
                  <a:gd name="connsiteY8" fmla="*/ 272583 h 666444"/>
                  <a:gd name="connsiteX9" fmla="*/ 693389 w 791379"/>
                  <a:gd name="connsiteY9" fmla="*/ 388212 h 666444"/>
                  <a:gd name="connsiteX10" fmla="*/ 791379 w 791379"/>
                  <a:gd name="connsiteY10" fmla="*/ 433884 h 666444"/>
                  <a:gd name="connsiteX0" fmla="*/ 0 w 791379"/>
                  <a:gd name="connsiteY0" fmla="*/ 489672 h 649216"/>
                  <a:gd name="connsiteX1" fmla="*/ 62563 w 791379"/>
                  <a:gd name="connsiteY1" fmla="*/ 450146 h 649216"/>
                  <a:gd name="connsiteX2" fmla="*/ 91915 w 791379"/>
                  <a:gd name="connsiteY2" fmla="*/ 409513 h 649216"/>
                  <a:gd name="connsiteX3" fmla="*/ 204011 w 791379"/>
                  <a:gd name="connsiteY3" fmla="*/ 487415 h 649216"/>
                  <a:gd name="connsiteX4" fmla="*/ 207463 w 791379"/>
                  <a:gd name="connsiteY4" fmla="*/ 38305 h 649216"/>
                  <a:gd name="connsiteX5" fmla="*/ 218425 w 791379"/>
                  <a:gd name="connsiteY5" fmla="*/ 38941 h 649216"/>
                  <a:gd name="connsiteX6" fmla="*/ 290513 w 791379"/>
                  <a:gd name="connsiteY6" fmla="*/ 649216 h 649216"/>
                  <a:gd name="connsiteX7" fmla="*/ 481994 w 791379"/>
                  <a:gd name="connsiteY7" fmla="*/ 426458 h 649216"/>
                  <a:gd name="connsiteX8" fmla="*/ 603286 w 791379"/>
                  <a:gd name="connsiteY8" fmla="*/ 255355 h 649216"/>
                  <a:gd name="connsiteX9" fmla="*/ 693389 w 791379"/>
                  <a:gd name="connsiteY9" fmla="*/ 370984 h 649216"/>
                  <a:gd name="connsiteX10" fmla="*/ 791379 w 791379"/>
                  <a:gd name="connsiteY10" fmla="*/ 416656 h 649216"/>
                  <a:gd name="connsiteX0" fmla="*/ 0 w 791379"/>
                  <a:gd name="connsiteY0" fmla="*/ 489672 h 665434"/>
                  <a:gd name="connsiteX1" fmla="*/ 62563 w 791379"/>
                  <a:gd name="connsiteY1" fmla="*/ 450146 h 665434"/>
                  <a:gd name="connsiteX2" fmla="*/ 91915 w 791379"/>
                  <a:gd name="connsiteY2" fmla="*/ 409513 h 665434"/>
                  <a:gd name="connsiteX3" fmla="*/ 204011 w 791379"/>
                  <a:gd name="connsiteY3" fmla="*/ 487415 h 665434"/>
                  <a:gd name="connsiteX4" fmla="*/ 207463 w 791379"/>
                  <a:gd name="connsiteY4" fmla="*/ 38305 h 665434"/>
                  <a:gd name="connsiteX5" fmla="*/ 218425 w 791379"/>
                  <a:gd name="connsiteY5" fmla="*/ 38941 h 665434"/>
                  <a:gd name="connsiteX6" fmla="*/ 267460 w 791379"/>
                  <a:gd name="connsiteY6" fmla="*/ 580102 h 665434"/>
                  <a:gd name="connsiteX7" fmla="*/ 290513 w 791379"/>
                  <a:gd name="connsiteY7" fmla="*/ 649216 h 665434"/>
                  <a:gd name="connsiteX8" fmla="*/ 481994 w 791379"/>
                  <a:gd name="connsiteY8" fmla="*/ 426458 h 665434"/>
                  <a:gd name="connsiteX9" fmla="*/ 603286 w 791379"/>
                  <a:gd name="connsiteY9" fmla="*/ 255355 h 665434"/>
                  <a:gd name="connsiteX10" fmla="*/ 693389 w 791379"/>
                  <a:gd name="connsiteY10" fmla="*/ 370984 h 665434"/>
                  <a:gd name="connsiteX11" fmla="*/ 791379 w 791379"/>
                  <a:gd name="connsiteY11" fmla="*/ 416656 h 665434"/>
                  <a:gd name="connsiteX0" fmla="*/ 0 w 791379"/>
                  <a:gd name="connsiteY0" fmla="*/ 489672 h 664647"/>
                  <a:gd name="connsiteX1" fmla="*/ 62563 w 791379"/>
                  <a:gd name="connsiteY1" fmla="*/ 450146 h 664647"/>
                  <a:gd name="connsiteX2" fmla="*/ 91915 w 791379"/>
                  <a:gd name="connsiteY2" fmla="*/ 409513 h 664647"/>
                  <a:gd name="connsiteX3" fmla="*/ 204011 w 791379"/>
                  <a:gd name="connsiteY3" fmla="*/ 487415 h 664647"/>
                  <a:gd name="connsiteX4" fmla="*/ 207463 w 791379"/>
                  <a:gd name="connsiteY4" fmla="*/ 38305 h 664647"/>
                  <a:gd name="connsiteX5" fmla="*/ 218425 w 791379"/>
                  <a:gd name="connsiteY5" fmla="*/ 38941 h 664647"/>
                  <a:gd name="connsiteX6" fmla="*/ 275484 w 791379"/>
                  <a:gd name="connsiteY6" fmla="*/ 577428 h 664647"/>
                  <a:gd name="connsiteX7" fmla="*/ 290513 w 791379"/>
                  <a:gd name="connsiteY7" fmla="*/ 649216 h 664647"/>
                  <a:gd name="connsiteX8" fmla="*/ 481994 w 791379"/>
                  <a:gd name="connsiteY8" fmla="*/ 426458 h 664647"/>
                  <a:gd name="connsiteX9" fmla="*/ 603286 w 791379"/>
                  <a:gd name="connsiteY9" fmla="*/ 255355 h 664647"/>
                  <a:gd name="connsiteX10" fmla="*/ 693389 w 791379"/>
                  <a:gd name="connsiteY10" fmla="*/ 370984 h 664647"/>
                  <a:gd name="connsiteX11" fmla="*/ 791379 w 791379"/>
                  <a:gd name="connsiteY11" fmla="*/ 416656 h 664647"/>
                  <a:gd name="connsiteX0" fmla="*/ 0 w 791379"/>
                  <a:gd name="connsiteY0" fmla="*/ 489672 h 658593"/>
                  <a:gd name="connsiteX1" fmla="*/ 62563 w 791379"/>
                  <a:gd name="connsiteY1" fmla="*/ 450146 h 658593"/>
                  <a:gd name="connsiteX2" fmla="*/ 91915 w 791379"/>
                  <a:gd name="connsiteY2" fmla="*/ 409513 h 658593"/>
                  <a:gd name="connsiteX3" fmla="*/ 204011 w 791379"/>
                  <a:gd name="connsiteY3" fmla="*/ 487415 h 658593"/>
                  <a:gd name="connsiteX4" fmla="*/ 207463 w 791379"/>
                  <a:gd name="connsiteY4" fmla="*/ 38305 h 658593"/>
                  <a:gd name="connsiteX5" fmla="*/ 218425 w 791379"/>
                  <a:gd name="connsiteY5" fmla="*/ 38941 h 658593"/>
                  <a:gd name="connsiteX6" fmla="*/ 275484 w 791379"/>
                  <a:gd name="connsiteY6" fmla="*/ 577428 h 658593"/>
                  <a:gd name="connsiteX7" fmla="*/ 290513 w 791379"/>
                  <a:gd name="connsiteY7" fmla="*/ 649216 h 658593"/>
                  <a:gd name="connsiteX8" fmla="*/ 481994 w 791379"/>
                  <a:gd name="connsiteY8" fmla="*/ 426458 h 658593"/>
                  <a:gd name="connsiteX9" fmla="*/ 603286 w 791379"/>
                  <a:gd name="connsiteY9" fmla="*/ 255355 h 658593"/>
                  <a:gd name="connsiteX10" fmla="*/ 693389 w 791379"/>
                  <a:gd name="connsiteY10" fmla="*/ 370984 h 658593"/>
                  <a:gd name="connsiteX11" fmla="*/ 791379 w 791379"/>
                  <a:gd name="connsiteY11" fmla="*/ 416656 h 658593"/>
                  <a:gd name="connsiteX0" fmla="*/ 0 w 791379"/>
                  <a:gd name="connsiteY0" fmla="*/ 489672 h 623191"/>
                  <a:gd name="connsiteX1" fmla="*/ 62563 w 791379"/>
                  <a:gd name="connsiteY1" fmla="*/ 450146 h 623191"/>
                  <a:gd name="connsiteX2" fmla="*/ 91915 w 791379"/>
                  <a:gd name="connsiteY2" fmla="*/ 409513 h 623191"/>
                  <a:gd name="connsiteX3" fmla="*/ 204011 w 791379"/>
                  <a:gd name="connsiteY3" fmla="*/ 487415 h 623191"/>
                  <a:gd name="connsiteX4" fmla="*/ 207463 w 791379"/>
                  <a:gd name="connsiteY4" fmla="*/ 38305 h 623191"/>
                  <a:gd name="connsiteX5" fmla="*/ 218425 w 791379"/>
                  <a:gd name="connsiteY5" fmla="*/ 38941 h 623191"/>
                  <a:gd name="connsiteX6" fmla="*/ 275484 w 791379"/>
                  <a:gd name="connsiteY6" fmla="*/ 577428 h 623191"/>
                  <a:gd name="connsiteX7" fmla="*/ 309235 w 791379"/>
                  <a:gd name="connsiteY7" fmla="*/ 597507 h 623191"/>
                  <a:gd name="connsiteX8" fmla="*/ 481994 w 791379"/>
                  <a:gd name="connsiteY8" fmla="*/ 426458 h 623191"/>
                  <a:gd name="connsiteX9" fmla="*/ 603286 w 791379"/>
                  <a:gd name="connsiteY9" fmla="*/ 255355 h 623191"/>
                  <a:gd name="connsiteX10" fmla="*/ 693389 w 791379"/>
                  <a:gd name="connsiteY10" fmla="*/ 370984 h 623191"/>
                  <a:gd name="connsiteX11" fmla="*/ 791379 w 791379"/>
                  <a:gd name="connsiteY11" fmla="*/ 416656 h 623191"/>
                  <a:gd name="connsiteX0" fmla="*/ 0 w 791379"/>
                  <a:gd name="connsiteY0" fmla="*/ 489672 h 623191"/>
                  <a:gd name="connsiteX1" fmla="*/ 62563 w 791379"/>
                  <a:gd name="connsiteY1" fmla="*/ 450146 h 623191"/>
                  <a:gd name="connsiteX2" fmla="*/ 91915 w 791379"/>
                  <a:gd name="connsiteY2" fmla="*/ 409513 h 623191"/>
                  <a:gd name="connsiteX3" fmla="*/ 204011 w 791379"/>
                  <a:gd name="connsiteY3" fmla="*/ 487415 h 623191"/>
                  <a:gd name="connsiteX4" fmla="*/ 207463 w 791379"/>
                  <a:gd name="connsiteY4" fmla="*/ 38305 h 623191"/>
                  <a:gd name="connsiteX5" fmla="*/ 218425 w 791379"/>
                  <a:gd name="connsiteY5" fmla="*/ 38941 h 623191"/>
                  <a:gd name="connsiteX6" fmla="*/ 275484 w 791379"/>
                  <a:gd name="connsiteY6" fmla="*/ 577428 h 623191"/>
                  <a:gd name="connsiteX7" fmla="*/ 309235 w 791379"/>
                  <a:gd name="connsiteY7" fmla="*/ 597507 h 623191"/>
                  <a:gd name="connsiteX8" fmla="*/ 481994 w 791379"/>
                  <a:gd name="connsiteY8" fmla="*/ 426458 h 623191"/>
                  <a:gd name="connsiteX9" fmla="*/ 603286 w 791379"/>
                  <a:gd name="connsiteY9" fmla="*/ 255355 h 623191"/>
                  <a:gd name="connsiteX10" fmla="*/ 693389 w 791379"/>
                  <a:gd name="connsiteY10" fmla="*/ 370984 h 623191"/>
                  <a:gd name="connsiteX11" fmla="*/ 791379 w 791379"/>
                  <a:gd name="connsiteY11" fmla="*/ 416656 h 623191"/>
                  <a:gd name="connsiteX0" fmla="*/ 0 w 791379"/>
                  <a:gd name="connsiteY0" fmla="*/ 489672 h 627575"/>
                  <a:gd name="connsiteX1" fmla="*/ 62563 w 791379"/>
                  <a:gd name="connsiteY1" fmla="*/ 450146 h 627575"/>
                  <a:gd name="connsiteX2" fmla="*/ 91915 w 791379"/>
                  <a:gd name="connsiteY2" fmla="*/ 409513 h 627575"/>
                  <a:gd name="connsiteX3" fmla="*/ 204011 w 791379"/>
                  <a:gd name="connsiteY3" fmla="*/ 487415 h 627575"/>
                  <a:gd name="connsiteX4" fmla="*/ 207463 w 791379"/>
                  <a:gd name="connsiteY4" fmla="*/ 38305 h 627575"/>
                  <a:gd name="connsiteX5" fmla="*/ 218425 w 791379"/>
                  <a:gd name="connsiteY5" fmla="*/ 38941 h 627575"/>
                  <a:gd name="connsiteX6" fmla="*/ 275484 w 791379"/>
                  <a:gd name="connsiteY6" fmla="*/ 577428 h 627575"/>
                  <a:gd name="connsiteX7" fmla="*/ 309235 w 791379"/>
                  <a:gd name="connsiteY7" fmla="*/ 597507 h 627575"/>
                  <a:gd name="connsiteX8" fmla="*/ 481994 w 791379"/>
                  <a:gd name="connsiteY8" fmla="*/ 426458 h 627575"/>
                  <a:gd name="connsiteX9" fmla="*/ 603286 w 791379"/>
                  <a:gd name="connsiteY9" fmla="*/ 255355 h 627575"/>
                  <a:gd name="connsiteX10" fmla="*/ 693389 w 791379"/>
                  <a:gd name="connsiteY10" fmla="*/ 370984 h 627575"/>
                  <a:gd name="connsiteX11" fmla="*/ 791379 w 791379"/>
                  <a:gd name="connsiteY11" fmla="*/ 416656 h 627575"/>
                  <a:gd name="connsiteX0" fmla="*/ 0 w 791379"/>
                  <a:gd name="connsiteY0" fmla="*/ 489672 h 621933"/>
                  <a:gd name="connsiteX1" fmla="*/ 62563 w 791379"/>
                  <a:gd name="connsiteY1" fmla="*/ 450146 h 621933"/>
                  <a:gd name="connsiteX2" fmla="*/ 91915 w 791379"/>
                  <a:gd name="connsiteY2" fmla="*/ 409513 h 621933"/>
                  <a:gd name="connsiteX3" fmla="*/ 204011 w 791379"/>
                  <a:gd name="connsiteY3" fmla="*/ 487415 h 621933"/>
                  <a:gd name="connsiteX4" fmla="*/ 207463 w 791379"/>
                  <a:gd name="connsiteY4" fmla="*/ 38305 h 621933"/>
                  <a:gd name="connsiteX5" fmla="*/ 218425 w 791379"/>
                  <a:gd name="connsiteY5" fmla="*/ 38941 h 621933"/>
                  <a:gd name="connsiteX6" fmla="*/ 275484 w 791379"/>
                  <a:gd name="connsiteY6" fmla="*/ 577428 h 621933"/>
                  <a:gd name="connsiteX7" fmla="*/ 308343 w 791379"/>
                  <a:gd name="connsiteY7" fmla="*/ 585917 h 621933"/>
                  <a:gd name="connsiteX8" fmla="*/ 481994 w 791379"/>
                  <a:gd name="connsiteY8" fmla="*/ 426458 h 621933"/>
                  <a:gd name="connsiteX9" fmla="*/ 603286 w 791379"/>
                  <a:gd name="connsiteY9" fmla="*/ 255355 h 621933"/>
                  <a:gd name="connsiteX10" fmla="*/ 693389 w 791379"/>
                  <a:gd name="connsiteY10" fmla="*/ 370984 h 621933"/>
                  <a:gd name="connsiteX11" fmla="*/ 791379 w 791379"/>
                  <a:gd name="connsiteY11" fmla="*/ 416656 h 621933"/>
                  <a:gd name="connsiteX0" fmla="*/ 0 w 791379"/>
                  <a:gd name="connsiteY0" fmla="*/ 489672 h 621933"/>
                  <a:gd name="connsiteX1" fmla="*/ 62563 w 791379"/>
                  <a:gd name="connsiteY1" fmla="*/ 450146 h 621933"/>
                  <a:gd name="connsiteX2" fmla="*/ 91915 w 791379"/>
                  <a:gd name="connsiteY2" fmla="*/ 409513 h 621933"/>
                  <a:gd name="connsiteX3" fmla="*/ 204011 w 791379"/>
                  <a:gd name="connsiteY3" fmla="*/ 487415 h 621933"/>
                  <a:gd name="connsiteX4" fmla="*/ 207463 w 791379"/>
                  <a:gd name="connsiteY4" fmla="*/ 38305 h 621933"/>
                  <a:gd name="connsiteX5" fmla="*/ 218425 w 791379"/>
                  <a:gd name="connsiteY5" fmla="*/ 38941 h 621933"/>
                  <a:gd name="connsiteX6" fmla="*/ 275484 w 791379"/>
                  <a:gd name="connsiteY6" fmla="*/ 577428 h 621933"/>
                  <a:gd name="connsiteX7" fmla="*/ 308343 w 791379"/>
                  <a:gd name="connsiteY7" fmla="*/ 585917 h 621933"/>
                  <a:gd name="connsiteX8" fmla="*/ 480211 w 791379"/>
                  <a:gd name="connsiteY8" fmla="*/ 420218 h 621933"/>
                  <a:gd name="connsiteX9" fmla="*/ 603286 w 791379"/>
                  <a:gd name="connsiteY9" fmla="*/ 255355 h 621933"/>
                  <a:gd name="connsiteX10" fmla="*/ 693389 w 791379"/>
                  <a:gd name="connsiteY10" fmla="*/ 370984 h 621933"/>
                  <a:gd name="connsiteX11" fmla="*/ 791379 w 791379"/>
                  <a:gd name="connsiteY11" fmla="*/ 416656 h 621933"/>
                  <a:gd name="connsiteX0" fmla="*/ 0 w 791379"/>
                  <a:gd name="connsiteY0" fmla="*/ 489672 h 621933"/>
                  <a:gd name="connsiteX1" fmla="*/ 62563 w 791379"/>
                  <a:gd name="connsiteY1" fmla="*/ 450146 h 621933"/>
                  <a:gd name="connsiteX2" fmla="*/ 91915 w 791379"/>
                  <a:gd name="connsiteY2" fmla="*/ 409513 h 621933"/>
                  <a:gd name="connsiteX3" fmla="*/ 204011 w 791379"/>
                  <a:gd name="connsiteY3" fmla="*/ 487415 h 621933"/>
                  <a:gd name="connsiteX4" fmla="*/ 207463 w 791379"/>
                  <a:gd name="connsiteY4" fmla="*/ 38305 h 621933"/>
                  <a:gd name="connsiteX5" fmla="*/ 218425 w 791379"/>
                  <a:gd name="connsiteY5" fmla="*/ 38941 h 621933"/>
                  <a:gd name="connsiteX6" fmla="*/ 275484 w 791379"/>
                  <a:gd name="connsiteY6" fmla="*/ 577428 h 621933"/>
                  <a:gd name="connsiteX7" fmla="*/ 308343 w 791379"/>
                  <a:gd name="connsiteY7" fmla="*/ 585917 h 621933"/>
                  <a:gd name="connsiteX8" fmla="*/ 480211 w 791379"/>
                  <a:gd name="connsiteY8" fmla="*/ 420218 h 621933"/>
                  <a:gd name="connsiteX9" fmla="*/ 603286 w 791379"/>
                  <a:gd name="connsiteY9" fmla="*/ 255355 h 621933"/>
                  <a:gd name="connsiteX10" fmla="*/ 693389 w 791379"/>
                  <a:gd name="connsiteY10" fmla="*/ 370984 h 621933"/>
                  <a:gd name="connsiteX11" fmla="*/ 791379 w 791379"/>
                  <a:gd name="connsiteY11" fmla="*/ 416656 h 621933"/>
                  <a:gd name="connsiteX0" fmla="*/ 0 w 791379"/>
                  <a:gd name="connsiteY0" fmla="*/ 489672 h 621933"/>
                  <a:gd name="connsiteX1" fmla="*/ 62563 w 791379"/>
                  <a:gd name="connsiteY1" fmla="*/ 450146 h 621933"/>
                  <a:gd name="connsiteX2" fmla="*/ 91915 w 791379"/>
                  <a:gd name="connsiteY2" fmla="*/ 409513 h 621933"/>
                  <a:gd name="connsiteX3" fmla="*/ 195987 w 791379"/>
                  <a:gd name="connsiteY3" fmla="*/ 487415 h 621933"/>
                  <a:gd name="connsiteX4" fmla="*/ 207463 w 791379"/>
                  <a:gd name="connsiteY4" fmla="*/ 38305 h 621933"/>
                  <a:gd name="connsiteX5" fmla="*/ 218425 w 791379"/>
                  <a:gd name="connsiteY5" fmla="*/ 38941 h 621933"/>
                  <a:gd name="connsiteX6" fmla="*/ 275484 w 791379"/>
                  <a:gd name="connsiteY6" fmla="*/ 577428 h 621933"/>
                  <a:gd name="connsiteX7" fmla="*/ 308343 w 791379"/>
                  <a:gd name="connsiteY7" fmla="*/ 585917 h 621933"/>
                  <a:gd name="connsiteX8" fmla="*/ 480211 w 791379"/>
                  <a:gd name="connsiteY8" fmla="*/ 420218 h 621933"/>
                  <a:gd name="connsiteX9" fmla="*/ 603286 w 791379"/>
                  <a:gd name="connsiteY9" fmla="*/ 255355 h 621933"/>
                  <a:gd name="connsiteX10" fmla="*/ 693389 w 791379"/>
                  <a:gd name="connsiteY10" fmla="*/ 370984 h 621933"/>
                  <a:gd name="connsiteX11" fmla="*/ 791379 w 791379"/>
                  <a:gd name="connsiteY11" fmla="*/ 416656 h 621933"/>
                  <a:gd name="connsiteX0" fmla="*/ 0 w 791379"/>
                  <a:gd name="connsiteY0" fmla="*/ 489672 h 621933"/>
                  <a:gd name="connsiteX1" fmla="*/ 62563 w 791379"/>
                  <a:gd name="connsiteY1" fmla="*/ 450146 h 621933"/>
                  <a:gd name="connsiteX2" fmla="*/ 91915 w 791379"/>
                  <a:gd name="connsiteY2" fmla="*/ 409513 h 621933"/>
                  <a:gd name="connsiteX3" fmla="*/ 195987 w 791379"/>
                  <a:gd name="connsiteY3" fmla="*/ 487415 h 621933"/>
                  <a:gd name="connsiteX4" fmla="*/ 207463 w 791379"/>
                  <a:gd name="connsiteY4" fmla="*/ 38305 h 621933"/>
                  <a:gd name="connsiteX5" fmla="*/ 229123 w 791379"/>
                  <a:gd name="connsiteY5" fmla="*/ 38941 h 621933"/>
                  <a:gd name="connsiteX6" fmla="*/ 275484 w 791379"/>
                  <a:gd name="connsiteY6" fmla="*/ 577428 h 621933"/>
                  <a:gd name="connsiteX7" fmla="*/ 308343 w 791379"/>
                  <a:gd name="connsiteY7" fmla="*/ 585917 h 621933"/>
                  <a:gd name="connsiteX8" fmla="*/ 480211 w 791379"/>
                  <a:gd name="connsiteY8" fmla="*/ 420218 h 621933"/>
                  <a:gd name="connsiteX9" fmla="*/ 603286 w 791379"/>
                  <a:gd name="connsiteY9" fmla="*/ 255355 h 621933"/>
                  <a:gd name="connsiteX10" fmla="*/ 693389 w 791379"/>
                  <a:gd name="connsiteY10" fmla="*/ 370984 h 621933"/>
                  <a:gd name="connsiteX11" fmla="*/ 791379 w 791379"/>
                  <a:gd name="connsiteY11" fmla="*/ 416656 h 621933"/>
                  <a:gd name="connsiteX0" fmla="*/ 0 w 791379"/>
                  <a:gd name="connsiteY0" fmla="*/ 489672 h 621933"/>
                  <a:gd name="connsiteX1" fmla="*/ 62563 w 791379"/>
                  <a:gd name="connsiteY1" fmla="*/ 450146 h 621933"/>
                  <a:gd name="connsiteX2" fmla="*/ 91915 w 791379"/>
                  <a:gd name="connsiteY2" fmla="*/ 409513 h 621933"/>
                  <a:gd name="connsiteX3" fmla="*/ 195987 w 791379"/>
                  <a:gd name="connsiteY3" fmla="*/ 487415 h 621933"/>
                  <a:gd name="connsiteX4" fmla="*/ 212812 w 791379"/>
                  <a:gd name="connsiteY4" fmla="*/ 38305 h 621933"/>
                  <a:gd name="connsiteX5" fmla="*/ 229123 w 791379"/>
                  <a:gd name="connsiteY5" fmla="*/ 38941 h 621933"/>
                  <a:gd name="connsiteX6" fmla="*/ 275484 w 791379"/>
                  <a:gd name="connsiteY6" fmla="*/ 577428 h 621933"/>
                  <a:gd name="connsiteX7" fmla="*/ 308343 w 791379"/>
                  <a:gd name="connsiteY7" fmla="*/ 585917 h 621933"/>
                  <a:gd name="connsiteX8" fmla="*/ 480211 w 791379"/>
                  <a:gd name="connsiteY8" fmla="*/ 420218 h 621933"/>
                  <a:gd name="connsiteX9" fmla="*/ 603286 w 791379"/>
                  <a:gd name="connsiteY9" fmla="*/ 255355 h 621933"/>
                  <a:gd name="connsiteX10" fmla="*/ 693389 w 791379"/>
                  <a:gd name="connsiteY10" fmla="*/ 370984 h 621933"/>
                  <a:gd name="connsiteX11" fmla="*/ 791379 w 791379"/>
                  <a:gd name="connsiteY11" fmla="*/ 416656 h 621933"/>
                  <a:gd name="connsiteX0" fmla="*/ 0 w 791379"/>
                  <a:gd name="connsiteY0" fmla="*/ 488002 h 620263"/>
                  <a:gd name="connsiteX1" fmla="*/ 62563 w 791379"/>
                  <a:gd name="connsiteY1" fmla="*/ 448476 h 620263"/>
                  <a:gd name="connsiteX2" fmla="*/ 91915 w 791379"/>
                  <a:gd name="connsiteY2" fmla="*/ 407843 h 620263"/>
                  <a:gd name="connsiteX3" fmla="*/ 195987 w 791379"/>
                  <a:gd name="connsiteY3" fmla="*/ 485745 h 620263"/>
                  <a:gd name="connsiteX4" fmla="*/ 212812 w 791379"/>
                  <a:gd name="connsiteY4" fmla="*/ 36635 h 620263"/>
                  <a:gd name="connsiteX5" fmla="*/ 229123 w 791379"/>
                  <a:gd name="connsiteY5" fmla="*/ 37271 h 620263"/>
                  <a:gd name="connsiteX6" fmla="*/ 275484 w 791379"/>
                  <a:gd name="connsiteY6" fmla="*/ 575758 h 620263"/>
                  <a:gd name="connsiteX7" fmla="*/ 308343 w 791379"/>
                  <a:gd name="connsiteY7" fmla="*/ 584247 h 620263"/>
                  <a:gd name="connsiteX8" fmla="*/ 480211 w 791379"/>
                  <a:gd name="connsiteY8" fmla="*/ 418548 h 620263"/>
                  <a:gd name="connsiteX9" fmla="*/ 603286 w 791379"/>
                  <a:gd name="connsiteY9" fmla="*/ 253685 h 620263"/>
                  <a:gd name="connsiteX10" fmla="*/ 693389 w 791379"/>
                  <a:gd name="connsiteY10" fmla="*/ 369314 h 620263"/>
                  <a:gd name="connsiteX11" fmla="*/ 791379 w 791379"/>
                  <a:gd name="connsiteY11" fmla="*/ 414986 h 620263"/>
                  <a:gd name="connsiteX0" fmla="*/ 0 w 791379"/>
                  <a:gd name="connsiteY0" fmla="*/ 488002 h 620263"/>
                  <a:gd name="connsiteX1" fmla="*/ 62563 w 791379"/>
                  <a:gd name="connsiteY1" fmla="*/ 448476 h 620263"/>
                  <a:gd name="connsiteX2" fmla="*/ 91915 w 791379"/>
                  <a:gd name="connsiteY2" fmla="*/ 407843 h 620263"/>
                  <a:gd name="connsiteX3" fmla="*/ 195987 w 791379"/>
                  <a:gd name="connsiteY3" fmla="*/ 485745 h 620263"/>
                  <a:gd name="connsiteX4" fmla="*/ 212812 w 791379"/>
                  <a:gd name="connsiteY4" fmla="*/ 36635 h 620263"/>
                  <a:gd name="connsiteX5" fmla="*/ 231798 w 791379"/>
                  <a:gd name="connsiteY5" fmla="*/ 37271 h 620263"/>
                  <a:gd name="connsiteX6" fmla="*/ 275484 w 791379"/>
                  <a:gd name="connsiteY6" fmla="*/ 575758 h 620263"/>
                  <a:gd name="connsiteX7" fmla="*/ 308343 w 791379"/>
                  <a:gd name="connsiteY7" fmla="*/ 584247 h 620263"/>
                  <a:gd name="connsiteX8" fmla="*/ 480211 w 791379"/>
                  <a:gd name="connsiteY8" fmla="*/ 418548 h 620263"/>
                  <a:gd name="connsiteX9" fmla="*/ 603286 w 791379"/>
                  <a:gd name="connsiteY9" fmla="*/ 253685 h 620263"/>
                  <a:gd name="connsiteX10" fmla="*/ 693389 w 791379"/>
                  <a:gd name="connsiteY10" fmla="*/ 369314 h 620263"/>
                  <a:gd name="connsiteX11" fmla="*/ 791379 w 791379"/>
                  <a:gd name="connsiteY11" fmla="*/ 414986 h 620263"/>
                  <a:gd name="connsiteX0" fmla="*/ 0 w 791379"/>
                  <a:gd name="connsiteY0" fmla="*/ 484082 h 616343"/>
                  <a:gd name="connsiteX1" fmla="*/ 62563 w 791379"/>
                  <a:gd name="connsiteY1" fmla="*/ 444556 h 616343"/>
                  <a:gd name="connsiteX2" fmla="*/ 91915 w 791379"/>
                  <a:gd name="connsiteY2" fmla="*/ 403923 h 616343"/>
                  <a:gd name="connsiteX3" fmla="*/ 195987 w 791379"/>
                  <a:gd name="connsiteY3" fmla="*/ 481825 h 616343"/>
                  <a:gd name="connsiteX4" fmla="*/ 212812 w 791379"/>
                  <a:gd name="connsiteY4" fmla="*/ 32715 h 616343"/>
                  <a:gd name="connsiteX5" fmla="*/ 231798 w 791379"/>
                  <a:gd name="connsiteY5" fmla="*/ 33351 h 616343"/>
                  <a:gd name="connsiteX6" fmla="*/ 275484 w 791379"/>
                  <a:gd name="connsiteY6" fmla="*/ 571838 h 616343"/>
                  <a:gd name="connsiteX7" fmla="*/ 308343 w 791379"/>
                  <a:gd name="connsiteY7" fmla="*/ 580327 h 616343"/>
                  <a:gd name="connsiteX8" fmla="*/ 480211 w 791379"/>
                  <a:gd name="connsiteY8" fmla="*/ 414628 h 616343"/>
                  <a:gd name="connsiteX9" fmla="*/ 603286 w 791379"/>
                  <a:gd name="connsiteY9" fmla="*/ 249765 h 616343"/>
                  <a:gd name="connsiteX10" fmla="*/ 693389 w 791379"/>
                  <a:gd name="connsiteY10" fmla="*/ 365394 h 616343"/>
                  <a:gd name="connsiteX11" fmla="*/ 791379 w 791379"/>
                  <a:gd name="connsiteY11" fmla="*/ 411066 h 616343"/>
                  <a:gd name="connsiteX0" fmla="*/ 0 w 791379"/>
                  <a:gd name="connsiteY0" fmla="*/ 486297 h 618558"/>
                  <a:gd name="connsiteX1" fmla="*/ 62563 w 791379"/>
                  <a:gd name="connsiteY1" fmla="*/ 446771 h 618558"/>
                  <a:gd name="connsiteX2" fmla="*/ 91915 w 791379"/>
                  <a:gd name="connsiteY2" fmla="*/ 406138 h 618558"/>
                  <a:gd name="connsiteX3" fmla="*/ 195987 w 791379"/>
                  <a:gd name="connsiteY3" fmla="*/ 484040 h 618558"/>
                  <a:gd name="connsiteX4" fmla="*/ 212812 w 791379"/>
                  <a:gd name="connsiteY4" fmla="*/ 34930 h 618558"/>
                  <a:gd name="connsiteX5" fmla="*/ 231798 w 791379"/>
                  <a:gd name="connsiteY5" fmla="*/ 35566 h 618558"/>
                  <a:gd name="connsiteX6" fmla="*/ 275484 w 791379"/>
                  <a:gd name="connsiteY6" fmla="*/ 574053 h 618558"/>
                  <a:gd name="connsiteX7" fmla="*/ 308343 w 791379"/>
                  <a:gd name="connsiteY7" fmla="*/ 582542 h 618558"/>
                  <a:gd name="connsiteX8" fmla="*/ 480211 w 791379"/>
                  <a:gd name="connsiteY8" fmla="*/ 416843 h 618558"/>
                  <a:gd name="connsiteX9" fmla="*/ 603286 w 791379"/>
                  <a:gd name="connsiteY9" fmla="*/ 251980 h 618558"/>
                  <a:gd name="connsiteX10" fmla="*/ 693389 w 791379"/>
                  <a:gd name="connsiteY10" fmla="*/ 367609 h 618558"/>
                  <a:gd name="connsiteX11" fmla="*/ 791379 w 791379"/>
                  <a:gd name="connsiteY11" fmla="*/ 413281 h 618558"/>
                  <a:gd name="connsiteX0" fmla="*/ 0 w 791379"/>
                  <a:gd name="connsiteY0" fmla="*/ 486297 h 617583"/>
                  <a:gd name="connsiteX1" fmla="*/ 62563 w 791379"/>
                  <a:gd name="connsiteY1" fmla="*/ 446771 h 617583"/>
                  <a:gd name="connsiteX2" fmla="*/ 91915 w 791379"/>
                  <a:gd name="connsiteY2" fmla="*/ 406138 h 617583"/>
                  <a:gd name="connsiteX3" fmla="*/ 195987 w 791379"/>
                  <a:gd name="connsiteY3" fmla="*/ 484040 h 617583"/>
                  <a:gd name="connsiteX4" fmla="*/ 212812 w 791379"/>
                  <a:gd name="connsiteY4" fmla="*/ 34930 h 617583"/>
                  <a:gd name="connsiteX5" fmla="*/ 231798 w 791379"/>
                  <a:gd name="connsiteY5" fmla="*/ 35566 h 617583"/>
                  <a:gd name="connsiteX6" fmla="*/ 279942 w 791379"/>
                  <a:gd name="connsiteY6" fmla="*/ 572270 h 617583"/>
                  <a:gd name="connsiteX7" fmla="*/ 308343 w 791379"/>
                  <a:gd name="connsiteY7" fmla="*/ 582542 h 617583"/>
                  <a:gd name="connsiteX8" fmla="*/ 480211 w 791379"/>
                  <a:gd name="connsiteY8" fmla="*/ 416843 h 617583"/>
                  <a:gd name="connsiteX9" fmla="*/ 603286 w 791379"/>
                  <a:gd name="connsiteY9" fmla="*/ 251980 h 617583"/>
                  <a:gd name="connsiteX10" fmla="*/ 693389 w 791379"/>
                  <a:gd name="connsiteY10" fmla="*/ 367609 h 617583"/>
                  <a:gd name="connsiteX11" fmla="*/ 791379 w 791379"/>
                  <a:gd name="connsiteY11" fmla="*/ 413281 h 61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1379" h="617583">
                    <a:moveTo>
                      <a:pt x="0" y="486297"/>
                    </a:moveTo>
                    <a:cubicBezTo>
                      <a:pt x="25399" y="486200"/>
                      <a:pt x="40751" y="485019"/>
                      <a:pt x="62563" y="446771"/>
                    </a:cubicBezTo>
                    <a:cubicBezTo>
                      <a:pt x="73244" y="426146"/>
                      <a:pt x="71587" y="408120"/>
                      <a:pt x="91915" y="406138"/>
                    </a:cubicBezTo>
                    <a:cubicBezTo>
                      <a:pt x="118735" y="403228"/>
                      <a:pt x="142855" y="528863"/>
                      <a:pt x="195987" y="484040"/>
                    </a:cubicBezTo>
                    <a:cubicBezTo>
                      <a:pt x="225606" y="441712"/>
                      <a:pt x="205815" y="120194"/>
                      <a:pt x="212812" y="34930"/>
                    </a:cubicBezTo>
                    <a:cubicBezTo>
                      <a:pt x="211352" y="11447"/>
                      <a:pt x="226425" y="-30591"/>
                      <a:pt x="231798" y="35566"/>
                    </a:cubicBezTo>
                    <a:cubicBezTo>
                      <a:pt x="241797" y="125865"/>
                      <a:pt x="267927" y="470558"/>
                      <a:pt x="279942" y="572270"/>
                    </a:cubicBezTo>
                    <a:cubicBezTo>
                      <a:pt x="285717" y="641887"/>
                      <a:pt x="304682" y="619739"/>
                      <a:pt x="308343" y="582542"/>
                    </a:cubicBezTo>
                    <a:cubicBezTo>
                      <a:pt x="326320" y="385074"/>
                      <a:pt x="431054" y="471937"/>
                      <a:pt x="480211" y="416843"/>
                    </a:cubicBezTo>
                    <a:cubicBezTo>
                      <a:pt x="529368" y="361749"/>
                      <a:pt x="567756" y="260186"/>
                      <a:pt x="603286" y="251980"/>
                    </a:cubicBezTo>
                    <a:cubicBezTo>
                      <a:pt x="638816" y="243774"/>
                      <a:pt x="659258" y="344590"/>
                      <a:pt x="693389" y="367609"/>
                    </a:cubicBezTo>
                    <a:cubicBezTo>
                      <a:pt x="726593" y="396193"/>
                      <a:pt x="757594" y="408910"/>
                      <a:pt x="791379" y="413281"/>
                    </a:cubicBezTo>
                  </a:path>
                </a:pathLst>
              </a:custGeom>
              <a:noFill/>
              <a:ln w="15875">
                <a:gradFill>
                  <a:gsLst>
                    <a:gs pos="23000">
                      <a:schemeClr val="accent3"/>
                    </a:gs>
                    <a:gs pos="0">
                      <a:schemeClr val="bg1">
                        <a:alpha val="0"/>
                      </a:schemeClr>
                    </a:gs>
                    <a:gs pos="100000">
                      <a:schemeClr val="accent3"/>
                    </a:gs>
                  </a:gsLst>
                  <a:lin ang="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5EC8AAE8-6ADD-4057-BF4C-CF14198E5BFE}"/>
                  </a:ext>
                </a:extLst>
              </p:cNvPr>
              <p:cNvSpPr/>
              <p:nvPr/>
            </p:nvSpPr>
            <p:spPr>
              <a:xfrm>
                <a:off x="11505753" y="4304075"/>
                <a:ext cx="180803" cy="1808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ross 36">
                <a:extLst>
                  <a:ext uri="{FF2B5EF4-FFF2-40B4-BE49-F238E27FC236}">
                    <a16:creationId xmlns:a16="http://schemas.microsoft.com/office/drawing/2014/main" id="{FF4B4872-E9E1-413E-A422-73074CA0B2FB}"/>
                  </a:ext>
                </a:extLst>
              </p:cNvPr>
              <p:cNvSpPr/>
              <p:nvPr/>
            </p:nvSpPr>
            <p:spPr>
              <a:xfrm>
                <a:off x="11535888" y="4334209"/>
                <a:ext cx="120536" cy="120536"/>
              </a:xfrm>
              <a:prstGeom prst="plus">
                <a:avLst>
                  <a:gd name="adj" fmla="val 363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AD1EEC79-1FAB-49A6-96F8-717493AD41F9}"/>
                  </a:ext>
                </a:extLst>
              </p:cNvPr>
              <p:cNvSpPr/>
              <p:nvPr/>
            </p:nvSpPr>
            <p:spPr>
              <a:xfrm>
                <a:off x="11745842" y="4314812"/>
                <a:ext cx="439354" cy="552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759AAEE6-C66E-4B51-97AA-DA1C488BB058}"/>
                  </a:ext>
                </a:extLst>
              </p:cNvPr>
              <p:cNvSpPr/>
              <p:nvPr/>
            </p:nvSpPr>
            <p:spPr>
              <a:xfrm>
                <a:off x="12244484" y="4314810"/>
                <a:ext cx="239624" cy="552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2FB4DD35-261F-4E7E-9F22-64E4210B5EC8}"/>
                  </a:ext>
                </a:extLst>
              </p:cNvPr>
              <p:cNvSpPr/>
              <p:nvPr/>
            </p:nvSpPr>
            <p:spPr>
              <a:xfrm>
                <a:off x="11745842" y="4399539"/>
                <a:ext cx="239624" cy="552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CE9A754-9988-463E-9CD3-0AB194B7E906}"/>
                  </a:ext>
                </a:extLst>
              </p:cNvPr>
              <p:cNvSpPr/>
              <p:nvPr/>
            </p:nvSpPr>
            <p:spPr>
              <a:xfrm>
                <a:off x="12030922" y="4398532"/>
                <a:ext cx="239624" cy="552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35A27D59-4B1B-4AAB-96C6-972F36235152}"/>
                  </a:ext>
                </a:extLst>
              </p:cNvPr>
              <p:cNvSpPr/>
              <p:nvPr/>
            </p:nvSpPr>
            <p:spPr>
              <a:xfrm>
                <a:off x="11772627" y="4331149"/>
                <a:ext cx="686368" cy="105236"/>
              </a:xfrm>
              <a:custGeom>
                <a:avLst/>
                <a:gdLst>
                  <a:gd name="connsiteX0" fmla="*/ 153859 w 686368"/>
                  <a:gd name="connsiteY0" fmla="*/ 84729 h 105236"/>
                  <a:gd name="connsiteX1" fmla="*/ 183481 w 686368"/>
                  <a:gd name="connsiteY1" fmla="*/ 84729 h 105236"/>
                  <a:gd name="connsiteX2" fmla="*/ 187726 w 686368"/>
                  <a:gd name="connsiteY2" fmla="*/ 88974 h 105236"/>
                  <a:gd name="connsiteX3" fmla="*/ 187726 w 686368"/>
                  <a:gd name="connsiteY3" fmla="*/ 100991 h 105236"/>
                  <a:gd name="connsiteX4" fmla="*/ 183481 w 686368"/>
                  <a:gd name="connsiteY4" fmla="*/ 105236 h 105236"/>
                  <a:gd name="connsiteX5" fmla="*/ 153859 w 686368"/>
                  <a:gd name="connsiteY5" fmla="*/ 105236 h 105236"/>
                  <a:gd name="connsiteX6" fmla="*/ 149614 w 686368"/>
                  <a:gd name="connsiteY6" fmla="*/ 100991 h 105236"/>
                  <a:gd name="connsiteX7" fmla="*/ 149614 w 686368"/>
                  <a:gd name="connsiteY7" fmla="*/ 88974 h 105236"/>
                  <a:gd name="connsiteX8" fmla="*/ 153859 w 686368"/>
                  <a:gd name="connsiteY8" fmla="*/ 84729 h 105236"/>
                  <a:gd name="connsiteX9" fmla="*/ 4245 w 686368"/>
                  <a:gd name="connsiteY9" fmla="*/ 84729 h 105236"/>
                  <a:gd name="connsiteX10" fmla="*/ 114508 w 686368"/>
                  <a:gd name="connsiteY10" fmla="*/ 84729 h 105236"/>
                  <a:gd name="connsiteX11" fmla="*/ 118753 w 686368"/>
                  <a:gd name="connsiteY11" fmla="*/ 88974 h 105236"/>
                  <a:gd name="connsiteX12" fmla="*/ 118753 w 686368"/>
                  <a:gd name="connsiteY12" fmla="*/ 100991 h 105236"/>
                  <a:gd name="connsiteX13" fmla="*/ 114508 w 686368"/>
                  <a:gd name="connsiteY13" fmla="*/ 105236 h 105236"/>
                  <a:gd name="connsiteX14" fmla="*/ 4245 w 686368"/>
                  <a:gd name="connsiteY14" fmla="*/ 105236 h 105236"/>
                  <a:gd name="connsiteX15" fmla="*/ 0 w 686368"/>
                  <a:gd name="connsiteY15" fmla="*/ 100991 h 105236"/>
                  <a:gd name="connsiteX16" fmla="*/ 0 w 686368"/>
                  <a:gd name="connsiteY16" fmla="*/ 88974 h 105236"/>
                  <a:gd name="connsiteX17" fmla="*/ 4245 w 686368"/>
                  <a:gd name="connsiteY17" fmla="*/ 84729 h 105236"/>
                  <a:gd name="connsiteX18" fmla="*/ 438939 w 686368"/>
                  <a:gd name="connsiteY18" fmla="*/ 83722 h 105236"/>
                  <a:gd name="connsiteX19" fmla="*/ 468561 w 686368"/>
                  <a:gd name="connsiteY19" fmla="*/ 83722 h 105236"/>
                  <a:gd name="connsiteX20" fmla="*/ 472806 w 686368"/>
                  <a:gd name="connsiteY20" fmla="*/ 87967 h 105236"/>
                  <a:gd name="connsiteX21" fmla="*/ 472806 w 686368"/>
                  <a:gd name="connsiteY21" fmla="*/ 99984 h 105236"/>
                  <a:gd name="connsiteX22" fmla="*/ 468561 w 686368"/>
                  <a:gd name="connsiteY22" fmla="*/ 104229 h 105236"/>
                  <a:gd name="connsiteX23" fmla="*/ 438939 w 686368"/>
                  <a:gd name="connsiteY23" fmla="*/ 104229 h 105236"/>
                  <a:gd name="connsiteX24" fmla="*/ 434694 w 686368"/>
                  <a:gd name="connsiteY24" fmla="*/ 99984 h 105236"/>
                  <a:gd name="connsiteX25" fmla="*/ 434694 w 686368"/>
                  <a:gd name="connsiteY25" fmla="*/ 87967 h 105236"/>
                  <a:gd name="connsiteX26" fmla="*/ 438939 w 686368"/>
                  <a:gd name="connsiteY26" fmla="*/ 83722 h 105236"/>
                  <a:gd name="connsiteX27" fmla="*/ 289325 w 686368"/>
                  <a:gd name="connsiteY27" fmla="*/ 83722 h 105236"/>
                  <a:gd name="connsiteX28" fmla="*/ 399588 w 686368"/>
                  <a:gd name="connsiteY28" fmla="*/ 83722 h 105236"/>
                  <a:gd name="connsiteX29" fmla="*/ 403833 w 686368"/>
                  <a:gd name="connsiteY29" fmla="*/ 87967 h 105236"/>
                  <a:gd name="connsiteX30" fmla="*/ 403833 w 686368"/>
                  <a:gd name="connsiteY30" fmla="*/ 99984 h 105236"/>
                  <a:gd name="connsiteX31" fmla="*/ 399588 w 686368"/>
                  <a:gd name="connsiteY31" fmla="*/ 104229 h 105236"/>
                  <a:gd name="connsiteX32" fmla="*/ 289325 w 686368"/>
                  <a:gd name="connsiteY32" fmla="*/ 104229 h 105236"/>
                  <a:gd name="connsiteX33" fmla="*/ 285080 w 686368"/>
                  <a:gd name="connsiteY33" fmla="*/ 99984 h 105236"/>
                  <a:gd name="connsiteX34" fmla="*/ 285080 w 686368"/>
                  <a:gd name="connsiteY34" fmla="*/ 87967 h 105236"/>
                  <a:gd name="connsiteX35" fmla="*/ 289325 w 686368"/>
                  <a:gd name="connsiteY35" fmla="*/ 83722 h 105236"/>
                  <a:gd name="connsiteX36" fmla="*/ 353589 w 686368"/>
                  <a:gd name="connsiteY36" fmla="*/ 2 h 105236"/>
                  <a:gd name="connsiteX37" fmla="*/ 383211 w 686368"/>
                  <a:gd name="connsiteY37" fmla="*/ 2 h 105236"/>
                  <a:gd name="connsiteX38" fmla="*/ 387456 w 686368"/>
                  <a:gd name="connsiteY38" fmla="*/ 4247 h 105236"/>
                  <a:gd name="connsiteX39" fmla="*/ 387456 w 686368"/>
                  <a:gd name="connsiteY39" fmla="*/ 16264 h 105236"/>
                  <a:gd name="connsiteX40" fmla="*/ 383211 w 686368"/>
                  <a:gd name="connsiteY40" fmla="*/ 20509 h 105236"/>
                  <a:gd name="connsiteX41" fmla="*/ 353589 w 686368"/>
                  <a:gd name="connsiteY41" fmla="*/ 20509 h 105236"/>
                  <a:gd name="connsiteX42" fmla="*/ 349344 w 686368"/>
                  <a:gd name="connsiteY42" fmla="*/ 16264 h 105236"/>
                  <a:gd name="connsiteX43" fmla="*/ 349344 w 686368"/>
                  <a:gd name="connsiteY43" fmla="*/ 4247 h 105236"/>
                  <a:gd name="connsiteX44" fmla="*/ 353589 w 686368"/>
                  <a:gd name="connsiteY44" fmla="*/ 2 h 105236"/>
                  <a:gd name="connsiteX45" fmla="*/ 8320 w 686368"/>
                  <a:gd name="connsiteY45" fmla="*/ 2 h 105236"/>
                  <a:gd name="connsiteX46" fmla="*/ 314237 w 686368"/>
                  <a:gd name="connsiteY46" fmla="*/ 2 h 105236"/>
                  <a:gd name="connsiteX47" fmla="*/ 318482 w 686368"/>
                  <a:gd name="connsiteY47" fmla="*/ 4247 h 105236"/>
                  <a:gd name="connsiteX48" fmla="*/ 318482 w 686368"/>
                  <a:gd name="connsiteY48" fmla="*/ 16264 h 105236"/>
                  <a:gd name="connsiteX49" fmla="*/ 314237 w 686368"/>
                  <a:gd name="connsiteY49" fmla="*/ 20509 h 105236"/>
                  <a:gd name="connsiteX50" fmla="*/ 8320 w 686368"/>
                  <a:gd name="connsiteY50" fmla="*/ 20509 h 105236"/>
                  <a:gd name="connsiteX51" fmla="*/ 4075 w 686368"/>
                  <a:gd name="connsiteY51" fmla="*/ 16264 h 105236"/>
                  <a:gd name="connsiteX52" fmla="*/ 4075 w 686368"/>
                  <a:gd name="connsiteY52" fmla="*/ 4247 h 105236"/>
                  <a:gd name="connsiteX53" fmla="*/ 8320 w 686368"/>
                  <a:gd name="connsiteY53" fmla="*/ 2 h 105236"/>
                  <a:gd name="connsiteX54" fmla="*/ 652501 w 686368"/>
                  <a:gd name="connsiteY54" fmla="*/ 0 h 105236"/>
                  <a:gd name="connsiteX55" fmla="*/ 682123 w 686368"/>
                  <a:gd name="connsiteY55" fmla="*/ 0 h 105236"/>
                  <a:gd name="connsiteX56" fmla="*/ 686368 w 686368"/>
                  <a:gd name="connsiteY56" fmla="*/ 4245 h 105236"/>
                  <a:gd name="connsiteX57" fmla="*/ 686368 w 686368"/>
                  <a:gd name="connsiteY57" fmla="*/ 16262 h 105236"/>
                  <a:gd name="connsiteX58" fmla="*/ 682123 w 686368"/>
                  <a:gd name="connsiteY58" fmla="*/ 20507 h 105236"/>
                  <a:gd name="connsiteX59" fmla="*/ 652501 w 686368"/>
                  <a:gd name="connsiteY59" fmla="*/ 20507 h 105236"/>
                  <a:gd name="connsiteX60" fmla="*/ 648256 w 686368"/>
                  <a:gd name="connsiteY60" fmla="*/ 16262 h 105236"/>
                  <a:gd name="connsiteX61" fmla="*/ 648256 w 686368"/>
                  <a:gd name="connsiteY61" fmla="*/ 4245 h 105236"/>
                  <a:gd name="connsiteX62" fmla="*/ 652501 w 686368"/>
                  <a:gd name="connsiteY62" fmla="*/ 0 h 105236"/>
                  <a:gd name="connsiteX63" fmla="*/ 502887 w 686368"/>
                  <a:gd name="connsiteY63" fmla="*/ 0 h 105236"/>
                  <a:gd name="connsiteX64" fmla="*/ 613150 w 686368"/>
                  <a:gd name="connsiteY64" fmla="*/ 0 h 105236"/>
                  <a:gd name="connsiteX65" fmla="*/ 617395 w 686368"/>
                  <a:gd name="connsiteY65" fmla="*/ 4245 h 105236"/>
                  <a:gd name="connsiteX66" fmla="*/ 617395 w 686368"/>
                  <a:gd name="connsiteY66" fmla="*/ 16262 h 105236"/>
                  <a:gd name="connsiteX67" fmla="*/ 613150 w 686368"/>
                  <a:gd name="connsiteY67" fmla="*/ 20507 h 105236"/>
                  <a:gd name="connsiteX68" fmla="*/ 502887 w 686368"/>
                  <a:gd name="connsiteY68" fmla="*/ 20507 h 105236"/>
                  <a:gd name="connsiteX69" fmla="*/ 498642 w 686368"/>
                  <a:gd name="connsiteY69" fmla="*/ 16262 h 105236"/>
                  <a:gd name="connsiteX70" fmla="*/ 498642 w 686368"/>
                  <a:gd name="connsiteY70" fmla="*/ 4245 h 105236"/>
                  <a:gd name="connsiteX71" fmla="*/ 502887 w 686368"/>
                  <a:gd name="connsiteY71" fmla="*/ 0 h 10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86368" h="105236">
                    <a:moveTo>
                      <a:pt x="153859" y="84729"/>
                    </a:moveTo>
                    <a:lnTo>
                      <a:pt x="183481" y="84729"/>
                    </a:lnTo>
                    <a:cubicBezTo>
                      <a:pt x="185825" y="84729"/>
                      <a:pt x="187726" y="86630"/>
                      <a:pt x="187726" y="88974"/>
                    </a:cubicBezTo>
                    <a:lnTo>
                      <a:pt x="187726" y="100991"/>
                    </a:lnTo>
                    <a:cubicBezTo>
                      <a:pt x="187726" y="103335"/>
                      <a:pt x="185825" y="105236"/>
                      <a:pt x="183481" y="105236"/>
                    </a:cubicBezTo>
                    <a:lnTo>
                      <a:pt x="153859" y="105236"/>
                    </a:lnTo>
                    <a:cubicBezTo>
                      <a:pt x="151515" y="105236"/>
                      <a:pt x="149614" y="103335"/>
                      <a:pt x="149614" y="100991"/>
                    </a:cubicBezTo>
                    <a:lnTo>
                      <a:pt x="149614" y="88974"/>
                    </a:lnTo>
                    <a:cubicBezTo>
                      <a:pt x="149614" y="86630"/>
                      <a:pt x="151515" y="84729"/>
                      <a:pt x="153859" y="84729"/>
                    </a:cubicBezTo>
                    <a:close/>
                    <a:moveTo>
                      <a:pt x="4245" y="84729"/>
                    </a:moveTo>
                    <a:lnTo>
                      <a:pt x="114508" y="84729"/>
                    </a:lnTo>
                    <a:cubicBezTo>
                      <a:pt x="116852" y="84729"/>
                      <a:pt x="118753" y="86630"/>
                      <a:pt x="118753" y="88974"/>
                    </a:cubicBezTo>
                    <a:lnTo>
                      <a:pt x="118753" y="100991"/>
                    </a:lnTo>
                    <a:cubicBezTo>
                      <a:pt x="118753" y="103335"/>
                      <a:pt x="116852" y="105236"/>
                      <a:pt x="114508" y="105236"/>
                    </a:cubicBezTo>
                    <a:lnTo>
                      <a:pt x="4245" y="105236"/>
                    </a:lnTo>
                    <a:cubicBezTo>
                      <a:pt x="1901" y="105236"/>
                      <a:pt x="0" y="103335"/>
                      <a:pt x="0" y="100991"/>
                    </a:cubicBezTo>
                    <a:lnTo>
                      <a:pt x="0" y="88974"/>
                    </a:lnTo>
                    <a:cubicBezTo>
                      <a:pt x="0" y="86630"/>
                      <a:pt x="1901" y="84729"/>
                      <a:pt x="4245" y="84729"/>
                    </a:cubicBezTo>
                    <a:close/>
                    <a:moveTo>
                      <a:pt x="438939" y="83722"/>
                    </a:moveTo>
                    <a:lnTo>
                      <a:pt x="468561" y="83722"/>
                    </a:lnTo>
                    <a:cubicBezTo>
                      <a:pt x="470905" y="83722"/>
                      <a:pt x="472806" y="85623"/>
                      <a:pt x="472806" y="87967"/>
                    </a:cubicBezTo>
                    <a:lnTo>
                      <a:pt x="472806" y="99984"/>
                    </a:lnTo>
                    <a:cubicBezTo>
                      <a:pt x="472806" y="102328"/>
                      <a:pt x="470905" y="104229"/>
                      <a:pt x="468561" y="104229"/>
                    </a:cubicBezTo>
                    <a:lnTo>
                      <a:pt x="438939" y="104229"/>
                    </a:lnTo>
                    <a:cubicBezTo>
                      <a:pt x="436595" y="104229"/>
                      <a:pt x="434694" y="102328"/>
                      <a:pt x="434694" y="99984"/>
                    </a:cubicBezTo>
                    <a:lnTo>
                      <a:pt x="434694" y="87967"/>
                    </a:lnTo>
                    <a:cubicBezTo>
                      <a:pt x="434694" y="85623"/>
                      <a:pt x="436595" y="83722"/>
                      <a:pt x="438939" y="83722"/>
                    </a:cubicBezTo>
                    <a:close/>
                    <a:moveTo>
                      <a:pt x="289325" y="83722"/>
                    </a:moveTo>
                    <a:lnTo>
                      <a:pt x="399588" y="83722"/>
                    </a:lnTo>
                    <a:cubicBezTo>
                      <a:pt x="401932" y="83722"/>
                      <a:pt x="403833" y="85623"/>
                      <a:pt x="403833" y="87967"/>
                    </a:cubicBezTo>
                    <a:lnTo>
                      <a:pt x="403833" y="99984"/>
                    </a:lnTo>
                    <a:cubicBezTo>
                      <a:pt x="403833" y="102328"/>
                      <a:pt x="401932" y="104229"/>
                      <a:pt x="399588" y="104229"/>
                    </a:cubicBezTo>
                    <a:lnTo>
                      <a:pt x="289325" y="104229"/>
                    </a:lnTo>
                    <a:cubicBezTo>
                      <a:pt x="286981" y="104229"/>
                      <a:pt x="285080" y="102328"/>
                      <a:pt x="285080" y="99984"/>
                    </a:cubicBezTo>
                    <a:lnTo>
                      <a:pt x="285080" y="87967"/>
                    </a:lnTo>
                    <a:cubicBezTo>
                      <a:pt x="285080" y="85623"/>
                      <a:pt x="286981" y="83722"/>
                      <a:pt x="289325" y="83722"/>
                    </a:cubicBezTo>
                    <a:close/>
                    <a:moveTo>
                      <a:pt x="353589" y="2"/>
                    </a:moveTo>
                    <a:lnTo>
                      <a:pt x="383211" y="2"/>
                    </a:lnTo>
                    <a:cubicBezTo>
                      <a:pt x="385555" y="2"/>
                      <a:pt x="387456" y="1903"/>
                      <a:pt x="387456" y="4247"/>
                    </a:cubicBezTo>
                    <a:lnTo>
                      <a:pt x="387456" y="16264"/>
                    </a:lnTo>
                    <a:cubicBezTo>
                      <a:pt x="387456" y="18608"/>
                      <a:pt x="385555" y="20509"/>
                      <a:pt x="383211" y="20509"/>
                    </a:cubicBezTo>
                    <a:lnTo>
                      <a:pt x="353589" y="20509"/>
                    </a:lnTo>
                    <a:cubicBezTo>
                      <a:pt x="351245" y="20509"/>
                      <a:pt x="349344" y="18608"/>
                      <a:pt x="349344" y="16264"/>
                    </a:cubicBezTo>
                    <a:lnTo>
                      <a:pt x="349344" y="4247"/>
                    </a:lnTo>
                    <a:cubicBezTo>
                      <a:pt x="349344" y="1903"/>
                      <a:pt x="351245" y="2"/>
                      <a:pt x="353589" y="2"/>
                    </a:cubicBezTo>
                    <a:close/>
                    <a:moveTo>
                      <a:pt x="8320" y="2"/>
                    </a:moveTo>
                    <a:lnTo>
                      <a:pt x="314237" y="2"/>
                    </a:lnTo>
                    <a:cubicBezTo>
                      <a:pt x="316581" y="2"/>
                      <a:pt x="318482" y="1903"/>
                      <a:pt x="318482" y="4247"/>
                    </a:cubicBezTo>
                    <a:lnTo>
                      <a:pt x="318482" y="16264"/>
                    </a:lnTo>
                    <a:cubicBezTo>
                      <a:pt x="318482" y="18608"/>
                      <a:pt x="316581" y="20509"/>
                      <a:pt x="314237" y="20509"/>
                    </a:cubicBezTo>
                    <a:lnTo>
                      <a:pt x="8320" y="20509"/>
                    </a:lnTo>
                    <a:cubicBezTo>
                      <a:pt x="5976" y="20509"/>
                      <a:pt x="4075" y="18608"/>
                      <a:pt x="4075" y="16264"/>
                    </a:cubicBezTo>
                    <a:lnTo>
                      <a:pt x="4075" y="4247"/>
                    </a:lnTo>
                    <a:cubicBezTo>
                      <a:pt x="4075" y="1903"/>
                      <a:pt x="5976" y="2"/>
                      <a:pt x="8320" y="2"/>
                    </a:cubicBezTo>
                    <a:close/>
                    <a:moveTo>
                      <a:pt x="652501" y="0"/>
                    </a:moveTo>
                    <a:lnTo>
                      <a:pt x="682123" y="0"/>
                    </a:lnTo>
                    <a:cubicBezTo>
                      <a:pt x="684467" y="0"/>
                      <a:pt x="686368" y="1901"/>
                      <a:pt x="686368" y="4245"/>
                    </a:cubicBezTo>
                    <a:lnTo>
                      <a:pt x="686368" y="16262"/>
                    </a:lnTo>
                    <a:cubicBezTo>
                      <a:pt x="686368" y="18606"/>
                      <a:pt x="684467" y="20507"/>
                      <a:pt x="682123" y="20507"/>
                    </a:cubicBezTo>
                    <a:lnTo>
                      <a:pt x="652501" y="20507"/>
                    </a:lnTo>
                    <a:cubicBezTo>
                      <a:pt x="650157" y="20507"/>
                      <a:pt x="648256" y="18606"/>
                      <a:pt x="648256" y="16262"/>
                    </a:cubicBezTo>
                    <a:lnTo>
                      <a:pt x="648256" y="4245"/>
                    </a:lnTo>
                    <a:cubicBezTo>
                      <a:pt x="648256" y="1901"/>
                      <a:pt x="650157" y="0"/>
                      <a:pt x="652501" y="0"/>
                    </a:cubicBezTo>
                    <a:close/>
                    <a:moveTo>
                      <a:pt x="502887" y="0"/>
                    </a:moveTo>
                    <a:lnTo>
                      <a:pt x="613150" y="0"/>
                    </a:lnTo>
                    <a:cubicBezTo>
                      <a:pt x="615494" y="0"/>
                      <a:pt x="617395" y="1901"/>
                      <a:pt x="617395" y="4245"/>
                    </a:cubicBezTo>
                    <a:lnTo>
                      <a:pt x="617395" y="16262"/>
                    </a:lnTo>
                    <a:cubicBezTo>
                      <a:pt x="617395" y="18606"/>
                      <a:pt x="615494" y="20507"/>
                      <a:pt x="613150" y="20507"/>
                    </a:cubicBezTo>
                    <a:lnTo>
                      <a:pt x="502887" y="20507"/>
                    </a:lnTo>
                    <a:cubicBezTo>
                      <a:pt x="500543" y="20507"/>
                      <a:pt x="498642" y="18606"/>
                      <a:pt x="498642" y="16262"/>
                    </a:cubicBezTo>
                    <a:lnTo>
                      <a:pt x="498642" y="4245"/>
                    </a:lnTo>
                    <a:cubicBezTo>
                      <a:pt x="498642" y="1901"/>
                      <a:pt x="500543" y="0"/>
                      <a:pt x="502887" y="0"/>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8" name="Freeform: Shape 17">
              <a:extLst>
                <a:ext uri="{FF2B5EF4-FFF2-40B4-BE49-F238E27FC236}">
                  <a16:creationId xmlns:a16="http://schemas.microsoft.com/office/drawing/2014/main" id="{5F71D2DA-EB3F-46FD-BF6B-BC53C649569F}"/>
                </a:ext>
              </a:extLst>
            </p:cNvPr>
            <p:cNvSpPr/>
            <p:nvPr/>
          </p:nvSpPr>
          <p:spPr>
            <a:xfrm rot="18902941">
              <a:off x="10242661" y="3983156"/>
              <a:ext cx="1144096" cy="1352486"/>
            </a:xfrm>
            <a:custGeom>
              <a:avLst/>
              <a:gdLst>
                <a:gd name="connsiteX0" fmla="*/ 1697155 w 3375646"/>
                <a:gd name="connsiteY0" fmla="*/ 0 h 3990500"/>
                <a:gd name="connsiteX1" fmla="*/ 3236340 w 3375646"/>
                <a:gd name="connsiteY1" fmla="*/ 0 h 3990500"/>
                <a:gd name="connsiteX2" fmla="*/ 3375646 w 3375646"/>
                <a:gd name="connsiteY2" fmla="*/ 184244 h 3990500"/>
                <a:gd name="connsiteX3" fmla="*/ 3375646 w 3375646"/>
                <a:gd name="connsiteY3" fmla="*/ 3806252 h 3990500"/>
                <a:gd name="connsiteX4" fmla="*/ 3236340 w 3375646"/>
                <a:gd name="connsiteY4" fmla="*/ 3990500 h 3990500"/>
                <a:gd name="connsiteX5" fmla="*/ 0 w 3375646"/>
                <a:gd name="connsiteY5" fmla="*/ 3990500 h 39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5646" h="3990500">
                  <a:moveTo>
                    <a:pt x="1697155" y="0"/>
                  </a:moveTo>
                  <a:lnTo>
                    <a:pt x="3236340" y="0"/>
                  </a:lnTo>
                  <a:cubicBezTo>
                    <a:pt x="3312732" y="0"/>
                    <a:pt x="3375646" y="80888"/>
                    <a:pt x="3375646" y="184244"/>
                  </a:cubicBezTo>
                  <a:lnTo>
                    <a:pt x="3375646" y="3806252"/>
                  </a:lnTo>
                  <a:cubicBezTo>
                    <a:pt x="3375646" y="3905115"/>
                    <a:pt x="3312732" y="3990500"/>
                    <a:pt x="3236340" y="3990500"/>
                  </a:cubicBezTo>
                  <a:lnTo>
                    <a:pt x="0" y="3990500"/>
                  </a:lnTo>
                  <a:close/>
                </a:path>
              </a:pathLst>
            </a:custGeom>
            <a:solidFill>
              <a:schemeClr val="bg1">
                <a:alpha val="10000"/>
              </a:schemeClr>
            </a:solidFill>
            <a:ln w="9525" cap="flat">
              <a:noFill/>
              <a:prstDash val="solid"/>
              <a:miter/>
            </a:ln>
          </p:spPr>
          <p:txBody>
            <a:bodyPr wrap="square" rtlCol="0" anchor="ctr">
              <a:noAutofit/>
            </a:bodyPr>
            <a:lstStyle/>
            <a:p>
              <a:endParaRPr lang="en-US"/>
            </a:p>
          </p:txBody>
        </p:sp>
        <p:grpSp>
          <p:nvGrpSpPr>
            <p:cNvPr id="19" name="Group 18">
              <a:extLst>
                <a:ext uri="{FF2B5EF4-FFF2-40B4-BE49-F238E27FC236}">
                  <a16:creationId xmlns:a16="http://schemas.microsoft.com/office/drawing/2014/main" id="{B1B54784-56B9-4584-8F9D-C7ABA098BDCC}"/>
                </a:ext>
              </a:extLst>
            </p:cNvPr>
            <p:cNvGrpSpPr/>
            <p:nvPr/>
          </p:nvGrpSpPr>
          <p:grpSpPr>
            <a:xfrm rot="18902941">
              <a:off x="9825321" y="5247373"/>
              <a:ext cx="109147" cy="109147"/>
              <a:chOff x="8118251" y="2289511"/>
              <a:chExt cx="453435" cy="453435"/>
            </a:xfrm>
            <a:solidFill>
              <a:schemeClr val="accent1">
                <a:alpha val="40000"/>
              </a:schemeClr>
            </a:solidFill>
          </p:grpSpPr>
          <p:sp>
            <p:nvSpPr>
              <p:cNvPr id="20" name="Oval 19">
                <a:extLst>
                  <a:ext uri="{FF2B5EF4-FFF2-40B4-BE49-F238E27FC236}">
                    <a16:creationId xmlns:a16="http://schemas.microsoft.com/office/drawing/2014/main" id="{271CF1EF-90A8-49E7-ABCF-36EAC2ED661B}"/>
                  </a:ext>
                </a:extLst>
              </p:cNvPr>
              <p:cNvSpPr/>
              <p:nvPr/>
            </p:nvSpPr>
            <p:spPr>
              <a:xfrm>
                <a:off x="8118251" y="2289511"/>
                <a:ext cx="453435" cy="45343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5778F9B-E623-4BD2-ACC5-475E8BCD7AD8}"/>
                  </a:ext>
                </a:extLst>
              </p:cNvPr>
              <p:cNvSpPr/>
              <p:nvPr/>
            </p:nvSpPr>
            <p:spPr>
              <a:xfrm>
                <a:off x="8160877" y="2332137"/>
                <a:ext cx="368182" cy="368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34495CB-3C2E-4033-A915-1253F01D7F6B}"/>
                  </a:ext>
                </a:extLst>
              </p:cNvPr>
              <p:cNvSpPr/>
              <p:nvPr/>
            </p:nvSpPr>
            <p:spPr>
              <a:xfrm>
                <a:off x="8207808" y="2379068"/>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5954EB3-8071-414D-9B45-7B15C269B4DD}"/>
                  </a:ext>
                </a:extLst>
              </p:cNvPr>
              <p:cNvSpPr/>
              <p:nvPr/>
            </p:nvSpPr>
            <p:spPr>
              <a:xfrm>
                <a:off x="8253528" y="2424788"/>
                <a:ext cx="182880" cy="182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6" name="Freeform: Shape 195">
            <a:extLst>
              <a:ext uri="{FF2B5EF4-FFF2-40B4-BE49-F238E27FC236}">
                <a16:creationId xmlns:a16="http://schemas.microsoft.com/office/drawing/2014/main" id="{A9A8349A-7EFB-47E6-9E3E-C42717EE861F}"/>
              </a:ext>
            </a:extLst>
          </p:cNvPr>
          <p:cNvSpPr/>
          <p:nvPr/>
        </p:nvSpPr>
        <p:spPr>
          <a:xfrm rot="19146890">
            <a:off x="9497118" y="4865112"/>
            <a:ext cx="2647906" cy="2053702"/>
          </a:xfrm>
          <a:custGeom>
            <a:avLst/>
            <a:gdLst>
              <a:gd name="connsiteX0" fmla="*/ 802501 w 2647906"/>
              <a:gd name="connsiteY0" fmla="*/ 64780 h 2053702"/>
              <a:gd name="connsiteX1" fmla="*/ 824412 w 2647906"/>
              <a:gd name="connsiteY1" fmla="*/ 137612 h 2053702"/>
              <a:gd name="connsiteX2" fmla="*/ 735907 w 2647906"/>
              <a:gd name="connsiteY2" fmla="*/ 300638 h 2053702"/>
              <a:gd name="connsiteX3" fmla="*/ 672970 w 2647906"/>
              <a:gd name="connsiteY3" fmla="*/ 375812 h 2053702"/>
              <a:gd name="connsiteX4" fmla="*/ 644123 w 2647906"/>
              <a:gd name="connsiteY4" fmla="*/ 429134 h 2053702"/>
              <a:gd name="connsiteX5" fmla="*/ 630356 w 2647906"/>
              <a:gd name="connsiteY5" fmla="*/ 546704 h 2053702"/>
              <a:gd name="connsiteX6" fmla="*/ 618992 w 2647906"/>
              <a:gd name="connsiteY6" fmla="*/ 620349 h 2053702"/>
              <a:gd name="connsiteX7" fmla="*/ 576379 w 2647906"/>
              <a:gd name="connsiteY7" fmla="*/ 714318 h 2053702"/>
              <a:gd name="connsiteX8" fmla="*/ 559114 w 2647906"/>
              <a:gd name="connsiteY8" fmla="*/ 771355 h 2053702"/>
              <a:gd name="connsiteX9" fmla="*/ 507760 w 2647906"/>
              <a:gd name="connsiteY9" fmla="*/ 891329 h 2053702"/>
              <a:gd name="connsiteX10" fmla="*/ 462960 w 2647906"/>
              <a:gd name="connsiteY10" fmla="*/ 948802 h 2053702"/>
              <a:gd name="connsiteX11" fmla="*/ 412480 w 2647906"/>
              <a:gd name="connsiteY11" fmla="*/ 1078829 h 2053702"/>
              <a:gd name="connsiteX12" fmla="*/ 403301 w 2647906"/>
              <a:gd name="connsiteY12" fmla="*/ 1333200 h 2053702"/>
              <a:gd name="connsiteX13" fmla="*/ 421058 w 2647906"/>
              <a:gd name="connsiteY13" fmla="*/ 1503955 h 2053702"/>
              <a:gd name="connsiteX14" fmla="*/ 425443 w 2647906"/>
              <a:gd name="connsiteY14" fmla="*/ 1540797 h 2053702"/>
              <a:gd name="connsiteX15" fmla="*/ 0 w 2647906"/>
              <a:gd name="connsiteY15" fmla="*/ 1172459 h 2053702"/>
              <a:gd name="connsiteX16" fmla="*/ 16659 w 2647906"/>
              <a:gd name="connsiteY16" fmla="*/ 1116181 h 2053702"/>
              <a:gd name="connsiteX17" fmla="*/ 118337 w 2647906"/>
              <a:gd name="connsiteY17" fmla="*/ 780533 h 2053702"/>
              <a:gd name="connsiteX18" fmla="*/ 209683 w 2647906"/>
              <a:gd name="connsiteY18" fmla="*/ 463662 h 2053702"/>
              <a:gd name="connsiteX19" fmla="*/ 259071 w 2647906"/>
              <a:gd name="connsiteY19" fmla="*/ 293425 h 2053702"/>
              <a:gd name="connsiteX20" fmla="*/ 276772 w 2647906"/>
              <a:gd name="connsiteY20" fmla="*/ 205139 h 2053702"/>
              <a:gd name="connsiteX21" fmla="*/ 329219 w 2647906"/>
              <a:gd name="connsiteY21" fmla="*/ 137394 h 2053702"/>
              <a:gd name="connsiteX22" fmla="*/ 512349 w 2647906"/>
              <a:gd name="connsiteY22" fmla="*/ 41458 h 2053702"/>
              <a:gd name="connsiteX23" fmla="*/ 578564 w 2647906"/>
              <a:gd name="connsiteY23" fmla="*/ 3434 h 2053702"/>
              <a:gd name="connsiteX24" fmla="*/ 598232 w 2647906"/>
              <a:gd name="connsiteY24" fmla="*/ 2123 h 2053702"/>
              <a:gd name="connsiteX25" fmla="*/ 603914 w 2647906"/>
              <a:gd name="connsiteY25" fmla="*/ 16546 h 2053702"/>
              <a:gd name="connsiteX26" fmla="*/ 614402 w 2647906"/>
              <a:gd name="connsiteY26" fmla="*/ 153128 h 2053702"/>
              <a:gd name="connsiteX27" fmla="*/ 624237 w 2647906"/>
              <a:gd name="connsiteY27" fmla="*/ 147446 h 2053702"/>
              <a:gd name="connsiteX28" fmla="*/ 710120 w 2647906"/>
              <a:gd name="connsiteY28" fmla="*/ 63749 h 2053702"/>
              <a:gd name="connsiteX29" fmla="*/ 779832 w 2647906"/>
              <a:gd name="connsiteY29" fmla="*/ 50418 h 2053702"/>
              <a:gd name="connsiteX30" fmla="*/ 802501 w 2647906"/>
              <a:gd name="connsiteY30" fmla="*/ 64780 h 2053702"/>
              <a:gd name="connsiteX31" fmla="*/ 2419034 w 2647906"/>
              <a:gd name="connsiteY31" fmla="*/ 721093 h 2053702"/>
              <a:gd name="connsiteX32" fmla="*/ 2504043 w 2647906"/>
              <a:gd name="connsiteY32" fmla="*/ 904441 h 2053702"/>
              <a:gd name="connsiteX33" fmla="*/ 2545782 w 2647906"/>
              <a:gd name="connsiteY33" fmla="*/ 1068995 h 2053702"/>
              <a:gd name="connsiteX34" fmla="*/ 2540975 w 2647906"/>
              <a:gd name="connsiteY34" fmla="*/ 1200552 h 2053702"/>
              <a:gd name="connsiteX35" fmla="*/ 2527207 w 2647906"/>
              <a:gd name="connsiteY35" fmla="*/ 1309818 h 2053702"/>
              <a:gd name="connsiteX36" fmla="*/ 2533108 w 2647906"/>
              <a:gd name="connsiteY36" fmla="*/ 1417991 h 2053702"/>
              <a:gd name="connsiteX37" fmla="*/ 2647906 w 2647906"/>
              <a:gd name="connsiteY37" fmla="*/ 1623311 h 2053702"/>
              <a:gd name="connsiteX38" fmla="*/ 2238821 w 2647906"/>
              <a:gd name="connsiteY38" fmla="*/ 2053445 h 2053702"/>
              <a:gd name="connsiteX39" fmla="*/ 2107487 w 2647906"/>
              <a:gd name="connsiteY39" fmla="*/ 1625728 h 2053702"/>
              <a:gd name="connsiteX40" fmla="*/ 1832058 w 2647906"/>
              <a:gd name="connsiteY40" fmla="*/ 1241636 h 2053702"/>
              <a:gd name="connsiteX41" fmla="*/ 1746394 w 2647906"/>
              <a:gd name="connsiteY41" fmla="*/ 1095656 h 2053702"/>
              <a:gd name="connsiteX42" fmla="*/ 1701159 w 2647906"/>
              <a:gd name="connsiteY42" fmla="*/ 1015237 h 2053702"/>
              <a:gd name="connsiteX43" fmla="*/ 1666849 w 2647906"/>
              <a:gd name="connsiteY43" fmla="*/ 935910 h 2053702"/>
              <a:gd name="connsiteX44" fmla="*/ 1618990 w 2647906"/>
              <a:gd name="connsiteY44" fmla="*/ 854398 h 2053702"/>
              <a:gd name="connsiteX45" fmla="*/ 1588178 w 2647906"/>
              <a:gd name="connsiteY45" fmla="*/ 825770 h 2053702"/>
              <a:gd name="connsiteX46" fmla="*/ 1612435 w 2647906"/>
              <a:gd name="connsiteY46" fmla="*/ 764145 h 2053702"/>
              <a:gd name="connsiteX47" fmla="*/ 1642592 w 2647906"/>
              <a:gd name="connsiteY47" fmla="*/ 763488 h 2053702"/>
              <a:gd name="connsiteX48" fmla="*/ 1691106 w 2647906"/>
              <a:gd name="connsiteY48" fmla="*/ 775726 h 2053702"/>
              <a:gd name="connsiteX49" fmla="*/ 1749017 w 2647906"/>
              <a:gd name="connsiteY49" fmla="*/ 812658 h 2053702"/>
              <a:gd name="connsiteX50" fmla="*/ 1751420 w 2647906"/>
              <a:gd name="connsiteY50" fmla="*/ 814843 h 2053702"/>
              <a:gd name="connsiteX51" fmla="*/ 1755354 w 2647906"/>
              <a:gd name="connsiteY51" fmla="*/ 815280 h 2053702"/>
              <a:gd name="connsiteX52" fmla="*/ 1638003 w 2647906"/>
              <a:gd name="connsiteY52" fmla="*/ 354397 h 2053702"/>
              <a:gd name="connsiteX53" fmla="*/ 1635598 w 2647906"/>
              <a:gd name="connsiteY53" fmla="*/ 303261 h 2053702"/>
              <a:gd name="connsiteX54" fmla="*/ 1657234 w 2647906"/>
              <a:gd name="connsiteY54" fmla="*/ 263925 h 2053702"/>
              <a:gd name="connsiteX55" fmla="*/ 1707714 w 2647906"/>
              <a:gd name="connsiteY55" fmla="*/ 258243 h 2053702"/>
              <a:gd name="connsiteX56" fmla="*/ 1784419 w 2647906"/>
              <a:gd name="connsiteY56" fmla="*/ 306538 h 2053702"/>
              <a:gd name="connsiteX57" fmla="*/ 1823973 w 2647906"/>
              <a:gd name="connsiteY57" fmla="*/ 408592 h 2053702"/>
              <a:gd name="connsiteX58" fmla="*/ 1907234 w 2647906"/>
              <a:gd name="connsiteY58" fmla="*/ 690280 h 2053702"/>
              <a:gd name="connsiteX59" fmla="*/ 1926465 w 2647906"/>
              <a:gd name="connsiteY59" fmla="*/ 698148 h 2053702"/>
              <a:gd name="connsiteX60" fmla="*/ 2046438 w 2647906"/>
              <a:gd name="connsiteY60" fmla="*/ 694651 h 2053702"/>
              <a:gd name="connsiteX61" fmla="*/ 2065013 w 2647906"/>
              <a:gd name="connsiteY61" fmla="*/ 706014 h 2053702"/>
              <a:gd name="connsiteX62" fmla="*/ 2076595 w 2647906"/>
              <a:gd name="connsiteY62" fmla="*/ 703392 h 2053702"/>
              <a:gd name="connsiteX63" fmla="*/ 2142155 w 2647906"/>
              <a:gd name="connsiteY63" fmla="*/ 667553 h 2053702"/>
              <a:gd name="connsiteX64" fmla="*/ 2230442 w 2647906"/>
              <a:gd name="connsiteY64" fmla="*/ 696399 h 2053702"/>
              <a:gd name="connsiteX65" fmla="*/ 2279612 w 2647906"/>
              <a:gd name="connsiteY65" fmla="*/ 706670 h 2053702"/>
              <a:gd name="connsiteX66" fmla="*/ 2328562 w 2647906"/>
              <a:gd name="connsiteY66" fmla="*/ 691592 h 2053702"/>
              <a:gd name="connsiteX67" fmla="*/ 2419034 w 2647906"/>
              <a:gd name="connsiteY67" fmla="*/ 721093 h 2053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647906" h="2053702">
                <a:moveTo>
                  <a:pt x="802501" y="64780"/>
                </a:moveTo>
                <a:cubicBezTo>
                  <a:pt x="822159" y="83035"/>
                  <a:pt x="831951" y="111553"/>
                  <a:pt x="824412" y="137612"/>
                </a:cubicBezTo>
                <a:cubicBezTo>
                  <a:pt x="813704" y="174981"/>
                  <a:pt x="750767" y="282281"/>
                  <a:pt x="735907" y="300638"/>
                </a:cubicBezTo>
                <a:cubicBezTo>
                  <a:pt x="715146" y="325768"/>
                  <a:pt x="691108" y="348277"/>
                  <a:pt x="672970" y="375812"/>
                </a:cubicBezTo>
                <a:cubicBezTo>
                  <a:pt x="665758" y="386739"/>
                  <a:pt x="658546" y="395480"/>
                  <a:pt x="644123" y="429134"/>
                </a:cubicBezTo>
                <a:cubicBezTo>
                  <a:pt x="629045" y="467158"/>
                  <a:pt x="625330" y="506275"/>
                  <a:pt x="630356" y="546704"/>
                </a:cubicBezTo>
                <a:cubicBezTo>
                  <a:pt x="633634" y="572054"/>
                  <a:pt x="626641" y="596310"/>
                  <a:pt x="618992" y="620349"/>
                </a:cubicBezTo>
                <a:cubicBezTo>
                  <a:pt x="608285" y="653348"/>
                  <a:pt x="595391" y="685035"/>
                  <a:pt x="576379" y="714318"/>
                </a:cubicBezTo>
                <a:cubicBezTo>
                  <a:pt x="565452" y="731363"/>
                  <a:pt x="563704" y="752124"/>
                  <a:pt x="559114" y="771355"/>
                </a:cubicBezTo>
                <a:cubicBezTo>
                  <a:pt x="548625" y="814187"/>
                  <a:pt x="536387" y="856145"/>
                  <a:pt x="507760" y="891329"/>
                </a:cubicBezTo>
                <a:cubicBezTo>
                  <a:pt x="492462" y="910122"/>
                  <a:pt x="476947" y="929135"/>
                  <a:pt x="462960" y="948802"/>
                </a:cubicBezTo>
                <a:cubicBezTo>
                  <a:pt x="435426" y="987919"/>
                  <a:pt x="422751" y="1032937"/>
                  <a:pt x="412480" y="1078829"/>
                </a:cubicBezTo>
                <a:cubicBezTo>
                  <a:pt x="404395" y="1115761"/>
                  <a:pt x="399150" y="1285779"/>
                  <a:pt x="403301" y="1333200"/>
                </a:cubicBezTo>
                <a:cubicBezTo>
                  <a:pt x="407890" y="1384883"/>
                  <a:pt x="414447" y="1446399"/>
                  <a:pt x="421058" y="1503955"/>
                </a:cubicBezTo>
                <a:lnTo>
                  <a:pt x="425443" y="1540797"/>
                </a:lnTo>
                <a:lnTo>
                  <a:pt x="0" y="1172459"/>
                </a:lnTo>
                <a:lnTo>
                  <a:pt x="16659" y="1116181"/>
                </a:lnTo>
                <a:cubicBezTo>
                  <a:pt x="58412" y="975757"/>
                  <a:pt x="97686" y="845601"/>
                  <a:pt x="118337" y="780533"/>
                </a:cubicBezTo>
                <a:cubicBezTo>
                  <a:pt x="151553" y="675857"/>
                  <a:pt x="183240" y="570524"/>
                  <a:pt x="209683" y="463662"/>
                </a:cubicBezTo>
                <a:cubicBezTo>
                  <a:pt x="223888" y="406188"/>
                  <a:pt x="240714" y="349588"/>
                  <a:pt x="259071" y="293425"/>
                </a:cubicBezTo>
                <a:cubicBezTo>
                  <a:pt x="268467" y="264798"/>
                  <a:pt x="273276" y="234859"/>
                  <a:pt x="276772" y="205139"/>
                </a:cubicBezTo>
                <a:cubicBezTo>
                  <a:pt x="280924" y="171922"/>
                  <a:pt x="298407" y="147883"/>
                  <a:pt x="329219" y="137394"/>
                </a:cubicBezTo>
                <a:cubicBezTo>
                  <a:pt x="395216" y="114667"/>
                  <a:pt x="452472" y="75550"/>
                  <a:pt x="512349" y="41458"/>
                </a:cubicBezTo>
                <a:cubicBezTo>
                  <a:pt x="534421" y="28784"/>
                  <a:pt x="556492" y="16109"/>
                  <a:pt x="578564" y="3434"/>
                </a:cubicBezTo>
                <a:cubicBezTo>
                  <a:pt x="584901" y="-282"/>
                  <a:pt x="591457" y="-1374"/>
                  <a:pt x="598232" y="2123"/>
                </a:cubicBezTo>
                <a:cubicBezTo>
                  <a:pt x="603477" y="5620"/>
                  <a:pt x="603258" y="11082"/>
                  <a:pt x="603914" y="16546"/>
                </a:cubicBezTo>
                <a:cubicBezTo>
                  <a:pt x="605880" y="34466"/>
                  <a:pt x="609159" y="149195"/>
                  <a:pt x="614402" y="153128"/>
                </a:cubicBezTo>
                <a:cubicBezTo>
                  <a:pt x="618774" y="152910"/>
                  <a:pt x="621177" y="149413"/>
                  <a:pt x="624237" y="147446"/>
                </a:cubicBezTo>
                <a:cubicBezTo>
                  <a:pt x="646309" y="129745"/>
                  <a:pt x="701160" y="71616"/>
                  <a:pt x="710120" y="63749"/>
                </a:cubicBezTo>
                <a:cubicBezTo>
                  <a:pt x="730881" y="45829"/>
                  <a:pt x="753827" y="40147"/>
                  <a:pt x="779832" y="50418"/>
                </a:cubicBezTo>
                <a:cubicBezTo>
                  <a:pt x="788300" y="53751"/>
                  <a:pt x="795948" y="58695"/>
                  <a:pt x="802501" y="64780"/>
                </a:cubicBezTo>
                <a:close/>
                <a:moveTo>
                  <a:pt x="2419034" y="721093"/>
                </a:moveTo>
                <a:cubicBezTo>
                  <a:pt x="2425371" y="728523"/>
                  <a:pt x="2486342" y="856583"/>
                  <a:pt x="2504043" y="904441"/>
                </a:cubicBezTo>
                <a:cubicBezTo>
                  <a:pt x="2523711" y="957763"/>
                  <a:pt x="2539227" y="1012396"/>
                  <a:pt x="2545782" y="1068995"/>
                </a:cubicBezTo>
                <a:cubicBezTo>
                  <a:pt x="2550809" y="1113139"/>
                  <a:pt x="2547749" y="1156846"/>
                  <a:pt x="2540975" y="1200552"/>
                </a:cubicBezTo>
                <a:cubicBezTo>
                  <a:pt x="2535512" y="1236828"/>
                  <a:pt x="2528737" y="1273104"/>
                  <a:pt x="2527207" y="1309818"/>
                </a:cubicBezTo>
                <a:cubicBezTo>
                  <a:pt x="2525678" y="1346531"/>
                  <a:pt x="2522181" y="1383026"/>
                  <a:pt x="2533108" y="1417991"/>
                </a:cubicBezTo>
                <a:cubicBezTo>
                  <a:pt x="2547750" y="1465631"/>
                  <a:pt x="2626271" y="1578730"/>
                  <a:pt x="2647906" y="1623311"/>
                </a:cubicBezTo>
                <a:cubicBezTo>
                  <a:pt x="2530422" y="1724748"/>
                  <a:pt x="2319956" y="2043116"/>
                  <a:pt x="2238821" y="2053445"/>
                </a:cubicBezTo>
                <a:cubicBezTo>
                  <a:pt x="2157686" y="2063775"/>
                  <a:pt x="2175281" y="1761030"/>
                  <a:pt x="2107487" y="1625728"/>
                </a:cubicBezTo>
                <a:cubicBezTo>
                  <a:pt x="2039693" y="1490426"/>
                  <a:pt x="1892241" y="1329981"/>
                  <a:pt x="1832058" y="1241636"/>
                </a:cubicBezTo>
                <a:cubicBezTo>
                  <a:pt x="1771877" y="1153291"/>
                  <a:pt x="1768248" y="1148541"/>
                  <a:pt x="1746394" y="1095656"/>
                </a:cubicBezTo>
                <a:cubicBezTo>
                  <a:pt x="1734812" y="1067248"/>
                  <a:pt x="1721044" y="1039494"/>
                  <a:pt x="1701159" y="1015237"/>
                </a:cubicBezTo>
                <a:cubicBezTo>
                  <a:pt x="1682365" y="992291"/>
                  <a:pt x="1674716" y="964100"/>
                  <a:pt x="1666849" y="935910"/>
                </a:cubicBezTo>
                <a:cubicBezTo>
                  <a:pt x="1658108" y="904878"/>
                  <a:pt x="1643904" y="876251"/>
                  <a:pt x="1618990" y="854398"/>
                </a:cubicBezTo>
                <a:cubicBezTo>
                  <a:pt x="1611342" y="850027"/>
                  <a:pt x="1591237" y="830578"/>
                  <a:pt x="1588178" y="825770"/>
                </a:cubicBezTo>
                <a:cubicBezTo>
                  <a:pt x="1570913" y="800202"/>
                  <a:pt x="1582277" y="771355"/>
                  <a:pt x="1612435" y="764145"/>
                </a:cubicBezTo>
                <a:cubicBezTo>
                  <a:pt x="1622487" y="761740"/>
                  <a:pt x="1632321" y="761303"/>
                  <a:pt x="1642592" y="763488"/>
                </a:cubicBezTo>
                <a:cubicBezTo>
                  <a:pt x="1658982" y="766985"/>
                  <a:pt x="1675153" y="770481"/>
                  <a:pt x="1691106" y="775726"/>
                </a:cubicBezTo>
                <a:cubicBezTo>
                  <a:pt x="1713614" y="783156"/>
                  <a:pt x="1733719" y="793864"/>
                  <a:pt x="1749017" y="812658"/>
                </a:cubicBezTo>
                <a:cubicBezTo>
                  <a:pt x="1749672" y="813532"/>
                  <a:pt x="1750546" y="814188"/>
                  <a:pt x="1751420" y="814843"/>
                </a:cubicBezTo>
                <a:cubicBezTo>
                  <a:pt x="1752076" y="815281"/>
                  <a:pt x="1752732" y="815499"/>
                  <a:pt x="1755354" y="815280"/>
                </a:cubicBezTo>
                <a:cubicBezTo>
                  <a:pt x="1742242" y="765455"/>
                  <a:pt x="1644559" y="387177"/>
                  <a:pt x="1638003" y="354397"/>
                </a:cubicBezTo>
                <a:cubicBezTo>
                  <a:pt x="1637129" y="346749"/>
                  <a:pt x="1635162" y="310909"/>
                  <a:pt x="1635598" y="303261"/>
                </a:cubicBezTo>
                <a:cubicBezTo>
                  <a:pt x="1636691" y="286652"/>
                  <a:pt x="1642810" y="273103"/>
                  <a:pt x="1657234" y="263925"/>
                </a:cubicBezTo>
                <a:cubicBezTo>
                  <a:pt x="1673186" y="255184"/>
                  <a:pt x="1690451" y="255839"/>
                  <a:pt x="1707714" y="258243"/>
                </a:cubicBezTo>
                <a:cubicBezTo>
                  <a:pt x="1739401" y="264580"/>
                  <a:pt x="1764314" y="281845"/>
                  <a:pt x="1784419" y="306538"/>
                </a:cubicBezTo>
                <a:cubicBezTo>
                  <a:pt x="1802339" y="328610"/>
                  <a:pt x="1813921" y="382369"/>
                  <a:pt x="1823973" y="408592"/>
                </a:cubicBezTo>
                <a:cubicBezTo>
                  <a:pt x="1827469" y="417771"/>
                  <a:pt x="1906797" y="688095"/>
                  <a:pt x="1907234" y="690280"/>
                </a:cubicBezTo>
                <a:cubicBezTo>
                  <a:pt x="1911386" y="705140"/>
                  <a:pt x="1912915" y="704266"/>
                  <a:pt x="1926465" y="698148"/>
                </a:cubicBezTo>
                <a:cubicBezTo>
                  <a:pt x="1965581" y="680010"/>
                  <a:pt x="2005791" y="670613"/>
                  <a:pt x="2046438" y="694651"/>
                </a:cubicBezTo>
                <a:cubicBezTo>
                  <a:pt x="2052776" y="698366"/>
                  <a:pt x="2059113" y="702081"/>
                  <a:pt x="2065013" y="706014"/>
                </a:cubicBezTo>
                <a:cubicBezTo>
                  <a:pt x="2069820" y="709293"/>
                  <a:pt x="2073536" y="709074"/>
                  <a:pt x="2076595" y="703392"/>
                </a:cubicBezTo>
                <a:cubicBezTo>
                  <a:pt x="2090581" y="677168"/>
                  <a:pt x="2114401" y="669082"/>
                  <a:pt x="2142155" y="667553"/>
                </a:cubicBezTo>
                <a:cubicBezTo>
                  <a:pt x="2175371" y="665804"/>
                  <a:pt x="2204873" y="675420"/>
                  <a:pt x="2230442" y="696399"/>
                </a:cubicBezTo>
                <a:cubicBezTo>
                  <a:pt x="2245302" y="708637"/>
                  <a:pt x="2261255" y="711259"/>
                  <a:pt x="2279612" y="706670"/>
                </a:cubicBezTo>
                <a:cubicBezTo>
                  <a:pt x="2296220" y="702518"/>
                  <a:pt x="2312391" y="696399"/>
                  <a:pt x="2328562" y="691592"/>
                </a:cubicBezTo>
                <a:cubicBezTo>
                  <a:pt x="2365712" y="680446"/>
                  <a:pt x="2394996" y="692903"/>
                  <a:pt x="2419034" y="721093"/>
                </a:cubicBezTo>
                <a:close/>
              </a:path>
            </a:pathLst>
          </a:custGeom>
          <a:solidFill>
            <a:srgbClr val="FCD9C1"/>
          </a:solidFill>
          <a:ln w="2539" cap="flat">
            <a:noFill/>
            <a:prstDash val="solid"/>
            <a:miter/>
          </a:ln>
        </p:spPr>
        <p:txBody>
          <a:bodyPr rtlCol="0" anchor="ctr"/>
          <a:lstStyle/>
          <a:p>
            <a:endParaRPr lang="en-US"/>
          </a:p>
        </p:txBody>
      </p:sp>
      <p:grpSp>
        <p:nvGrpSpPr>
          <p:cNvPr id="75" name="Group 74">
            <a:extLst>
              <a:ext uri="{FF2B5EF4-FFF2-40B4-BE49-F238E27FC236}">
                <a16:creationId xmlns:a16="http://schemas.microsoft.com/office/drawing/2014/main" id="{76B06473-3B8F-4E79-A2CA-FE5AA14E6B10}"/>
              </a:ext>
            </a:extLst>
          </p:cNvPr>
          <p:cNvGrpSpPr/>
          <p:nvPr/>
        </p:nvGrpSpPr>
        <p:grpSpPr>
          <a:xfrm rot="1587316">
            <a:off x="909065" y="3818987"/>
            <a:ext cx="1555538" cy="2302642"/>
            <a:chOff x="6477000" y="3016250"/>
            <a:chExt cx="1328738" cy="1966913"/>
          </a:xfrm>
        </p:grpSpPr>
        <p:sp>
          <p:nvSpPr>
            <p:cNvPr id="85" name="Freeform 21">
              <a:extLst>
                <a:ext uri="{FF2B5EF4-FFF2-40B4-BE49-F238E27FC236}">
                  <a16:creationId xmlns:a16="http://schemas.microsoft.com/office/drawing/2014/main" id="{B4FA53BD-6B07-46FB-8E73-F1977477D66B}"/>
                </a:ext>
              </a:extLst>
            </p:cNvPr>
            <p:cNvSpPr>
              <a:spLocks/>
            </p:cNvSpPr>
            <p:nvPr/>
          </p:nvSpPr>
          <p:spPr bwMode="auto">
            <a:xfrm>
              <a:off x="6477000" y="3162300"/>
              <a:ext cx="1328738" cy="1820863"/>
            </a:xfrm>
            <a:custGeom>
              <a:avLst/>
              <a:gdLst>
                <a:gd name="T0" fmla="*/ 353 w 353"/>
                <a:gd name="T1" fmla="*/ 461 h 485"/>
                <a:gd name="T2" fmla="*/ 329 w 353"/>
                <a:gd name="T3" fmla="*/ 485 h 485"/>
                <a:gd name="T4" fmla="*/ 24 w 353"/>
                <a:gd name="T5" fmla="*/ 485 h 485"/>
                <a:gd name="T6" fmla="*/ 0 w 353"/>
                <a:gd name="T7" fmla="*/ 461 h 485"/>
                <a:gd name="T8" fmla="*/ 0 w 353"/>
                <a:gd name="T9" fmla="*/ 24 h 485"/>
                <a:gd name="T10" fmla="*/ 24 w 353"/>
                <a:gd name="T11" fmla="*/ 0 h 485"/>
                <a:gd name="T12" fmla="*/ 329 w 353"/>
                <a:gd name="T13" fmla="*/ 0 h 485"/>
                <a:gd name="T14" fmla="*/ 353 w 353"/>
                <a:gd name="T15" fmla="*/ 24 h 485"/>
                <a:gd name="T16" fmla="*/ 353 w 353"/>
                <a:gd name="T17" fmla="*/ 461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485">
                  <a:moveTo>
                    <a:pt x="353" y="461"/>
                  </a:moveTo>
                  <a:cubicBezTo>
                    <a:pt x="353" y="475"/>
                    <a:pt x="343" y="485"/>
                    <a:pt x="329" y="485"/>
                  </a:cubicBezTo>
                  <a:cubicBezTo>
                    <a:pt x="24" y="485"/>
                    <a:pt x="24" y="485"/>
                    <a:pt x="24" y="485"/>
                  </a:cubicBezTo>
                  <a:cubicBezTo>
                    <a:pt x="11" y="485"/>
                    <a:pt x="0" y="475"/>
                    <a:pt x="0" y="461"/>
                  </a:cubicBezTo>
                  <a:cubicBezTo>
                    <a:pt x="0" y="24"/>
                    <a:pt x="0" y="24"/>
                    <a:pt x="0" y="24"/>
                  </a:cubicBezTo>
                  <a:cubicBezTo>
                    <a:pt x="0" y="11"/>
                    <a:pt x="11" y="0"/>
                    <a:pt x="24" y="0"/>
                  </a:cubicBezTo>
                  <a:cubicBezTo>
                    <a:pt x="329" y="0"/>
                    <a:pt x="329" y="0"/>
                    <a:pt x="329" y="0"/>
                  </a:cubicBezTo>
                  <a:cubicBezTo>
                    <a:pt x="343" y="0"/>
                    <a:pt x="353" y="11"/>
                    <a:pt x="353" y="24"/>
                  </a:cubicBezTo>
                  <a:lnTo>
                    <a:pt x="353" y="461"/>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22">
              <a:extLst>
                <a:ext uri="{FF2B5EF4-FFF2-40B4-BE49-F238E27FC236}">
                  <a16:creationId xmlns:a16="http://schemas.microsoft.com/office/drawing/2014/main" id="{7DDC5813-58D8-4CB9-9061-D2321039535C}"/>
                </a:ext>
              </a:extLst>
            </p:cNvPr>
            <p:cNvSpPr>
              <a:spLocks noChangeArrowheads="1"/>
            </p:cNvSpPr>
            <p:nvPr/>
          </p:nvSpPr>
          <p:spPr bwMode="auto">
            <a:xfrm>
              <a:off x="6597650" y="3302000"/>
              <a:ext cx="1087438" cy="1504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23">
              <a:extLst>
                <a:ext uri="{FF2B5EF4-FFF2-40B4-BE49-F238E27FC236}">
                  <a16:creationId xmlns:a16="http://schemas.microsoft.com/office/drawing/2014/main" id="{BE959B4F-7DAB-4E34-981E-329FB1AFA854}"/>
                </a:ext>
              </a:extLst>
            </p:cNvPr>
            <p:cNvSpPr>
              <a:spLocks/>
            </p:cNvSpPr>
            <p:nvPr/>
          </p:nvSpPr>
          <p:spPr bwMode="auto">
            <a:xfrm>
              <a:off x="6591300" y="3294062"/>
              <a:ext cx="1101725" cy="1520825"/>
            </a:xfrm>
            <a:custGeom>
              <a:avLst/>
              <a:gdLst>
                <a:gd name="T0" fmla="*/ 689 w 694"/>
                <a:gd name="T1" fmla="*/ 953 h 958"/>
                <a:gd name="T2" fmla="*/ 689 w 694"/>
                <a:gd name="T3" fmla="*/ 948 h 958"/>
                <a:gd name="T4" fmla="*/ 9 w 694"/>
                <a:gd name="T5" fmla="*/ 948 h 958"/>
                <a:gd name="T6" fmla="*/ 9 w 694"/>
                <a:gd name="T7" fmla="*/ 9 h 958"/>
                <a:gd name="T8" fmla="*/ 684 w 694"/>
                <a:gd name="T9" fmla="*/ 9 h 958"/>
                <a:gd name="T10" fmla="*/ 684 w 694"/>
                <a:gd name="T11" fmla="*/ 953 h 958"/>
                <a:gd name="T12" fmla="*/ 689 w 694"/>
                <a:gd name="T13" fmla="*/ 953 h 958"/>
                <a:gd name="T14" fmla="*/ 689 w 694"/>
                <a:gd name="T15" fmla="*/ 948 h 958"/>
                <a:gd name="T16" fmla="*/ 689 w 694"/>
                <a:gd name="T17" fmla="*/ 953 h 958"/>
                <a:gd name="T18" fmla="*/ 694 w 694"/>
                <a:gd name="T19" fmla="*/ 953 h 958"/>
                <a:gd name="T20" fmla="*/ 694 w 694"/>
                <a:gd name="T21" fmla="*/ 0 h 958"/>
                <a:gd name="T22" fmla="*/ 0 w 694"/>
                <a:gd name="T23" fmla="*/ 0 h 958"/>
                <a:gd name="T24" fmla="*/ 0 w 694"/>
                <a:gd name="T25" fmla="*/ 958 h 958"/>
                <a:gd name="T26" fmla="*/ 694 w 694"/>
                <a:gd name="T27" fmla="*/ 958 h 958"/>
                <a:gd name="T28" fmla="*/ 694 w 694"/>
                <a:gd name="T29" fmla="*/ 953 h 958"/>
                <a:gd name="T30" fmla="*/ 689 w 694"/>
                <a:gd name="T31" fmla="*/ 953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4" h="958">
                  <a:moveTo>
                    <a:pt x="689" y="953"/>
                  </a:moveTo>
                  <a:lnTo>
                    <a:pt x="689" y="948"/>
                  </a:lnTo>
                  <a:lnTo>
                    <a:pt x="9" y="948"/>
                  </a:lnTo>
                  <a:lnTo>
                    <a:pt x="9" y="9"/>
                  </a:lnTo>
                  <a:lnTo>
                    <a:pt x="684" y="9"/>
                  </a:lnTo>
                  <a:lnTo>
                    <a:pt x="684" y="953"/>
                  </a:lnTo>
                  <a:lnTo>
                    <a:pt x="689" y="953"/>
                  </a:lnTo>
                  <a:lnTo>
                    <a:pt x="689" y="948"/>
                  </a:lnTo>
                  <a:lnTo>
                    <a:pt x="689" y="953"/>
                  </a:lnTo>
                  <a:lnTo>
                    <a:pt x="694" y="953"/>
                  </a:lnTo>
                  <a:lnTo>
                    <a:pt x="694" y="0"/>
                  </a:lnTo>
                  <a:lnTo>
                    <a:pt x="0" y="0"/>
                  </a:lnTo>
                  <a:lnTo>
                    <a:pt x="0" y="958"/>
                  </a:lnTo>
                  <a:lnTo>
                    <a:pt x="694" y="958"/>
                  </a:lnTo>
                  <a:lnTo>
                    <a:pt x="694" y="953"/>
                  </a:lnTo>
                  <a:lnTo>
                    <a:pt x="689" y="9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24">
              <a:extLst>
                <a:ext uri="{FF2B5EF4-FFF2-40B4-BE49-F238E27FC236}">
                  <a16:creationId xmlns:a16="http://schemas.microsoft.com/office/drawing/2014/main" id="{3C666D1B-AC85-4D2A-99E2-A162377C88E7}"/>
                </a:ext>
              </a:extLst>
            </p:cNvPr>
            <p:cNvSpPr>
              <a:spLocks/>
            </p:cNvSpPr>
            <p:nvPr/>
          </p:nvSpPr>
          <p:spPr bwMode="auto">
            <a:xfrm>
              <a:off x="6786563" y="3609975"/>
              <a:ext cx="711200" cy="0"/>
            </a:xfrm>
            <a:custGeom>
              <a:avLst/>
              <a:gdLst>
                <a:gd name="T0" fmla="*/ 0 w 448"/>
                <a:gd name="T1" fmla="*/ 448 w 448"/>
                <a:gd name="T2" fmla="*/ 0 w 448"/>
              </a:gdLst>
              <a:ahLst/>
              <a:cxnLst>
                <a:cxn ang="0">
                  <a:pos x="T0" y="0"/>
                </a:cxn>
                <a:cxn ang="0">
                  <a:pos x="T1" y="0"/>
                </a:cxn>
                <a:cxn ang="0">
                  <a:pos x="T2" y="0"/>
                </a:cxn>
              </a:cxnLst>
              <a:rect l="0" t="0" r="r" b="b"/>
              <a:pathLst>
                <a:path w="448">
                  <a:moveTo>
                    <a:pt x="0" y="0"/>
                  </a:moveTo>
                  <a:lnTo>
                    <a:pt x="44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Line 25">
              <a:extLst>
                <a:ext uri="{FF2B5EF4-FFF2-40B4-BE49-F238E27FC236}">
                  <a16:creationId xmlns:a16="http://schemas.microsoft.com/office/drawing/2014/main" id="{D04960E5-FE25-4A27-91D8-4279B67D5F31}"/>
                </a:ext>
              </a:extLst>
            </p:cNvPr>
            <p:cNvSpPr>
              <a:spLocks noChangeShapeType="1"/>
            </p:cNvSpPr>
            <p:nvPr/>
          </p:nvSpPr>
          <p:spPr bwMode="auto">
            <a:xfrm>
              <a:off x="6786563" y="3609975"/>
              <a:ext cx="7112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26">
              <a:extLst>
                <a:ext uri="{FF2B5EF4-FFF2-40B4-BE49-F238E27FC236}">
                  <a16:creationId xmlns:a16="http://schemas.microsoft.com/office/drawing/2014/main" id="{C0C3797F-AD4E-4A8B-87FF-60021E76BA40}"/>
                </a:ext>
              </a:extLst>
            </p:cNvPr>
            <p:cNvSpPr>
              <a:spLocks/>
            </p:cNvSpPr>
            <p:nvPr/>
          </p:nvSpPr>
          <p:spPr bwMode="auto">
            <a:xfrm>
              <a:off x="6764338" y="3586163"/>
              <a:ext cx="755650" cy="46038"/>
            </a:xfrm>
            <a:custGeom>
              <a:avLst/>
              <a:gdLst>
                <a:gd name="T0" fmla="*/ 6 w 201"/>
                <a:gd name="T1" fmla="*/ 12 h 12"/>
                <a:gd name="T2" fmla="*/ 195 w 201"/>
                <a:gd name="T3" fmla="*/ 12 h 12"/>
                <a:gd name="T4" fmla="*/ 201 w 201"/>
                <a:gd name="T5" fmla="*/ 6 h 12"/>
                <a:gd name="T6" fmla="*/ 195 w 201"/>
                <a:gd name="T7" fmla="*/ 0 h 12"/>
                <a:gd name="T8" fmla="*/ 6 w 201"/>
                <a:gd name="T9" fmla="*/ 0 h 12"/>
                <a:gd name="T10" fmla="*/ 0 w 201"/>
                <a:gd name="T11" fmla="*/ 6 h 12"/>
                <a:gd name="T12" fmla="*/ 6 w 20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01" h="12">
                  <a:moveTo>
                    <a:pt x="6" y="12"/>
                  </a:moveTo>
                  <a:cubicBezTo>
                    <a:pt x="195" y="12"/>
                    <a:pt x="195" y="12"/>
                    <a:pt x="195" y="12"/>
                  </a:cubicBezTo>
                  <a:cubicBezTo>
                    <a:pt x="199" y="12"/>
                    <a:pt x="201" y="9"/>
                    <a:pt x="201" y="6"/>
                  </a:cubicBezTo>
                  <a:cubicBezTo>
                    <a:pt x="201" y="2"/>
                    <a:pt x="199" y="0"/>
                    <a:pt x="195" y="0"/>
                  </a:cubicBezTo>
                  <a:cubicBezTo>
                    <a:pt x="6" y="0"/>
                    <a:pt x="6" y="0"/>
                    <a:pt x="6" y="0"/>
                  </a:cubicBezTo>
                  <a:cubicBezTo>
                    <a:pt x="3" y="0"/>
                    <a:pt x="0" y="2"/>
                    <a:pt x="0" y="6"/>
                  </a:cubicBezTo>
                  <a:cubicBezTo>
                    <a:pt x="0" y="9"/>
                    <a:pt x="3" y="12"/>
                    <a:pt x="6" y="1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7">
              <a:extLst>
                <a:ext uri="{FF2B5EF4-FFF2-40B4-BE49-F238E27FC236}">
                  <a16:creationId xmlns:a16="http://schemas.microsoft.com/office/drawing/2014/main" id="{ADF59732-B6E8-4602-9579-66A28CF2373A}"/>
                </a:ext>
              </a:extLst>
            </p:cNvPr>
            <p:cNvSpPr>
              <a:spLocks/>
            </p:cNvSpPr>
            <p:nvPr/>
          </p:nvSpPr>
          <p:spPr bwMode="auto">
            <a:xfrm>
              <a:off x="6721475" y="3759200"/>
              <a:ext cx="839788" cy="0"/>
            </a:xfrm>
            <a:custGeom>
              <a:avLst/>
              <a:gdLst>
                <a:gd name="T0" fmla="*/ 0 w 529"/>
                <a:gd name="T1" fmla="*/ 529 w 529"/>
                <a:gd name="T2" fmla="*/ 0 w 529"/>
              </a:gdLst>
              <a:ahLst/>
              <a:cxnLst>
                <a:cxn ang="0">
                  <a:pos x="T0" y="0"/>
                </a:cxn>
                <a:cxn ang="0">
                  <a:pos x="T1" y="0"/>
                </a:cxn>
                <a:cxn ang="0">
                  <a:pos x="T2" y="0"/>
                </a:cxn>
              </a:cxnLst>
              <a:rect l="0" t="0" r="r" b="b"/>
              <a:pathLst>
                <a:path w="529">
                  <a:moveTo>
                    <a:pt x="0" y="0"/>
                  </a:moveTo>
                  <a:lnTo>
                    <a:pt x="52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Line 28">
              <a:extLst>
                <a:ext uri="{FF2B5EF4-FFF2-40B4-BE49-F238E27FC236}">
                  <a16:creationId xmlns:a16="http://schemas.microsoft.com/office/drawing/2014/main" id="{64144774-FF37-417B-926B-E037159D78C1}"/>
                </a:ext>
              </a:extLst>
            </p:cNvPr>
            <p:cNvSpPr>
              <a:spLocks noChangeShapeType="1"/>
            </p:cNvSpPr>
            <p:nvPr/>
          </p:nvSpPr>
          <p:spPr bwMode="auto">
            <a:xfrm>
              <a:off x="6721475" y="3759200"/>
              <a:ext cx="8397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9">
              <a:extLst>
                <a:ext uri="{FF2B5EF4-FFF2-40B4-BE49-F238E27FC236}">
                  <a16:creationId xmlns:a16="http://schemas.microsoft.com/office/drawing/2014/main" id="{AA6FAF1A-F505-471C-885C-E205BA6CD276}"/>
                </a:ext>
              </a:extLst>
            </p:cNvPr>
            <p:cNvSpPr>
              <a:spLocks/>
            </p:cNvSpPr>
            <p:nvPr/>
          </p:nvSpPr>
          <p:spPr bwMode="auto">
            <a:xfrm>
              <a:off x="6699250" y="3736975"/>
              <a:ext cx="884238" cy="44450"/>
            </a:xfrm>
            <a:custGeom>
              <a:avLst/>
              <a:gdLst>
                <a:gd name="T0" fmla="*/ 6 w 235"/>
                <a:gd name="T1" fmla="*/ 12 h 12"/>
                <a:gd name="T2" fmla="*/ 229 w 235"/>
                <a:gd name="T3" fmla="*/ 12 h 12"/>
                <a:gd name="T4" fmla="*/ 235 w 235"/>
                <a:gd name="T5" fmla="*/ 6 h 12"/>
                <a:gd name="T6" fmla="*/ 229 w 235"/>
                <a:gd name="T7" fmla="*/ 0 h 12"/>
                <a:gd name="T8" fmla="*/ 6 w 235"/>
                <a:gd name="T9" fmla="*/ 0 h 12"/>
                <a:gd name="T10" fmla="*/ 0 w 235"/>
                <a:gd name="T11" fmla="*/ 6 h 12"/>
                <a:gd name="T12" fmla="*/ 6 w 235"/>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35" h="12">
                  <a:moveTo>
                    <a:pt x="6" y="12"/>
                  </a:moveTo>
                  <a:cubicBezTo>
                    <a:pt x="229" y="12"/>
                    <a:pt x="229" y="12"/>
                    <a:pt x="229" y="12"/>
                  </a:cubicBezTo>
                  <a:cubicBezTo>
                    <a:pt x="232" y="12"/>
                    <a:pt x="235" y="10"/>
                    <a:pt x="235" y="6"/>
                  </a:cubicBezTo>
                  <a:cubicBezTo>
                    <a:pt x="235" y="3"/>
                    <a:pt x="232" y="0"/>
                    <a:pt x="229" y="0"/>
                  </a:cubicBezTo>
                  <a:cubicBezTo>
                    <a:pt x="6" y="0"/>
                    <a:pt x="6" y="0"/>
                    <a:pt x="6" y="0"/>
                  </a:cubicBezTo>
                  <a:cubicBezTo>
                    <a:pt x="3" y="0"/>
                    <a:pt x="0" y="3"/>
                    <a:pt x="0" y="6"/>
                  </a:cubicBezTo>
                  <a:cubicBezTo>
                    <a:pt x="0" y="10"/>
                    <a:pt x="3" y="12"/>
                    <a:pt x="6" y="1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30">
              <a:extLst>
                <a:ext uri="{FF2B5EF4-FFF2-40B4-BE49-F238E27FC236}">
                  <a16:creationId xmlns:a16="http://schemas.microsoft.com/office/drawing/2014/main" id="{B32C509F-3E31-41D9-8AC4-92E902539EC3}"/>
                </a:ext>
              </a:extLst>
            </p:cNvPr>
            <p:cNvSpPr>
              <a:spLocks/>
            </p:cNvSpPr>
            <p:nvPr/>
          </p:nvSpPr>
          <p:spPr bwMode="auto">
            <a:xfrm>
              <a:off x="6786563" y="3913188"/>
              <a:ext cx="711200" cy="0"/>
            </a:xfrm>
            <a:custGeom>
              <a:avLst/>
              <a:gdLst>
                <a:gd name="T0" fmla="*/ 0 w 448"/>
                <a:gd name="T1" fmla="*/ 448 w 448"/>
                <a:gd name="T2" fmla="*/ 0 w 448"/>
              </a:gdLst>
              <a:ahLst/>
              <a:cxnLst>
                <a:cxn ang="0">
                  <a:pos x="T0" y="0"/>
                </a:cxn>
                <a:cxn ang="0">
                  <a:pos x="T1" y="0"/>
                </a:cxn>
                <a:cxn ang="0">
                  <a:pos x="T2" y="0"/>
                </a:cxn>
              </a:cxnLst>
              <a:rect l="0" t="0" r="r" b="b"/>
              <a:pathLst>
                <a:path w="448">
                  <a:moveTo>
                    <a:pt x="0" y="0"/>
                  </a:moveTo>
                  <a:lnTo>
                    <a:pt x="44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Line 31">
              <a:extLst>
                <a:ext uri="{FF2B5EF4-FFF2-40B4-BE49-F238E27FC236}">
                  <a16:creationId xmlns:a16="http://schemas.microsoft.com/office/drawing/2014/main" id="{AEA69708-0D7D-4AB0-8116-382721B8A608}"/>
                </a:ext>
              </a:extLst>
            </p:cNvPr>
            <p:cNvSpPr>
              <a:spLocks noChangeShapeType="1"/>
            </p:cNvSpPr>
            <p:nvPr/>
          </p:nvSpPr>
          <p:spPr bwMode="auto">
            <a:xfrm>
              <a:off x="6786563" y="3913188"/>
              <a:ext cx="7112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2">
              <a:extLst>
                <a:ext uri="{FF2B5EF4-FFF2-40B4-BE49-F238E27FC236}">
                  <a16:creationId xmlns:a16="http://schemas.microsoft.com/office/drawing/2014/main" id="{76CC40C8-185D-41E9-BD75-38FD74201910}"/>
                </a:ext>
              </a:extLst>
            </p:cNvPr>
            <p:cNvSpPr>
              <a:spLocks/>
            </p:cNvSpPr>
            <p:nvPr/>
          </p:nvSpPr>
          <p:spPr bwMode="auto">
            <a:xfrm>
              <a:off x="6764338" y="3890963"/>
              <a:ext cx="755650" cy="44450"/>
            </a:xfrm>
            <a:custGeom>
              <a:avLst/>
              <a:gdLst>
                <a:gd name="T0" fmla="*/ 6 w 201"/>
                <a:gd name="T1" fmla="*/ 12 h 12"/>
                <a:gd name="T2" fmla="*/ 195 w 201"/>
                <a:gd name="T3" fmla="*/ 12 h 12"/>
                <a:gd name="T4" fmla="*/ 201 w 201"/>
                <a:gd name="T5" fmla="*/ 6 h 12"/>
                <a:gd name="T6" fmla="*/ 195 w 201"/>
                <a:gd name="T7" fmla="*/ 0 h 12"/>
                <a:gd name="T8" fmla="*/ 6 w 201"/>
                <a:gd name="T9" fmla="*/ 0 h 12"/>
                <a:gd name="T10" fmla="*/ 0 w 201"/>
                <a:gd name="T11" fmla="*/ 6 h 12"/>
                <a:gd name="T12" fmla="*/ 6 w 20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01" h="12">
                  <a:moveTo>
                    <a:pt x="6" y="12"/>
                  </a:moveTo>
                  <a:cubicBezTo>
                    <a:pt x="195" y="12"/>
                    <a:pt x="195" y="12"/>
                    <a:pt x="195" y="12"/>
                  </a:cubicBezTo>
                  <a:cubicBezTo>
                    <a:pt x="199" y="12"/>
                    <a:pt x="201" y="10"/>
                    <a:pt x="201" y="6"/>
                  </a:cubicBezTo>
                  <a:cubicBezTo>
                    <a:pt x="201" y="3"/>
                    <a:pt x="199" y="0"/>
                    <a:pt x="195" y="0"/>
                  </a:cubicBezTo>
                  <a:cubicBezTo>
                    <a:pt x="6" y="0"/>
                    <a:pt x="6" y="0"/>
                    <a:pt x="6" y="0"/>
                  </a:cubicBezTo>
                  <a:cubicBezTo>
                    <a:pt x="3" y="0"/>
                    <a:pt x="0" y="3"/>
                    <a:pt x="0" y="6"/>
                  </a:cubicBezTo>
                  <a:cubicBezTo>
                    <a:pt x="0" y="10"/>
                    <a:pt x="3" y="12"/>
                    <a:pt x="6" y="1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3">
              <a:extLst>
                <a:ext uri="{FF2B5EF4-FFF2-40B4-BE49-F238E27FC236}">
                  <a16:creationId xmlns:a16="http://schemas.microsoft.com/office/drawing/2014/main" id="{56204A8E-422B-4477-AA71-084ACD5AF247}"/>
                </a:ext>
              </a:extLst>
            </p:cNvPr>
            <p:cNvSpPr>
              <a:spLocks/>
            </p:cNvSpPr>
            <p:nvPr/>
          </p:nvSpPr>
          <p:spPr bwMode="auto">
            <a:xfrm>
              <a:off x="6721475" y="4067175"/>
              <a:ext cx="839788" cy="0"/>
            </a:xfrm>
            <a:custGeom>
              <a:avLst/>
              <a:gdLst>
                <a:gd name="T0" fmla="*/ 0 w 529"/>
                <a:gd name="T1" fmla="*/ 529 w 529"/>
                <a:gd name="T2" fmla="*/ 0 w 529"/>
              </a:gdLst>
              <a:ahLst/>
              <a:cxnLst>
                <a:cxn ang="0">
                  <a:pos x="T0" y="0"/>
                </a:cxn>
                <a:cxn ang="0">
                  <a:pos x="T1" y="0"/>
                </a:cxn>
                <a:cxn ang="0">
                  <a:pos x="T2" y="0"/>
                </a:cxn>
              </a:cxnLst>
              <a:rect l="0" t="0" r="r" b="b"/>
              <a:pathLst>
                <a:path w="529">
                  <a:moveTo>
                    <a:pt x="0" y="0"/>
                  </a:moveTo>
                  <a:lnTo>
                    <a:pt x="52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Line 34">
              <a:extLst>
                <a:ext uri="{FF2B5EF4-FFF2-40B4-BE49-F238E27FC236}">
                  <a16:creationId xmlns:a16="http://schemas.microsoft.com/office/drawing/2014/main" id="{589F9D0F-6288-4CE6-9036-D12F6D9D3820}"/>
                </a:ext>
              </a:extLst>
            </p:cNvPr>
            <p:cNvSpPr>
              <a:spLocks noChangeShapeType="1"/>
            </p:cNvSpPr>
            <p:nvPr/>
          </p:nvSpPr>
          <p:spPr bwMode="auto">
            <a:xfrm>
              <a:off x="6721475" y="4067175"/>
              <a:ext cx="8397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5">
              <a:extLst>
                <a:ext uri="{FF2B5EF4-FFF2-40B4-BE49-F238E27FC236}">
                  <a16:creationId xmlns:a16="http://schemas.microsoft.com/office/drawing/2014/main" id="{817E8965-0391-4E7D-92E5-241CD66A4FB6}"/>
                </a:ext>
              </a:extLst>
            </p:cNvPr>
            <p:cNvSpPr>
              <a:spLocks/>
            </p:cNvSpPr>
            <p:nvPr/>
          </p:nvSpPr>
          <p:spPr bwMode="auto">
            <a:xfrm>
              <a:off x="6699250" y="4044950"/>
              <a:ext cx="884238" cy="44450"/>
            </a:xfrm>
            <a:custGeom>
              <a:avLst/>
              <a:gdLst>
                <a:gd name="T0" fmla="*/ 6 w 235"/>
                <a:gd name="T1" fmla="*/ 12 h 12"/>
                <a:gd name="T2" fmla="*/ 229 w 235"/>
                <a:gd name="T3" fmla="*/ 12 h 12"/>
                <a:gd name="T4" fmla="*/ 235 w 235"/>
                <a:gd name="T5" fmla="*/ 6 h 12"/>
                <a:gd name="T6" fmla="*/ 229 w 235"/>
                <a:gd name="T7" fmla="*/ 0 h 12"/>
                <a:gd name="T8" fmla="*/ 6 w 235"/>
                <a:gd name="T9" fmla="*/ 0 h 12"/>
                <a:gd name="T10" fmla="*/ 0 w 235"/>
                <a:gd name="T11" fmla="*/ 6 h 12"/>
                <a:gd name="T12" fmla="*/ 6 w 235"/>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35" h="12">
                  <a:moveTo>
                    <a:pt x="6" y="12"/>
                  </a:moveTo>
                  <a:cubicBezTo>
                    <a:pt x="229" y="12"/>
                    <a:pt x="229" y="12"/>
                    <a:pt x="229" y="12"/>
                  </a:cubicBezTo>
                  <a:cubicBezTo>
                    <a:pt x="232" y="12"/>
                    <a:pt x="235" y="9"/>
                    <a:pt x="235" y="6"/>
                  </a:cubicBezTo>
                  <a:cubicBezTo>
                    <a:pt x="235" y="3"/>
                    <a:pt x="232" y="0"/>
                    <a:pt x="229" y="0"/>
                  </a:cubicBezTo>
                  <a:cubicBezTo>
                    <a:pt x="6" y="0"/>
                    <a:pt x="6" y="0"/>
                    <a:pt x="6" y="0"/>
                  </a:cubicBezTo>
                  <a:cubicBezTo>
                    <a:pt x="3" y="0"/>
                    <a:pt x="0" y="3"/>
                    <a:pt x="0" y="6"/>
                  </a:cubicBezTo>
                  <a:cubicBezTo>
                    <a:pt x="0" y="9"/>
                    <a:pt x="3" y="12"/>
                    <a:pt x="6" y="1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6">
              <a:extLst>
                <a:ext uri="{FF2B5EF4-FFF2-40B4-BE49-F238E27FC236}">
                  <a16:creationId xmlns:a16="http://schemas.microsoft.com/office/drawing/2014/main" id="{76E7CEDE-A339-4E90-8389-F88BD1922687}"/>
                </a:ext>
              </a:extLst>
            </p:cNvPr>
            <p:cNvSpPr>
              <a:spLocks/>
            </p:cNvSpPr>
            <p:nvPr/>
          </p:nvSpPr>
          <p:spPr bwMode="auto">
            <a:xfrm>
              <a:off x="6786563" y="4221163"/>
              <a:ext cx="711200" cy="0"/>
            </a:xfrm>
            <a:custGeom>
              <a:avLst/>
              <a:gdLst>
                <a:gd name="T0" fmla="*/ 0 w 448"/>
                <a:gd name="T1" fmla="*/ 448 w 448"/>
                <a:gd name="T2" fmla="*/ 0 w 448"/>
              </a:gdLst>
              <a:ahLst/>
              <a:cxnLst>
                <a:cxn ang="0">
                  <a:pos x="T0" y="0"/>
                </a:cxn>
                <a:cxn ang="0">
                  <a:pos x="T1" y="0"/>
                </a:cxn>
                <a:cxn ang="0">
                  <a:pos x="T2" y="0"/>
                </a:cxn>
              </a:cxnLst>
              <a:rect l="0" t="0" r="r" b="b"/>
              <a:pathLst>
                <a:path w="448">
                  <a:moveTo>
                    <a:pt x="0" y="0"/>
                  </a:moveTo>
                  <a:lnTo>
                    <a:pt x="44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Line 37">
              <a:extLst>
                <a:ext uri="{FF2B5EF4-FFF2-40B4-BE49-F238E27FC236}">
                  <a16:creationId xmlns:a16="http://schemas.microsoft.com/office/drawing/2014/main" id="{1ED853F1-FF35-4615-8CFA-ABD102A77399}"/>
                </a:ext>
              </a:extLst>
            </p:cNvPr>
            <p:cNvSpPr>
              <a:spLocks noChangeShapeType="1"/>
            </p:cNvSpPr>
            <p:nvPr/>
          </p:nvSpPr>
          <p:spPr bwMode="auto">
            <a:xfrm>
              <a:off x="6786563" y="4221163"/>
              <a:ext cx="7112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8">
              <a:extLst>
                <a:ext uri="{FF2B5EF4-FFF2-40B4-BE49-F238E27FC236}">
                  <a16:creationId xmlns:a16="http://schemas.microsoft.com/office/drawing/2014/main" id="{2B9B17A9-5A00-4431-AFFD-7FC4B6096132}"/>
                </a:ext>
              </a:extLst>
            </p:cNvPr>
            <p:cNvSpPr>
              <a:spLocks/>
            </p:cNvSpPr>
            <p:nvPr/>
          </p:nvSpPr>
          <p:spPr bwMode="auto">
            <a:xfrm>
              <a:off x="6764338" y="4198938"/>
              <a:ext cx="755650" cy="44450"/>
            </a:xfrm>
            <a:custGeom>
              <a:avLst/>
              <a:gdLst>
                <a:gd name="T0" fmla="*/ 6 w 201"/>
                <a:gd name="T1" fmla="*/ 12 h 12"/>
                <a:gd name="T2" fmla="*/ 195 w 201"/>
                <a:gd name="T3" fmla="*/ 12 h 12"/>
                <a:gd name="T4" fmla="*/ 201 w 201"/>
                <a:gd name="T5" fmla="*/ 6 h 12"/>
                <a:gd name="T6" fmla="*/ 195 w 201"/>
                <a:gd name="T7" fmla="*/ 0 h 12"/>
                <a:gd name="T8" fmla="*/ 6 w 201"/>
                <a:gd name="T9" fmla="*/ 0 h 12"/>
                <a:gd name="T10" fmla="*/ 0 w 201"/>
                <a:gd name="T11" fmla="*/ 6 h 12"/>
                <a:gd name="T12" fmla="*/ 6 w 20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01" h="12">
                  <a:moveTo>
                    <a:pt x="6" y="12"/>
                  </a:moveTo>
                  <a:cubicBezTo>
                    <a:pt x="195" y="12"/>
                    <a:pt x="195" y="12"/>
                    <a:pt x="195" y="12"/>
                  </a:cubicBezTo>
                  <a:cubicBezTo>
                    <a:pt x="199" y="12"/>
                    <a:pt x="201" y="9"/>
                    <a:pt x="201" y="6"/>
                  </a:cubicBezTo>
                  <a:cubicBezTo>
                    <a:pt x="201" y="2"/>
                    <a:pt x="199" y="0"/>
                    <a:pt x="195" y="0"/>
                  </a:cubicBezTo>
                  <a:cubicBezTo>
                    <a:pt x="6" y="0"/>
                    <a:pt x="6" y="0"/>
                    <a:pt x="6" y="0"/>
                  </a:cubicBezTo>
                  <a:cubicBezTo>
                    <a:pt x="3" y="0"/>
                    <a:pt x="0" y="2"/>
                    <a:pt x="0" y="6"/>
                  </a:cubicBezTo>
                  <a:cubicBezTo>
                    <a:pt x="0" y="9"/>
                    <a:pt x="3" y="12"/>
                    <a:pt x="6" y="1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39">
              <a:extLst>
                <a:ext uri="{FF2B5EF4-FFF2-40B4-BE49-F238E27FC236}">
                  <a16:creationId xmlns:a16="http://schemas.microsoft.com/office/drawing/2014/main" id="{8B0B5EE5-0686-498F-AD62-FCBA67B62F5B}"/>
                </a:ext>
              </a:extLst>
            </p:cNvPr>
            <p:cNvSpPr>
              <a:spLocks/>
            </p:cNvSpPr>
            <p:nvPr/>
          </p:nvSpPr>
          <p:spPr bwMode="auto">
            <a:xfrm>
              <a:off x="6786563" y="4525963"/>
              <a:ext cx="711200" cy="0"/>
            </a:xfrm>
            <a:custGeom>
              <a:avLst/>
              <a:gdLst>
                <a:gd name="T0" fmla="*/ 0 w 448"/>
                <a:gd name="T1" fmla="*/ 448 w 448"/>
                <a:gd name="T2" fmla="*/ 0 w 448"/>
              </a:gdLst>
              <a:ahLst/>
              <a:cxnLst>
                <a:cxn ang="0">
                  <a:pos x="T0" y="0"/>
                </a:cxn>
                <a:cxn ang="0">
                  <a:pos x="T1" y="0"/>
                </a:cxn>
                <a:cxn ang="0">
                  <a:pos x="T2" y="0"/>
                </a:cxn>
              </a:cxnLst>
              <a:rect l="0" t="0" r="r" b="b"/>
              <a:pathLst>
                <a:path w="448">
                  <a:moveTo>
                    <a:pt x="0" y="0"/>
                  </a:moveTo>
                  <a:lnTo>
                    <a:pt x="44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Line 40">
              <a:extLst>
                <a:ext uri="{FF2B5EF4-FFF2-40B4-BE49-F238E27FC236}">
                  <a16:creationId xmlns:a16="http://schemas.microsoft.com/office/drawing/2014/main" id="{24F55C4E-2F21-4459-8B45-F1B95591DC56}"/>
                </a:ext>
              </a:extLst>
            </p:cNvPr>
            <p:cNvSpPr>
              <a:spLocks noChangeShapeType="1"/>
            </p:cNvSpPr>
            <p:nvPr/>
          </p:nvSpPr>
          <p:spPr bwMode="auto">
            <a:xfrm>
              <a:off x="6786563" y="4525963"/>
              <a:ext cx="7112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41">
              <a:extLst>
                <a:ext uri="{FF2B5EF4-FFF2-40B4-BE49-F238E27FC236}">
                  <a16:creationId xmlns:a16="http://schemas.microsoft.com/office/drawing/2014/main" id="{74254297-B497-44A4-ACA8-D16D76865B94}"/>
                </a:ext>
              </a:extLst>
            </p:cNvPr>
            <p:cNvSpPr>
              <a:spLocks/>
            </p:cNvSpPr>
            <p:nvPr/>
          </p:nvSpPr>
          <p:spPr bwMode="auto">
            <a:xfrm>
              <a:off x="6764338" y="4502150"/>
              <a:ext cx="755650" cy="46038"/>
            </a:xfrm>
            <a:custGeom>
              <a:avLst/>
              <a:gdLst>
                <a:gd name="T0" fmla="*/ 6 w 201"/>
                <a:gd name="T1" fmla="*/ 12 h 12"/>
                <a:gd name="T2" fmla="*/ 195 w 201"/>
                <a:gd name="T3" fmla="*/ 12 h 12"/>
                <a:gd name="T4" fmla="*/ 201 w 201"/>
                <a:gd name="T5" fmla="*/ 6 h 12"/>
                <a:gd name="T6" fmla="*/ 195 w 201"/>
                <a:gd name="T7" fmla="*/ 0 h 12"/>
                <a:gd name="T8" fmla="*/ 6 w 201"/>
                <a:gd name="T9" fmla="*/ 0 h 12"/>
                <a:gd name="T10" fmla="*/ 0 w 201"/>
                <a:gd name="T11" fmla="*/ 6 h 12"/>
                <a:gd name="T12" fmla="*/ 6 w 20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01" h="12">
                  <a:moveTo>
                    <a:pt x="6" y="12"/>
                  </a:moveTo>
                  <a:cubicBezTo>
                    <a:pt x="195" y="12"/>
                    <a:pt x="195" y="12"/>
                    <a:pt x="195" y="12"/>
                  </a:cubicBezTo>
                  <a:cubicBezTo>
                    <a:pt x="199" y="12"/>
                    <a:pt x="201" y="9"/>
                    <a:pt x="201" y="6"/>
                  </a:cubicBezTo>
                  <a:cubicBezTo>
                    <a:pt x="201" y="3"/>
                    <a:pt x="199" y="0"/>
                    <a:pt x="195" y="0"/>
                  </a:cubicBezTo>
                  <a:cubicBezTo>
                    <a:pt x="6" y="0"/>
                    <a:pt x="6" y="0"/>
                    <a:pt x="6" y="0"/>
                  </a:cubicBezTo>
                  <a:cubicBezTo>
                    <a:pt x="3" y="0"/>
                    <a:pt x="0" y="3"/>
                    <a:pt x="0" y="6"/>
                  </a:cubicBezTo>
                  <a:cubicBezTo>
                    <a:pt x="0" y="9"/>
                    <a:pt x="3" y="12"/>
                    <a:pt x="6" y="1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42">
              <a:extLst>
                <a:ext uri="{FF2B5EF4-FFF2-40B4-BE49-F238E27FC236}">
                  <a16:creationId xmlns:a16="http://schemas.microsoft.com/office/drawing/2014/main" id="{DF6E09B7-4F04-4CFE-B4E3-707733FFBB9E}"/>
                </a:ext>
              </a:extLst>
            </p:cNvPr>
            <p:cNvSpPr>
              <a:spLocks/>
            </p:cNvSpPr>
            <p:nvPr/>
          </p:nvSpPr>
          <p:spPr bwMode="auto">
            <a:xfrm>
              <a:off x="6721475" y="4371975"/>
              <a:ext cx="839788" cy="0"/>
            </a:xfrm>
            <a:custGeom>
              <a:avLst/>
              <a:gdLst>
                <a:gd name="T0" fmla="*/ 0 w 529"/>
                <a:gd name="T1" fmla="*/ 529 w 529"/>
                <a:gd name="T2" fmla="*/ 0 w 529"/>
              </a:gdLst>
              <a:ahLst/>
              <a:cxnLst>
                <a:cxn ang="0">
                  <a:pos x="T0" y="0"/>
                </a:cxn>
                <a:cxn ang="0">
                  <a:pos x="T1" y="0"/>
                </a:cxn>
                <a:cxn ang="0">
                  <a:pos x="T2" y="0"/>
                </a:cxn>
              </a:cxnLst>
              <a:rect l="0" t="0" r="r" b="b"/>
              <a:pathLst>
                <a:path w="529">
                  <a:moveTo>
                    <a:pt x="0" y="0"/>
                  </a:moveTo>
                  <a:lnTo>
                    <a:pt x="52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Line 43">
              <a:extLst>
                <a:ext uri="{FF2B5EF4-FFF2-40B4-BE49-F238E27FC236}">
                  <a16:creationId xmlns:a16="http://schemas.microsoft.com/office/drawing/2014/main" id="{C6A6EF8B-04A3-42B0-A128-BAAD811E33CE}"/>
                </a:ext>
              </a:extLst>
            </p:cNvPr>
            <p:cNvSpPr>
              <a:spLocks noChangeShapeType="1"/>
            </p:cNvSpPr>
            <p:nvPr/>
          </p:nvSpPr>
          <p:spPr bwMode="auto">
            <a:xfrm>
              <a:off x="6721475" y="4371975"/>
              <a:ext cx="8397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44">
              <a:extLst>
                <a:ext uri="{FF2B5EF4-FFF2-40B4-BE49-F238E27FC236}">
                  <a16:creationId xmlns:a16="http://schemas.microsoft.com/office/drawing/2014/main" id="{59371498-43FE-405F-AFFE-2CB2BD4FF4A2}"/>
                </a:ext>
              </a:extLst>
            </p:cNvPr>
            <p:cNvSpPr>
              <a:spLocks/>
            </p:cNvSpPr>
            <p:nvPr/>
          </p:nvSpPr>
          <p:spPr bwMode="auto">
            <a:xfrm>
              <a:off x="6699250" y="4348163"/>
              <a:ext cx="884238" cy="46038"/>
            </a:xfrm>
            <a:custGeom>
              <a:avLst/>
              <a:gdLst>
                <a:gd name="T0" fmla="*/ 6 w 235"/>
                <a:gd name="T1" fmla="*/ 12 h 12"/>
                <a:gd name="T2" fmla="*/ 229 w 235"/>
                <a:gd name="T3" fmla="*/ 12 h 12"/>
                <a:gd name="T4" fmla="*/ 235 w 235"/>
                <a:gd name="T5" fmla="*/ 6 h 12"/>
                <a:gd name="T6" fmla="*/ 229 w 235"/>
                <a:gd name="T7" fmla="*/ 0 h 12"/>
                <a:gd name="T8" fmla="*/ 6 w 235"/>
                <a:gd name="T9" fmla="*/ 0 h 12"/>
                <a:gd name="T10" fmla="*/ 0 w 235"/>
                <a:gd name="T11" fmla="*/ 6 h 12"/>
                <a:gd name="T12" fmla="*/ 6 w 235"/>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35" h="12">
                  <a:moveTo>
                    <a:pt x="6" y="12"/>
                  </a:moveTo>
                  <a:cubicBezTo>
                    <a:pt x="229" y="12"/>
                    <a:pt x="229" y="12"/>
                    <a:pt x="229" y="12"/>
                  </a:cubicBezTo>
                  <a:cubicBezTo>
                    <a:pt x="232" y="12"/>
                    <a:pt x="235" y="10"/>
                    <a:pt x="235" y="6"/>
                  </a:cubicBezTo>
                  <a:cubicBezTo>
                    <a:pt x="235" y="3"/>
                    <a:pt x="232" y="0"/>
                    <a:pt x="229" y="0"/>
                  </a:cubicBezTo>
                  <a:cubicBezTo>
                    <a:pt x="6" y="0"/>
                    <a:pt x="6" y="0"/>
                    <a:pt x="6" y="0"/>
                  </a:cubicBezTo>
                  <a:cubicBezTo>
                    <a:pt x="3" y="0"/>
                    <a:pt x="0" y="3"/>
                    <a:pt x="0" y="6"/>
                  </a:cubicBezTo>
                  <a:cubicBezTo>
                    <a:pt x="0" y="10"/>
                    <a:pt x="3" y="12"/>
                    <a:pt x="6" y="1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45">
              <a:extLst>
                <a:ext uri="{FF2B5EF4-FFF2-40B4-BE49-F238E27FC236}">
                  <a16:creationId xmlns:a16="http://schemas.microsoft.com/office/drawing/2014/main" id="{A33F882E-EBD8-4491-87C2-0196547FA465}"/>
                </a:ext>
              </a:extLst>
            </p:cNvPr>
            <p:cNvSpPr>
              <a:spLocks/>
            </p:cNvSpPr>
            <p:nvPr/>
          </p:nvSpPr>
          <p:spPr bwMode="auto">
            <a:xfrm>
              <a:off x="6838950" y="3200400"/>
              <a:ext cx="604838" cy="184150"/>
            </a:xfrm>
            <a:custGeom>
              <a:avLst/>
              <a:gdLst>
                <a:gd name="T0" fmla="*/ 161 w 161"/>
                <a:gd name="T1" fmla="*/ 36 h 49"/>
                <a:gd name="T2" fmla="*/ 126 w 161"/>
                <a:gd name="T3" fmla="*/ 0 h 49"/>
                <a:gd name="T4" fmla="*/ 36 w 161"/>
                <a:gd name="T5" fmla="*/ 0 h 49"/>
                <a:gd name="T6" fmla="*/ 0 w 161"/>
                <a:gd name="T7" fmla="*/ 36 h 49"/>
                <a:gd name="T8" fmla="*/ 0 w 161"/>
                <a:gd name="T9" fmla="*/ 36 h 49"/>
                <a:gd name="T10" fmla="*/ 13 w 161"/>
                <a:gd name="T11" fmla="*/ 49 h 49"/>
                <a:gd name="T12" fmla="*/ 148 w 161"/>
                <a:gd name="T13" fmla="*/ 49 h 49"/>
                <a:gd name="T14" fmla="*/ 161 w 161"/>
                <a:gd name="T15" fmla="*/ 36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49">
                  <a:moveTo>
                    <a:pt x="161" y="36"/>
                  </a:moveTo>
                  <a:cubicBezTo>
                    <a:pt x="161" y="16"/>
                    <a:pt x="146" y="0"/>
                    <a:pt x="126" y="0"/>
                  </a:cubicBezTo>
                  <a:cubicBezTo>
                    <a:pt x="36" y="0"/>
                    <a:pt x="36" y="0"/>
                    <a:pt x="36" y="0"/>
                  </a:cubicBezTo>
                  <a:cubicBezTo>
                    <a:pt x="16" y="0"/>
                    <a:pt x="0" y="16"/>
                    <a:pt x="0" y="36"/>
                  </a:cubicBezTo>
                  <a:cubicBezTo>
                    <a:pt x="0" y="36"/>
                    <a:pt x="0" y="36"/>
                    <a:pt x="0" y="36"/>
                  </a:cubicBezTo>
                  <a:cubicBezTo>
                    <a:pt x="0" y="43"/>
                    <a:pt x="6" y="49"/>
                    <a:pt x="13" y="49"/>
                  </a:cubicBezTo>
                  <a:cubicBezTo>
                    <a:pt x="148" y="49"/>
                    <a:pt x="148" y="49"/>
                    <a:pt x="148" y="49"/>
                  </a:cubicBezTo>
                  <a:cubicBezTo>
                    <a:pt x="155" y="49"/>
                    <a:pt x="161" y="43"/>
                    <a:pt x="161" y="3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46">
              <a:extLst>
                <a:ext uri="{FF2B5EF4-FFF2-40B4-BE49-F238E27FC236}">
                  <a16:creationId xmlns:a16="http://schemas.microsoft.com/office/drawing/2014/main" id="{1AE29EF4-21FB-419D-BDCA-98B66E0DE38E}"/>
                </a:ext>
              </a:extLst>
            </p:cNvPr>
            <p:cNvSpPr>
              <a:spLocks noEditPoints="1"/>
            </p:cNvSpPr>
            <p:nvPr/>
          </p:nvSpPr>
          <p:spPr bwMode="auto">
            <a:xfrm>
              <a:off x="6989763" y="3016250"/>
              <a:ext cx="304800" cy="303213"/>
            </a:xfrm>
            <a:custGeom>
              <a:avLst/>
              <a:gdLst>
                <a:gd name="T0" fmla="*/ 41 w 81"/>
                <a:gd name="T1" fmla="*/ 0 h 81"/>
                <a:gd name="T2" fmla="*/ 0 w 81"/>
                <a:gd name="T3" fmla="*/ 40 h 81"/>
                <a:gd name="T4" fmla="*/ 41 w 81"/>
                <a:gd name="T5" fmla="*/ 81 h 81"/>
                <a:gd name="T6" fmla="*/ 81 w 81"/>
                <a:gd name="T7" fmla="*/ 40 h 81"/>
                <a:gd name="T8" fmla="*/ 41 w 81"/>
                <a:gd name="T9" fmla="*/ 0 h 81"/>
                <a:gd name="T10" fmla="*/ 41 w 81"/>
                <a:gd name="T11" fmla="*/ 69 h 81"/>
                <a:gd name="T12" fmla="*/ 12 w 81"/>
                <a:gd name="T13" fmla="*/ 40 h 81"/>
                <a:gd name="T14" fmla="*/ 41 w 81"/>
                <a:gd name="T15" fmla="*/ 12 h 81"/>
                <a:gd name="T16" fmla="*/ 69 w 81"/>
                <a:gd name="T17" fmla="*/ 40 h 81"/>
                <a:gd name="T18" fmla="*/ 41 w 81"/>
                <a:gd name="T19" fmla="*/ 6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1">
                  <a:moveTo>
                    <a:pt x="41" y="0"/>
                  </a:moveTo>
                  <a:cubicBezTo>
                    <a:pt x="18" y="0"/>
                    <a:pt x="0" y="18"/>
                    <a:pt x="0" y="40"/>
                  </a:cubicBezTo>
                  <a:cubicBezTo>
                    <a:pt x="0" y="63"/>
                    <a:pt x="18" y="81"/>
                    <a:pt x="41" y="81"/>
                  </a:cubicBezTo>
                  <a:cubicBezTo>
                    <a:pt x="63" y="81"/>
                    <a:pt x="81" y="63"/>
                    <a:pt x="81" y="40"/>
                  </a:cubicBezTo>
                  <a:cubicBezTo>
                    <a:pt x="81" y="18"/>
                    <a:pt x="63" y="0"/>
                    <a:pt x="41" y="0"/>
                  </a:cubicBezTo>
                  <a:close/>
                  <a:moveTo>
                    <a:pt x="41" y="69"/>
                  </a:moveTo>
                  <a:cubicBezTo>
                    <a:pt x="25" y="69"/>
                    <a:pt x="12" y="56"/>
                    <a:pt x="12" y="40"/>
                  </a:cubicBezTo>
                  <a:cubicBezTo>
                    <a:pt x="12" y="24"/>
                    <a:pt x="25" y="12"/>
                    <a:pt x="41" y="12"/>
                  </a:cubicBezTo>
                  <a:cubicBezTo>
                    <a:pt x="56" y="12"/>
                    <a:pt x="69" y="24"/>
                    <a:pt x="69" y="40"/>
                  </a:cubicBezTo>
                  <a:cubicBezTo>
                    <a:pt x="69" y="56"/>
                    <a:pt x="56" y="69"/>
                    <a:pt x="41" y="6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8" name="Freeform: Shape 157">
            <a:extLst>
              <a:ext uri="{FF2B5EF4-FFF2-40B4-BE49-F238E27FC236}">
                <a16:creationId xmlns:a16="http://schemas.microsoft.com/office/drawing/2014/main" id="{15C310A7-401F-423F-8320-EEB523B9B3B5}"/>
              </a:ext>
            </a:extLst>
          </p:cNvPr>
          <p:cNvSpPr/>
          <p:nvPr/>
        </p:nvSpPr>
        <p:spPr>
          <a:xfrm rot="2717603">
            <a:off x="-173015" y="4960000"/>
            <a:ext cx="751360" cy="834887"/>
          </a:xfrm>
          <a:custGeom>
            <a:avLst/>
            <a:gdLst>
              <a:gd name="connsiteX0" fmla="*/ 184970 w 751360"/>
              <a:gd name="connsiteY0" fmla="*/ 3969 h 834887"/>
              <a:gd name="connsiteX1" fmla="*/ 218776 w 751360"/>
              <a:gd name="connsiteY1" fmla="*/ 9240 h 834887"/>
              <a:gd name="connsiteX2" fmla="*/ 474653 w 751360"/>
              <a:gd name="connsiteY2" fmla="*/ 128216 h 834887"/>
              <a:gd name="connsiteX3" fmla="*/ 680823 w 751360"/>
              <a:gd name="connsiteY3" fmla="*/ 223558 h 834887"/>
              <a:gd name="connsiteX4" fmla="*/ 701195 w 751360"/>
              <a:gd name="connsiteY4" fmla="*/ 239449 h 834887"/>
              <a:gd name="connsiteX5" fmla="*/ 737865 w 751360"/>
              <a:gd name="connsiteY5" fmla="*/ 255339 h 834887"/>
              <a:gd name="connsiteX6" fmla="*/ 746829 w 751360"/>
              <a:gd name="connsiteY6" fmla="*/ 282230 h 834887"/>
              <a:gd name="connsiteX7" fmla="*/ 562663 w 751360"/>
              <a:gd name="connsiteY7" fmla="*/ 670937 h 834887"/>
              <a:gd name="connsiteX8" fmla="*/ 485328 w 751360"/>
              <a:gd name="connsiteY8" fmla="*/ 834887 h 834887"/>
              <a:gd name="connsiteX9" fmla="*/ 0 w 751360"/>
              <a:gd name="connsiteY9" fmla="*/ 354504 h 834887"/>
              <a:gd name="connsiteX10" fmla="*/ 101839 w 751360"/>
              <a:gd name="connsiteY10" fmla="*/ 158774 h 834887"/>
              <a:gd name="connsiteX11" fmla="*/ 176401 w 751360"/>
              <a:gd name="connsiteY11" fmla="*/ 14130 h 834887"/>
              <a:gd name="connsiteX12" fmla="*/ 184970 w 751360"/>
              <a:gd name="connsiteY12" fmla="*/ 3969 h 83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1360" h="834887">
                <a:moveTo>
                  <a:pt x="184970" y="3969"/>
                </a:moveTo>
                <a:cubicBezTo>
                  <a:pt x="192343" y="-2983"/>
                  <a:pt x="197996" y="-539"/>
                  <a:pt x="218776" y="9240"/>
                </a:cubicBezTo>
                <a:lnTo>
                  <a:pt x="474653" y="128216"/>
                </a:lnTo>
                <a:lnTo>
                  <a:pt x="680823" y="223558"/>
                </a:lnTo>
                <a:cubicBezTo>
                  <a:pt x="689379" y="227225"/>
                  <a:pt x="698343" y="229670"/>
                  <a:pt x="701195" y="239449"/>
                </a:cubicBezTo>
                <a:cubicBezTo>
                  <a:pt x="713419" y="244745"/>
                  <a:pt x="725234" y="251265"/>
                  <a:pt x="737865" y="255339"/>
                </a:cubicBezTo>
                <a:cubicBezTo>
                  <a:pt x="754163" y="260636"/>
                  <a:pt x="753756" y="268377"/>
                  <a:pt x="746829" y="282230"/>
                </a:cubicBezTo>
                <a:cubicBezTo>
                  <a:pt x="684896" y="411799"/>
                  <a:pt x="623780" y="541368"/>
                  <a:pt x="562663" y="670937"/>
                </a:cubicBezTo>
                <a:lnTo>
                  <a:pt x="485328" y="834887"/>
                </a:lnTo>
                <a:lnTo>
                  <a:pt x="0" y="354504"/>
                </a:lnTo>
                <a:lnTo>
                  <a:pt x="101839" y="158774"/>
                </a:lnTo>
                <a:cubicBezTo>
                  <a:pt x="127100" y="110694"/>
                  <a:pt x="152361" y="62616"/>
                  <a:pt x="176401" y="14130"/>
                </a:cubicBezTo>
                <a:cubicBezTo>
                  <a:pt x="179864" y="9648"/>
                  <a:pt x="182513" y="6286"/>
                  <a:pt x="184970" y="3969"/>
                </a:cubicBezTo>
                <a:close/>
              </a:path>
            </a:pathLst>
          </a:custGeom>
          <a:solidFill>
            <a:schemeClr val="bg1"/>
          </a:solidFill>
          <a:ln w="4251" cap="flat">
            <a:noFill/>
            <a:prstDash val="solid"/>
            <a:miter/>
          </a:ln>
        </p:spPr>
        <p:txBody>
          <a:bodyPr wrap="square" rtlCol="0" anchor="ctr">
            <a:noAutofit/>
          </a:bodyPr>
          <a:lstStyle/>
          <a:p>
            <a:endParaRPr lang="en-US" dirty="0"/>
          </a:p>
        </p:txBody>
      </p:sp>
      <p:sp>
        <p:nvSpPr>
          <p:cNvPr id="148" name="Freeform: Shape 147">
            <a:extLst>
              <a:ext uri="{FF2B5EF4-FFF2-40B4-BE49-F238E27FC236}">
                <a16:creationId xmlns:a16="http://schemas.microsoft.com/office/drawing/2014/main" id="{769BEC89-BFE1-480F-BA4F-C7B0C9FABF72}"/>
              </a:ext>
            </a:extLst>
          </p:cNvPr>
          <p:cNvSpPr/>
          <p:nvPr/>
        </p:nvSpPr>
        <p:spPr>
          <a:xfrm rot="578905">
            <a:off x="1255322" y="5572258"/>
            <a:ext cx="1098009" cy="279768"/>
          </a:xfrm>
          <a:custGeom>
            <a:avLst/>
            <a:gdLst>
              <a:gd name="connsiteX0" fmla="*/ 58249 w 1098009"/>
              <a:gd name="connsiteY0" fmla="*/ 232663 h 279768"/>
              <a:gd name="connsiteX1" fmla="*/ 125616 w 1098009"/>
              <a:gd name="connsiteY1" fmla="*/ 279768 h 279768"/>
              <a:gd name="connsiteX2" fmla="*/ 0 w 1098009"/>
              <a:gd name="connsiteY2" fmla="*/ 268625 h 279768"/>
              <a:gd name="connsiteX3" fmla="*/ 58249 w 1098009"/>
              <a:gd name="connsiteY3" fmla="*/ 232663 h 279768"/>
              <a:gd name="connsiteX4" fmla="*/ 1066212 w 1098009"/>
              <a:gd name="connsiteY4" fmla="*/ 1186 h 279768"/>
              <a:gd name="connsiteX5" fmla="*/ 1083940 w 1098009"/>
              <a:gd name="connsiteY5" fmla="*/ 11822 h 279768"/>
              <a:gd name="connsiteX6" fmla="*/ 1097110 w 1098009"/>
              <a:gd name="connsiteY6" fmla="*/ 72604 h 279768"/>
              <a:gd name="connsiteX7" fmla="*/ 1087992 w 1098009"/>
              <a:gd name="connsiteY7" fmla="*/ 86280 h 279768"/>
              <a:gd name="connsiteX8" fmla="*/ 348989 w 1098009"/>
              <a:gd name="connsiteY8" fmla="*/ 236208 h 279768"/>
              <a:gd name="connsiteX9" fmla="*/ 317079 w 1098009"/>
              <a:gd name="connsiteY9" fmla="*/ 228104 h 279768"/>
              <a:gd name="connsiteX10" fmla="*/ 248699 w 1098009"/>
              <a:gd name="connsiteY10" fmla="*/ 165296 h 279768"/>
              <a:gd name="connsiteX11" fmla="*/ 1066212 w 1098009"/>
              <a:gd name="connsiteY11" fmla="*/ 1186 h 27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8009" h="279768">
                <a:moveTo>
                  <a:pt x="58249" y="232663"/>
                </a:moveTo>
                <a:cubicBezTo>
                  <a:pt x="82562" y="245832"/>
                  <a:pt x="103836" y="263560"/>
                  <a:pt x="125616" y="279768"/>
                </a:cubicBezTo>
                <a:cubicBezTo>
                  <a:pt x="85094" y="276223"/>
                  <a:pt x="44573" y="272677"/>
                  <a:pt x="0" y="268625"/>
                </a:cubicBezTo>
                <a:cubicBezTo>
                  <a:pt x="20767" y="255456"/>
                  <a:pt x="39508" y="243806"/>
                  <a:pt x="58249" y="232663"/>
                </a:cubicBezTo>
                <a:close/>
                <a:moveTo>
                  <a:pt x="1066212" y="1186"/>
                </a:moveTo>
                <a:cubicBezTo>
                  <a:pt x="1075836" y="-841"/>
                  <a:pt x="1081914" y="-1854"/>
                  <a:pt x="1083940" y="11822"/>
                </a:cubicBezTo>
                <a:cubicBezTo>
                  <a:pt x="1086473" y="32083"/>
                  <a:pt x="1091538" y="52850"/>
                  <a:pt x="1097110" y="72604"/>
                </a:cubicBezTo>
                <a:cubicBezTo>
                  <a:pt x="1100149" y="83241"/>
                  <a:pt x="1095084" y="84760"/>
                  <a:pt x="1087992" y="86280"/>
                </a:cubicBezTo>
                <a:cubicBezTo>
                  <a:pt x="1075836" y="88812"/>
                  <a:pt x="381406" y="229117"/>
                  <a:pt x="348989" y="236208"/>
                </a:cubicBezTo>
                <a:cubicBezTo>
                  <a:pt x="336832" y="238740"/>
                  <a:pt x="327208" y="238234"/>
                  <a:pt x="317079" y="228104"/>
                </a:cubicBezTo>
                <a:cubicBezTo>
                  <a:pt x="296311" y="206830"/>
                  <a:pt x="273518" y="187583"/>
                  <a:pt x="248699" y="165296"/>
                </a:cubicBezTo>
                <a:cubicBezTo>
                  <a:pt x="278583" y="159724"/>
                  <a:pt x="1046458" y="5238"/>
                  <a:pt x="1066212" y="1186"/>
                </a:cubicBezTo>
                <a:close/>
              </a:path>
            </a:pathLst>
          </a:custGeom>
          <a:solidFill>
            <a:schemeClr val="accent1"/>
          </a:solidFill>
          <a:ln w="9525" cap="flat">
            <a:noFill/>
            <a:prstDash val="solid"/>
            <a:miter/>
          </a:ln>
        </p:spPr>
        <p:txBody>
          <a:bodyPr wrap="square" rtlCol="0" anchor="ctr">
            <a:noAutofit/>
          </a:bodyPr>
          <a:lstStyle/>
          <a:p>
            <a:endParaRPr lang="en-US"/>
          </a:p>
        </p:txBody>
      </p:sp>
      <p:sp>
        <p:nvSpPr>
          <p:cNvPr id="197" name="Freeform: Shape 196">
            <a:extLst>
              <a:ext uri="{FF2B5EF4-FFF2-40B4-BE49-F238E27FC236}">
                <a16:creationId xmlns:a16="http://schemas.microsoft.com/office/drawing/2014/main" id="{F5E746BC-3350-41F9-84C5-CA7FC663E46B}"/>
              </a:ext>
            </a:extLst>
          </p:cNvPr>
          <p:cNvSpPr/>
          <p:nvPr/>
        </p:nvSpPr>
        <p:spPr>
          <a:xfrm rot="578905">
            <a:off x="327149" y="4514057"/>
            <a:ext cx="2328005" cy="1837744"/>
          </a:xfrm>
          <a:custGeom>
            <a:avLst/>
            <a:gdLst>
              <a:gd name="connsiteX0" fmla="*/ 1352938 w 2328005"/>
              <a:gd name="connsiteY0" fmla="*/ 868370 h 1837744"/>
              <a:gd name="connsiteX1" fmla="*/ 1475452 w 2328005"/>
              <a:gd name="connsiteY1" fmla="*/ 875207 h 1837744"/>
              <a:gd name="connsiteX2" fmla="*/ 1492673 w 2328005"/>
              <a:gd name="connsiteY2" fmla="*/ 879766 h 1837744"/>
              <a:gd name="connsiteX3" fmla="*/ 1564091 w 2328005"/>
              <a:gd name="connsiteY3" fmla="*/ 901040 h 1837744"/>
              <a:gd name="connsiteX4" fmla="*/ 1586885 w 2328005"/>
              <a:gd name="connsiteY4" fmla="*/ 904078 h 1837744"/>
              <a:gd name="connsiteX5" fmla="*/ 1724656 w 2328005"/>
              <a:gd name="connsiteY5" fmla="*/ 886857 h 1837744"/>
              <a:gd name="connsiteX6" fmla="*/ 1822413 w 2328005"/>
              <a:gd name="connsiteY6" fmla="*/ 889389 h 1837744"/>
              <a:gd name="connsiteX7" fmla="*/ 1886234 w 2328005"/>
              <a:gd name="connsiteY7" fmla="*/ 930924 h 1837744"/>
              <a:gd name="connsiteX8" fmla="*/ 1917132 w 2328005"/>
              <a:gd name="connsiteY8" fmla="*/ 951691 h 1837744"/>
              <a:gd name="connsiteX9" fmla="*/ 1962718 w 2328005"/>
              <a:gd name="connsiteY9" fmla="*/ 983601 h 1837744"/>
              <a:gd name="connsiteX10" fmla="*/ 1987537 w 2328005"/>
              <a:gd name="connsiteY10" fmla="*/ 1011459 h 1837744"/>
              <a:gd name="connsiteX11" fmla="*/ 1251066 w 2328005"/>
              <a:gd name="connsiteY11" fmla="*/ 1165945 h 1837744"/>
              <a:gd name="connsiteX12" fmla="*/ 1248027 w 2328005"/>
              <a:gd name="connsiteY12" fmla="*/ 1175569 h 1837744"/>
              <a:gd name="connsiteX13" fmla="*/ 1308302 w 2328005"/>
              <a:gd name="connsiteY13" fmla="*/ 1228753 h 1837744"/>
              <a:gd name="connsiteX14" fmla="*/ 1334134 w 2328005"/>
              <a:gd name="connsiteY14" fmla="*/ 1229260 h 1837744"/>
              <a:gd name="connsiteX15" fmla="*/ 2030591 w 2328005"/>
              <a:gd name="connsiteY15" fmla="*/ 1090982 h 1837744"/>
              <a:gd name="connsiteX16" fmla="*/ 2054903 w 2328005"/>
              <a:gd name="connsiteY16" fmla="*/ 1123398 h 1837744"/>
              <a:gd name="connsiteX17" fmla="*/ 2328005 w 2328005"/>
              <a:gd name="connsiteY17" fmla="*/ 1509212 h 1837744"/>
              <a:gd name="connsiteX18" fmla="*/ 1890846 w 2328005"/>
              <a:gd name="connsiteY18" fmla="*/ 1837539 h 1837744"/>
              <a:gd name="connsiteX19" fmla="*/ 1695475 w 2328005"/>
              <a:gd name="connsiteY19" fmla="*/ 1616268 h 1837744"/>
              <a:gd name="connsiteX20" fmla="*/ 1461234 w 2328005"/>
              <a:gd name="connsiteY20" fmla="*/ 1539142 h 1837744"/>
              <a:gd name="connsiteX21" fmla="*/ 1230805 w 2328005"/>
              <a:gd name="connsiteY21" fmla="*/ 1421228 h 1837744"/>
              <a:gd name="connsiteX22" fmla="*/ 1137607 w 2328005"/>
              <a:gd name="connsiteY22" fmla="*/ 1336641 h 1837744"/>
              <a:gd name="connsiteX23" fmla="*/ 1105190 w 2328005"/>
              <a:gd name="connsiteY23" fmla="*/ 1279912 h 1837744"/>
              <a:gd name="connsiteX24" fmla="*/ 1037823 w 2328005"/>
              <a:gd name="connsiteY24" fmla="*/ 1232806 h 1837744"/>
              <a:gd name="connsiteX25" fmla="*/ 1012498 w 2328005"/>
              <a:gd name="connsiteY25" fmla="*/ 1191271 h 1837744"/>
              <a:gd name="connsiteX26" fmla="*/ 1075812 w 2328005"/>
              <a:gd name="connsiteY26" fmla="*/ 1123398 h 1837744"/>
              <a:gd name="connsiteX27" fmla="*/ 1122917 w 2328005"/>
              <a:gd name="connsiteY27" fmla="*/ 1098073 h 1837744"/>
              <a:gd name="connsiteX28" fmla="*/ 1244988 w 2328005"/>
              <a:gd name="connsiteY28" fmla="*/ 938521 h 1837744"/>
              <a:gd name="connsiteX29" fmla="*/ 1313367 w 2328005"/>
              <a:gd name="connsiteY29" fmla="*/ 884831 h 1837744"/>
              <a:gd name="connsiteX30" fmla="*/ 1352938 w 2328005"/>
              <a:gd name="connsiteY30" fmla="*/ 868370 h 1837744"/>
              <a:gd name="connsiteX31" fmla="*/ 624850 w 2328005"/>
              <a:gd name="connsiteY31" fmla="*/ 11 h 1837744"/>
              <a:gd name="connsiteX32" fmla="*/ 651531 w 2328005"/>
              <a:gd name="connsiteY32" fmla="*/ 10872 h 1837744"/>
              <a:gd name="connsiteX33" fmla="*/ 653875 w 2328005"/>
              <a:gd name="connsiteY33" fmla="*/ 74725 h 1837744"/>
              <a:gd name="connsiteX34" fmla="*/ 608687 w 2328005"/>
              <a:gd name="connsiteY34" fmla="*/ 126552 h 1837744"/>
              <a:gd name="connsiteX35" fmla="*/ 694621 w 2328005"/>
              <a:gd name="connsiteY35" fmla="*/ 93416 h 1837744"/>
              <a:gd name="connsiteX36" fmla="*/ 815750 w 2328005"/>
              <a:gd name="connsiteY36" fmla="*/ 59445 h 1837744"/>
              <a:gd name="connsiteX37" fmla="*/ 866339 w 2328005"/>
              <a:gd name="connsiteY37" fmla="*/ 58118 h 1837744"/>
              <a:gd name="connsiteX38" fmla="*/ 895795 w 2328005"/>
              <a:gd name="connsiteY38" fmla="*/ 135900 h 1837744"/>
              <a:gd name="connsiteX39" fmla="*/ 972751 w 2328005"/>
              <a:gd name="connsiteY39" fmla="*/ 117382 h 1837744"/>
              <a:gd name="connsiteX40" fmla="*/ 1013012 w 2328005"/>
              <a:gd name="connsiteY40" fmla="*/ 117174 h 1837744"/>
              <a:gd name="connsiteX41" fmla="*/ 1045375 w 2328005"/>
              <a:gd name="connsiteY41" fmla="*/ 186008 h 1837744"/>
              <a:gd name="connsiteX42" fmla="*/ 994321 w 2328005"/>
              <a:gd name="connsiteY42" fmla="*/ 234130 h 1837744"/>
              <a:gd name="connsiteX43" fmla="*/ 850090 w 2328005"/>
              <a:gd name="connsiteY43" fmla="*/ 312201 h 1837744"/>
              <a:gd name="connsiteX44" fmla="*/ 675866 w 2328005"/>
              <a:gd name="connsiteY44" fmla="*/ 497120 h 1837744"/>
              <a:gd name="connsiteX45" fmla="*/ 655208 w 2328005"/>
              <a:gd name="connsiteY45" fmla="*/ 525927 h 1837744"/>
              <a:gd name="connsiteX46" fmla="*/ 865231 w 2328005"/>
              <a:gd name="connsiteY46" fmla="*/ 421832 h 1837744"/>
              <a:gd name="connsiteX47" fmla="*/ 1021286 w 2328005"/>
              <a:gd name="connsiteY47" fmla="*/ 302101 h 1837744"/>
              <a:gd name="connsiteX48" fmla="*/ 1077606 w 2328005"/>
              <a:gd name="connsiteY48" fmla="*/ 275304 h 1837744"/>
              <a:gd name="connsiteX49" fmla="*/ 1135640 w 2328005"/>
              <a:gd name="connsiteY49" fmla="*/ 294358 h 1837744"/>
              <a:gd name="connsiteX50" fmla="*/ 1128862 w 2328005"/>
              <a:gd name="connsiteY50" fmla="*/ 347158 h 1837744"/>
              <a:gd name="connsiteX51" fmla="*/ 1028813 w 2328005"/>
              <a:gd name="connsiteY51" fmla="*/ 455910 h 1837744"/>
              <a:gd name="connsiteX52" fmla="*/ 800327 w 2328005"/>
              <a:gd name="connsiteY52" fmla="*/ 657068 h 1837744"/>
              <a:gd name="connsiteX53" fmla="*/ 576118 w 2328005"/>
              <a:gd name="connsiteY53" fmla="*/ 875332 h 1837744"/>
              <a:gd name="connsiteX54" fmla="*/ 571369 w 2328005"/>
              <a:gd name="connsiteY54" fmla="*/ 881954 h 1837744"/>
              <a:gd name="connsiteX55" fmla="*/ 583741 w 2328005"/>
              <a:gd name="connsiteY55" fmla="*/ 877289 h 1837744"/>
              <a:gd name="connsiteX56" fmla="*/ 826112 w 2328005"/>
              <a:gd name="connsiteY56" fmla="*/ 723190 h 1837744"/>
              <a:gd name="connsiteX57" fmla="*/ 977646 w 2328005"/>
              <a:gd name="connsiteY57" fmla="*/ 716038 h 1837744"/>
              <a:gd name="connsiteX58" fmla="*/ 1017891 w 2328005"/>
              <a:gd name="connsiteY58" fmla="*/ 749411 h 1837744"/>
              <a:gd name="connsiteX59" fmla="*/ 1013203 w 2328005"/>
              <a:gd name="connsiteY59" fmla="*/ 774126 h 1837744"/>
              <a:gd name="connsiteX60" fmla="*/ 737147 w 2328005"/>
              <a:gd name="connsiteY60" fmla="*/ 957718 h 1837744"/>
              <a:gd name="connsiteX61" fmla="*/ 480939 w 2328005"/>
              <a:gd name="connsiteY61" fmla="*/ 1089859 h 1837744"/>
              <a:gd name="connsiteX62" fmla="*/ 396830 w 2328005"/>
              <a:gd name="connsiteY62" fmla="*/ 1109264 h 1837744"/>
              <a:gd name="connsiteX63" fmla="*/ 287055 w 2328005"/>
              <a:gd name="connsiteY63" fmla="*/ 1125305 h 1837744"/>
              <a:gd name="connsiteX64" fmla="*/ 261671 w 2328005"/>
              <a:gd name="connsiteY64" fmla="*/ 1123646 h 1837744"/>
              <a:gd name="connsiteX65" fmla="*/ 10194 w 2328005"/>
              <a:gd name="connsiteY65" fmla="*/ 676571 h 1837744"/>
              <a:gd name="connsiteX66" fmla="*/ 0 w 2328005"/>
              <a:gd name="connsiteY66" fmla="*/ 657227 h 1837744"/>
              <a:gd name="connsiteX67" fmla="*/ 241867 w 2328005"/>
              <a:gd name="connsiteY67" fmla="*/ 342324 h 1837744"/>
              <a:gd name="connsiteX68" fmla="*/ 494032 w 2328005"/>
              <a:gd name="connsiteY68" fmla="*/ 66894 h 1837744"/>
              <a:gd name="connsiteX69" fmla="*/ 596077 w 2328005"/>
              <a:gd name="connsiteY69" fmla="*/ 5700 h 1837744"/>
              <a:gd name="connsiteX70" fmla="*/ 624850 w 2328005"/>
              <a:gd name="connsiteY70" fmla="*/ 11 h 183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328005" h="1837744">
                <a:moveTo>
                  <a:pt x="1352938" y="868370"/>
                </a:moveTo>
                <a:cubicBezTo>
                  <a:pt x="1392921" y="857827"/>
                  <a:pt x="1434044" y="863810"/>
                  <a:pt x="1475452" y="875207"/>
                </a:cubicBezTo>
                <a:lnTo>
                  <a:pt x="1492673" y="879766"/>
                </a:lnTo>
                <a:cubicBezTo>
                  <a:pt x="1517492" y="882805"/>
                  <a:pt x="1541298" y="890909"/>
                  <a:pt x="1564091" y="901040"/>
                </a:cubicBezTo>
                <a:cubicBezTo>
                  <a:pt x="1571689" y="904079"/>
                  <a:pt x="1578780" y="905092"/>
                  <a:pt x="1586885" y="904078"/>
                </a:cubicBezTo>
                <a:cubicBezTo>
                  <a:pt x="1632470" y="896987"/>
                  <a:pt x="1678563" y="890402"/>
                  <a:pt x="1724656" y="886857"/>
                </a:cubicBezTo>
                <a:cubicBezTo>
                  <a:pt x="1757580" y="884324"/>
                  <a:pt x="1789997" y="882805"/>
                  <a:pt x="1822413" y="889389"/>
                </a:cubicBezTo>
                <a:cubicBezTo>
                  <a:pt x="1848752" y="894961"/>
                  <a:pt x="1871545" y="907118"/>
                  <a:pt x="1886234" y="930924"/>
                </a:cubicBezTo>
                <a:cubicBezTo>
                  <a:pt x="1893325" y="942573"/>
                  <a:pt x="1901936" y="949664"/>
                  <a:pt x="1917132" y="951691"/>
                </a:cubicBezTo>
                <a:cubicBezTo>
                  <a:pt x="1936886" y="953717"/>
                  <a:pt x="1950561" y="968912"/>
                  <a:pt x="1962718" y="983601"/>
                </a:cubicBezTo>
                <a:cubicBezTo>
                  <a:pt x="1970315" y="993225"/>
                  <a:pt x="1978420" y="1002849"/>
                  <a:pt x="1987537" y="1011459"/>
                </a:cubicBezTo>
                <a:cubicBezTo>
                  <a:pt x="1982979" y="1023109"/>
                  <a:pt x="1255624" y="1164426"/>
                  <a:pt x="1251066" y="1165945"/>
                </a:cubicBezTo>
                <a:cubicBezTo>
                  <a:pt x="1244988" y="1167466"/>
                  <a:pt x="1241948" y="1171011"/>
                  <a:pt x="1248027" y="1175569"/>
                </a:cubicBezTo>
                <a:cubicBezTo>
                  <a:pt x="1268793" y="1192284"/>
                  <a:pt x="1286015" y="1213558"/>
                  <a:pt x="1308302" y="1228753"/>
                </a:cubicBezTo>
                <a:cubicBezTo>
                  <a:pt x="1316406" y="1234325"/>
                  <a:pt x="1325524" y="1231286"/>
                  <a:pt x="1334134" y="1229260"/>
                </a:cubicBezTo>
                <a:lnTo>
                  <a:pt x="2030591" y="1090982"/>
                </a:lnTo>
                <a:cubicBezTo>
                  <a:pt x="2043253" y="1098073"/>
                  <a:pt x="2047812" y="1112255"/>
                  <a:pt x="2054903" y="1123398"/>
                </a:cubicBezTo>
                <a:cubicBezTo>
                  <a:pt x="2059462" y="1137074"/>
                  <a:pt x="2267775" y="1373801"/>
                  <a:pt x="2328005" y="1509212"/>
                </a:cubicBezTo>
                <a:cubicBezTo>
                  <a:pt x="2203872" y="1632333"/>
                  <a:pt x="2050398" y="1700274"/>
                  <a:pt x="1890846" y="1837539"/>
                </a:cubicBezTo>
                <a:cubicBezTo>
                  <a:pt x="1882742" y="1844630"/>
                  <a:pt x="1767078" y="1666001"/>
                  <a:pt x="1695475" y="1616268"/>
                </a:cubicBezTo>
                <a:cubicBezTo>
                  <a:pt x="1623873" y="1566536"/>
                  <a:pt x="1538679" y="1571649"/>
                  <a:pt x="1461234" y="1539142"/>
                </a:cubicBezTo>
                <a:cubicBezTo>
                  <a:pt x="1383789" y="1506636"/>
                  <a:pt x="1284743" y="1454979"/>
                  <a:pt x="1230805" y="1421228"/>
                </a:cubicBezTo>
                <a:cubicBezTo>
                  <a:pt x="1176868" y="1387478"/>
                  <a:pt x="1160400" y="1373616"/>
                  <a:pt x="1137607" y="1336641"/>
                </a:cubicBezTo>
                <a:cubicBezTo>
                  <a:pt x="1126463" y="1317899"/>
                  <a:pt x="1116333" y="1298652"/>
                  <a:pt x="1105190" y="1279912"/>
                </a:cubicBezTo>
                <a:cubicBezTo>
                  <a:pt x="1079864" y="1268261"/>
                  <a:pt x="1057578" y="1252560"/>
                  <a:pt x="1037823" y="1232806"/>
                </a:cubicBezTo>
                <a:cubicBezTo>
                  <a:pt x="1026680" y="1220649"/>
                  <a:pt x="1013511" y="1209506"/>
                  <a:pt x="1012498" y="1191271"/>
                </a:cubicBezTo>
                <a:cubicBezTo>
                  <a:pt x="1009965" y="1153789"/>
                  <a:pt x="1037823" y="1122386"/>
                  <a:pt x="1075812" y="1123398"/>
                </a:cubicBezTo>
                <a:cubicBezTo>
                  <a:pt x="1098099" y="1123905"/>
                  <a:pt x="1110761" y="1117320"/>
                  <a:pt x="1122917" y="1098073"/>
                </a:cubicBezTo>
                <a:cubicBezTo>
                  <a:pt x="1158880" y="1041343"/>
                  <a:pt x="1198388" y="987653"/>
                  <a:pt x="1244988" y="938521"/>
                </a:cubicBezTo>
                <a:cubicBezTo>
                  <a:pt x="1265248" y="917248"/>
                  <a:pt x="1287028" y="898000"/>
                  <a:pt x="1313367" y="884831"/>
                </a:cubicBezTo>
                <a:cubicBezTo>
                  <a:pt x="1326410" y="877234"/>
                  <a:pt x="1339611" y="871884"/>
                  <a:pt x="1352938" y="868370"/>
                </a:cubicBezTo>
                <a:close/>
                <a:moveTo>
                  <a:pt x="624850" y="11"/>
                </a:moveTo>
                <a:cubicBezTo>
                  <a:pt x="634228" y="218"/>
                  <a:pt x="643257" y="3184"/>
                  <a:pt x="651531" y="10872"/>
                </a:cubicBezTo>
                <a:cubicBezTo>
                  <a:pt x="663589" y="22026"/>
                  <a:pt x="664048" y="54945"/>
                  <a:pt x="653875" y="74725"/>
                </a:cubicBezTo>
                <a:cubicBezTo>
                  <a:pt x="642989" y="95498"/>
                  <a:pt x="626288" y="111096"/>
                  <a:pt x="608687" y="126552"/>
                </a:cubicBezTo>
                <a:cubicBezTo>
                  <a:pt x="637221" y="115427"/>
                  <a:pt x="665993" y="103972"/>
                  <a:pt x="694621" y="93416"/>
                </a:cubicBezTo>
                <a:cubicBezTo>
                  <a:pt x="734246" y="78712"/>
                  <a:pt x="773914" y="66045"/>
                  <a:pt x="815750" y="59445"/>
                </a:cubicBezTo>
                <a:cubicBezTo>
                  <a:pt x="832806" y="56635"/>
                  <a:pt x="849670" y="56192"/>
                  <a:pt x="866339" y="58118"/>
                </a:cubicBezTo>
                <a:cubicBezTo>
                  <a:pt x="910235" y="64027"/>
                  <a:pt x="924189" y="99103"/>
                  <a:pt x="895795" y="135900"/>
                </a:cubicBezTo>
                <a:cubicBezTo>
                  <a:pt x="922805" y="129699"/>
                  <a:pt x="946979" y="120460"/>
                  <a:pt x="972751" y="117382"/>
                </a:cubicBezTo>
                <a:cubicBezTo>
                  <a:pt x="986252" y="116033"/>
                  <a:pt x="999754" y="114685"/>
                  <a:pt x="1013012" y="117174"/>
                </a:cubicBezTo>
                <a:cubicBezTo>
                  <a:pt x="1048854" y="123824"/>
                  <a:pt x="1062866" y="153927"/>
                  <a:pt x="1045375" y="186008"/>
                </a:cubicBezTo>
                <a:cubicBezTo>
                  <a:pt x="1033446" y="207536"/>
                  <a:pt x="1015183" y="222517"/>
                  <a:pt x="994321" y="234130"/>
                </a:cubicBezTo>
                <a:cubicBezTo>
                  <a:pt x="946386" y="260422"/>
                  <a:pt x="897270" y="284866"/>
                  <a:pt x="850090" y="312201"/>
                </a:cubicBezTo>
                <a:cubicBezTo>
                  <a:pt x="774506" y="356773"/>
                  <a:pt x="724312" y="426068"/>
                  <a:pt x="675866" y="497120"/>
                </a:cubicBezTo>
                <a:cubicBezTo>
                  <a:pt x="670499" y="505304"/>
                  <a:pt x="664231" y="513344"/>
                  <a:pt x="655208" y="525927"/>
                </a:cubicBezTo>
                <a:cubicBezTo>
                  <a:pt x="733364" y="498743"/>
                  <a:pt x="803380" y="468229"/>
                  <a:pt x="865231" y="421832"/>
                </a:cubicBezTo>
                <a:cubicBezTo>
                  <a:pt x="917691" y="382239"/>
                  <a:pt x="969158" y="341933"/>
                  <a:pt x="1021286" y="302101"/>
                </a:cubicBezTo>
                <a:cubicBezTo>
                  <a:pt x="1037888" y="289439"/>
                  <a:pt x="1056332" y="279101"/>
                  <a:pt x="1077606" y="275304"/>
                </a:cubicBezTo>
                <a:cubicBezTo>
                  <a:pt x="1100254" y="270989"/>
                  <a:pt x="1121515" y="274202"/>
                  <a:pt x="1135640" y="294358"/>
                </a:cubicBezTo>
                <a:cubicBezTo>
                  <a:pt x="1148677" y="313235"/>
                  <a:pt x="1138792" y="331215"/>
                  <a:pt x="1128862" y="347158"/>
                </a:cubicBezTo>
                <a:cubicBezTo>
                  <a:pt x="1102874" y="389690"/>
                  <a:pt x="1065772" y="423250"/>
                  <a:pt x="1028813" y="455910"/>
                </a:cubicBezTo>
                <a:cubicBezTo>
                  <a:pt x="952903" y="523310"/>
                  <a:pt x="875150" y="588387"/>
                  <a:pt x="800327" y="657068"/>
                </a:cubicBezTo>
                <a:cubicBezTo>
                  <a:pt x="723748" y="727499"/>
                  <a:pt x="649105" y="800822"/>
                  <a:pt x="576118" y="875332"/>
                </a:cubicBezTo>
                <a:cubicBezTo>
                  <a:pt x="574363" y="877082"/>
                  <a:pt x="573031" y="879636"/>
                  <a:pt x="571369" y="881954"/>
                </a:cubicBezTo>
                <a:cubicBezTo>
                  <a:pt x="577380" y="884760"/>
                  <a:pt x="580135" y="880218"/>
                  <a:pt x="583741" y="877289"/>
                </a:cubicBezTo>
                <a:cubicBezTo>
                  <a:pt x="661855" y="821496"/>
                  <a:pt x="737608" y="762006"/>
                  <a:pt x="826112" y="723190"/>
                </a:cubicBezTo>
                <a:cubicBezTo>
                  <a:pt x="875127" y="701683"/>
                  <a:pt x="925635" y="692779"/>
                  <a:pt x="977646" y="716038"/>
                </a:cubicBezTo>
                <a:cubicBezTo>
                  <a:pt x="994351" y="723505"/>
                  <a:pt x="1007402" y="735371"/>
                  <a:pt x="1017891" y="749411"/>
                </a:cubicBezTo>
                <a:cubicBezTo>
                  <a:pt x="1024269" y="757996"/>
                  <a:pt x="1027330" y="767711"/>
                  <a:pt x="1013203" y="774126"/>
                </a:cubicBezTo>
                <a:cubicBezTo>
                  <a:pt x="910242" y="819120"/>
                  <a:pt x="827071" y="893848"/>
                  <a:pt x="737147" y="957718"/>
                </a:cubicBezTo>
                <a:cubicBezTo>
                  <a:pt x="657989" y="1014265"/>
                  <a:pt x="575670" y="1064033"/>
                  <a:pt x="480939" y="1089859"/>
                </a:cubicBezTo>
                <a:cubicBezTo>
                  <a:pt x="452792" y="1096249"/>
                  <a:pt x="424977" y="1102874"/>
                  <a:pt x="396830" y="1109264"/>
                </a:cubicBezTo>
                <a:cubicBezTo>
                  <a:pt x="360349" y="1114689"/>
                  <a:pt x="323300" y="1120209"/>
                  <a:pt x="287055" y="1125305"/>
                </a:cubicBezTo>
                <a:cubicBezTo>
                  <a:pt x="278527" y="1126710"/>
                  <a:pt x="269618" y="1129345"/>
                  <a:pt x="261671" y="1123646"/>
                </a:cubicBezTo>
                <a:cubicBezTo>
                  <a:pt x="177876" y="974811"/>
                  <a:pt x="93751" y="825738"/>
                  <a:pt x="10194" y="676571"/>
                </a:cubicBezTo>
                <a:cubicBezTo>
                  <a:pt x="7127" y="670360"/>
                  <a:pt x="3398" y="663675"/>
                  <a:pt x="0" y="657227"/>
                </a:cubicBezTo>
                <a:cubicBezTo>
                  <a:pt x="79818" y="551515"/>
                  <a:pt x="158074" y="445186"/>
                  <a:pt x="241867" y="342324"/>
                </a:cubicBezTo>
                <a:cubicBezTo>
                  <a:pt x="320578" y="245846"/>
                  <a:pt x="397778" y="147282"/>
                  <a:pt x="494032" y="66894"/>
                </a:cubicBezTo>
                <a:cubicBezTo>
                  <a:pt x="524537" y="41137"/>
                  <a:pt x="557640" y="18749"/>
                  <a:pt x="596077" y="5700"/>
                </a:cubicBezTo>
                <a:cubicBezTo>
                  <a:pt x="605745" y="2355"/>
                  <a:pt x="615472" y="-196"/>
                  <a:pt x="624850" y="11"/>
                </a:cubicBezTo>
                <a:close/>
              </a:path>
            </a:pathLst>
          </a:custGeom>
          <a:solidFill>
            <a:srgbClr val="FCD9C1"/>
          </a:solidFill>
          <a:ln w="2539"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D07C8FF0-F737-485B-9503-9192581ACE69}"/>
              </a:ext>
            </a:extLst>
          </p:cNvPr>
          <p:cNvSpPr/>
          <p:nvPr/>
        </p:nvSpPr>
        <p:spPr>
          <a:xfrm rot="21479217" flipH="1">
            <a:off x="1937072" y="6023955"/>
            <a:ext cx="1006835" cy="848673"/>
          </a:xfrm>
          <a:custGeom>
            <a:avLst/>
            <a:gdLst>
              <a:gd name="connsiteX0" fmla="*/ 447868 w 1006835"/>
              <a:gd name="connsiteY0" fmla="*/ 72 h 848673"/>
              <a:gd name="connsiteX1" fmla="*/ 431875 w 1006835"/>
              <a:gd name="connsiteY1" fmla="*/ 14129 h 848673"/>
              <a:gd name="connsiteX2" fmla="*/ 357313 w 1006835"/>
              <a:gd name="connsiteY2" fmla="*/ 158774 h 848673"/>
              <a:gd name="connsiteX3" fmla="*/ 216335 w 1006835"/>
              <a:gd name="connsiteY3" fmla="*/ 429727 h 848673"/>
              <a:gd name="connsiteX4" fmla="*/ 58246 w 1006835"/>
              <a:gd name="connsiteY4" fmla="*/ 736943 h 848673"/>
              <a:gd name="connsiteX5" fmla="*/ 0 w 1006835"/>
              <a:gd name="connsiteY5" fmla="*/ 848673 h 848673"/>
              <a:gd name="connsiteX6" fmla="*/ 746679 w 1006835"/>
              <a:gd name="connsiteY6" fmla="*/ 822428 h 848673"/>
              <a:gd name="connsiteX7" fmla="*/ 818137 w 1006835"/>
              <a:gd name="connsiteY7" fmla="*/ 670937 h 848673"/>
              <a:gd name="connsiteX8" fmla="*/ 1002304 w 1006835"/>
              <a:gd name="connsiteY8" fmla="*/ 282230 h 848673"/>
              <a:gd name="connsiteX9" fmla="*/ 993340 w 1006835"/>
              <a:gd name="connsiteY9" fmla="*/ 255339 h 848673"/>
              <a:gd name="connsiteX10" fmla="*/ 474251 w 1006835"/>
              <a:gd name="connsiteY10" fmla="*/ 9240 h 848673"/>
              <a:gd name="connsiteX11" fmla="*/ 447868 w 1006835"/>
              <a:gd name="connsiteY11" fmla="*/ 72 h 84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6835" h="848673">
                <a:moveTo>
                  <a:pt x="447868" y="72"/>
                </a:moveTo>
                <a:cubicBezTo>
                  <a:pt x="442470" y="683"/>
                  <a:pt x="438803" y="5165"/>
                  <a:pt x="431875" y="14129"/>
                </a:cubicBezTo>
                <a:cubicBezTo>
                  <a:pt x="407836" y="62616"/>
                  <a:pt x="382575" y="110695"/>
                  <a:pt x="357313" y="158774"/>
                </a:cubicBezTo>
                <a:cubicBezTo>
                  <a:pt x="310050" y="248820"/>
                  <a:pt x="261970" y="338866"/>
                  <a:pt x="216335" y="429727"/>
                </a:cubicBezTo>
                <a:cubicBezTo>
                  <a:pt x="164590" y="532812"/>
                  <a:pt x="108362" y="633043"/>
                  <a:pt x="58246" y="736943"/>
                </a:cubicBezTo>
                <a:lnTo>
                  <a:pt x="0" y="848673"/>
                </a:lnTo>
                <a:lnTo>
                  <a:pt x="746679" y="822428"/>
                </a:lnTo>
                <a:lnTo>
                  <a:pt x="818137" y="670937"/>
                </a:lnTo>
                <a:cubicBezTo>
                  <a:pt x="879254" y="541368"/>
                  <a:pt x="940372" y="411799"/>
                  <a:pt x="1002304" y="282230"/>
                </a:cubicBezTo>
                <a:cubicBezTo>
                  <a:pt x="1009231" y="268377"/>
                  <a:pt x="1009638" y="260636"/>
                  <a:pt x="993340" y="255339"/>
                </a:cubicBezTo>
                <a:lnTo>
                  <a:pt x="474251" y="9240"/>
                </a:lnTo>
                <a:cubicBezTo>
                  <a:pt x="460397" y="2721"/>
                  <a:pt x="453267" y="-539"/>
                  <a:pt x="447868" y="72"/>
                </a:cubicBezTo>
                <a:close/>
              </a:path>
            </a:pathLst>
          </a:custGeom>
          <a:solidFill>
            <a:schemeClr val="bg1"/>
          </a:solidFill>
          <a:ln w="4251" cap="flat">
            <a:noFill/>
            <a:prstDash val="solid"/>
            <a:miter/>
          </a:ln>
        </p:spPr>
        <p:txBody>
          <a:bodyPr wrap="square" rtlCol="0" anchor="ctr">
            <a:noAutofit/>
          </a:bodyPr>
          <a:lstStyle/>
          <a:p>
            <a:endParaRPr lang="en-US" dirty="0"/>
          </a:p>
        </p:txBody>
      </p:sp>
      <p:sp>
        <p:nvSpPr>
          <p:cNvPr id="6" name="TextBox 5">
            <a:extLst>
              <a:ext uri="{FF2B5EF4-FFF2-40B4-BE49-F238E27FC236}">
                <a16:creationId xmlns:a16="http://schemas.microsoft.com/office/drawing/2014/main" id="{F480A03F-50A4-41B8-8782-EB6B0EF85957}"/>
              </a:ext>
            </a:extLst>
          </p:cNvPr>
          <p:cNvSpPr txBox="1"/>
          <p:nvPr/>
        </p:nvSpPr>
        <p:spPr>
          <a:xfrm>
            <a:off x="0" y="648725"/>
            <a:ext cx="12192000" cy="769441"/>
          </a:xfrm>
          <a:prstGeom prst="rect">
            <a:avLst/>
          </a:prstGeom>
          <a:noFill/>
        </p:spPr>
        <p:txBody>
          <a:bodyPr wrap="square" rtlCol="0" anchor="ctr">
            <a:spAutoFit/>
          </a:bodyPr>
          <a:lstStyle/>
          <a:p>
            <a:pPr algn="ctr"/>
            <a:r>
              <a:rPr lang="en-US" sz="4400" b="1" dirty="0">
                <a:solidFill>
                  <a:schemeClr val="tx1">
                    <a:lumMod val="85000"/>
                    <a:lumOff val="15000"/>
                  </a:schemeClr>
                </a:solidFill>
                <a:latin typeface="+mj-lt"/>
              </a:rPr>
              <a:t>Is There a Gold Standard Drug Interaction Resource</a:t>
            </a:r>
            <a:r>
              <a:rPr lang="en-US" sz="4400" b="1" dirty="0" smtClean="0">
                <a:solidFill>
                  <a:schemeClr val="tx1">
                    <a:lumMod val="85000"/>
                    <a:lumOff val="15000"/>
                  </a:schemeClr>
                </a:solidFill>
                <a:latin typeface="+mj-lt"/>
              </a:rPr>
              <a:t>?</a:t>
            </a:r>
            <a:endParaRPr lang="en-US" sz="4400" b="1" dirty="0">
              <a:solidFill>
                <a:schemeClr val="tx1">
                  <a:lumMod val="85000"/>
                  <a:lumOff val="15000"/>
                </a:schemeClr>
              </a:solidFill>
              <a:latin typeface="+mj-lt"/>
            </a:endParaRPr>
          </a:p>
        </p:txBody>
      </p:sp>
      <p:sp>
        <p:nvSpPr>
          <p:cNvPr id="7" name="TextBox 6">
            <a:extLst>
              <a:ext uri="{FF2B5EF4-FFF2-40B4-BE49-F238E27FC236}">
                <a16:creationId xmlns:a16="http://schemas.microsoft.com/office/drawing/2014/main" id="{6C3D65AE-A17C-44F8-B5D1-BBFD21B3771A}"/>
              </a:ext>
            </a:extLst>
          </p:cNvPr>
          <p:cNvSpPr txBox="1"/>
          <p:nvPr/>
        </p:nvSpPr>
        <p:spPr>
          <a:xfrm>
            <a:off x="7727" y="1446414"/>
            <a:ext cx="12191853" cy="1487651"/>
          </a:xfrm>
          <a:prstGeom prst="rect">
            <a:avLst/>
          </a:prstGeom>
          <a:noFill/>
        </p:spPr>
        <p:txBody>
          <a:bodyPr wrap="square" rtlCol="0" anchor="ctr">
            <a:spAutoFit/>
          </a:bodyPr>
          <a:lstStyle/>
          <a:p>
            <a:pPr algn="ctr"/>
            <a:r>
              <a:rPr lang="en-US" altLang="ko-KR" sz="2400" u="sng" dirty="0">
                <a:solidFill>
                  <a:schemeClr val="tx1">
                    <a:lumMod val="85000"/>
                    <a:lumOff val="15000"/>
                  </a:schemeClr>
                </a:solidFill>
                <a:cs typeface="Arial" pitchFamily="34" charset="0"/>
              </a:rPr>
              <a:t>Emily Shaw – Foundation Pharmacist</a:t>
            </a:r>
          </a:p>
          <a:p>
            <a:pPr algn="ctr"/>
            <a:r>
              <a:rPr lang="en-US" altLang="ko-KR" sz="2400" dirty="0">
                <a:solidFill>
                  <a:schemeClr val="tx1">
                    <a:lumMod val="85000"/>
                    <a:lumOff val="15000"/>
                  </a:schemeClr>
                </a:solidFill>
                <a:cs typeface="Arial" pitchFamily="34" charset="0"/>
              </a:rPr>
              <a:t>Poonam Varu – Advanced Specialist Pharmacist (MI) </a:t>
            </a:r>
          </a:p>
          <a:p>
            <a:pPr algn="ctr"/>
            <a:r>
              <a:rPr lang="en-US" altLang="ko-KR" sz="2400" dirty="0">
                <a:solidFill>
                  <a:schemeClr val="tx1">
                    <a:lumMod val="85000"/>
                    <a:lumOff val="15000"/>
                  </a:schemeClr>
                </a:solidFill>
                <a:cs typeface="Arial" pitchFamily="34" charset="0"/>
              </a:rPr>
              <a:t>Leicestershire Medicines Information Centre</a:t>
            </a:r>
          </a:p>
          <a:p>
            <a:pPr algn="ctr"/>
            <a:r>
              <a:rPr lang="en-US" altLang="ko-KR" sz="1867" i="1" dirty="0" smtClean="0">
                <a:solidFill>
                  <a:schemeClr val="tx1">
                    <a:lumMod val="85000"/>
                    <a:lumOff val="15000"/>
                  </a:schemeClr>
                </a:solidFill>
                <a:cs typeface="Arial" pitchFamily="34" charset="0"/>
              </a:rPr>
              <a:t>(Part </a:t>
            </a:r>
            <a:r>
              <a:rPr lang="en-US" altLang="ko-KR" sz="1867" i="1" dirty="0">
                <a:solidFill>
                  <a:schemeClr val="tx1">
                    <a:lumMod val="85000"/>
                    <a:lumOff val="15000"/>
                  </a:schemeClr>
                </a:solidFill>
                <a:cs typeface="Arial" pitchFamily="34" charset="0"/>
              </a:rPr>
              <a:t>of the </a:t>
            </a:r>
            <a:r>
              <a:rPr lang="en-US" altLang="ko-KR" sz="1867" i="1" dirty="0" smtClean="0">
                <a:solidFill>
                  <a:schemeClr val="tx1">
                    <a:lumMod val="85000"/>
                    <a:lumOff val="15000"/>
                  </a:schemeClr>
                </a:solidFill>
                <a:cs typeface="Arial" pitchFamily="34" charset="0"/>
              </a:rPr>
              <a:t>Midlands and East Medicines Advice Service (MEMAS) </a:t>
            </a:r>
            <a:r>
              <a:rPr lang="en-US" altLang="ko-KR" sz="1867" i="1" dirty="0">
                <a:solidFill>
                  <a:schemeClr val="tx1">
                    <a:lumMod val="85000"/>
                    <a:lumOff val="15000"/>
                  </a:schemeClr>
                </a:solidFill>
                <a:cs typeface="Arial" pitchFamily="34" charset="0"/>
              </a:rPr>
              <a:t>and UK Drugs in Lactation Advisory Service </a:t>
            </a:r>
            <a:r>
              <a:rPr lang="en-US" altLang="ko-KR" sz="1867" i="1" dirty="0" smtClean="0">
                <a:solidFill>
                  <a:schemeClr val="tx1">
                    <a:lumMod val="85000"/>
                    <a:lumOff val="15000"/>
                  </a:schemeClr>
                </a:solidFill>
                <a:cs typeface="Arial" pitchFamily="34" charset="0"/>
              </a:rPr>
              <a:t>(UKDILAS))</a:t>
            </a:r>
            <a:endParaRPr lang="en-US" altLang="ko-KR" sz="1867" i="1" dirty="0">
              <a:solidFill>
                <a:schemeClr val="tx1">
                  <a:lumMod val="85000"/>
                  <a:lumOff val="15000"/>
                </a:schemeClr>
              </a:solidFill>
              <a:cs typeface="Arial" pitchFamily="34" charset="0"/>
            </a:endParaRPr>
          </a:p>
        </p:txBody>
      </p:sp>
      <p:grpSp>
        <p:nvGrpSpPr>
          <p:cNvPr id="61" name="Group 60">
            <a:extLst>
              <a:ext uri="{FF2B5EF4-FFF2-40B4-BE49-F238E27FC236}">
                <a16:creationId xmlns:a16="http://schemas.microsoft.com/office/drawing/2014/main" id="{62657F83-321A-4381-AE2B-7DADEFC27EEF}"/>
              </a:ext>
            </a:extLst>
          </p:cNvPr>
          <p:cNvGrpSpPr/>
          <p:nvPr/>
        </p:nvGrpSpPr>
        <p:grpSpPr>
          <a:xfrm flipH="1">
            <a:off x="8350688" y="3844199"/>
            <a:ext cx="908498" cy="944789"/>
            <a:chOff x="3160515" y="4567864"/>
            <a:chExt cx="908498" cy="944789"/>
          </a:xfrm>
        </p:grpSpPr>
        <p:sp>
          <p:nvSpPr>
            <p:cNvPr id="62" name="Freeform: Shape 61">
              <a:extLst>
                <a:ext uri="{FF2B5EF4-FFF2-40B4-BE49-F238E27FC236}">
                  <a16:creationId xmlns:a16="http://schemas.microsoft.com/office/drawing/2014/main" id="{47F2F30F-9918-48E4-B2A8-FAD0813AA32D}"/>
                </a:ext>
              </a:extLst>
            </p:cNvPr>
            <p:cNvSpPr/>
            <p:nvPr/>
          </p:nvSpPr>
          <p:spPr>
            <a:xfrm>
              <a:off x="3160515" y="4567864"/>
              <a:ext cx="908498" cy="944789"/>
            </a:xfrm>
            <a:custGeom>
              <a:avLst/>
              <a:gdLst>
                <a:gd name="connsiteX0" fmla="*/ 145130 w 949555"/>
                <a:gd name="connsiteY0" fmla="*/ 136100 h 987486"/>
                <a:gd name="connsiteX1" fmla="*/ 394259 w 949555"/>
                <a:gd name="connsiteY1" fmla="*/ 7490 h 987486"/>
                <a:gd name="connsiteX2" fmla="*/ 935955 w 949555"/>
                <a:gd name="connsiteY2" fmla="*/ 359252 h 987486"/>
                <a:gd name="connsiteX3" fmla="*/ 706416 w 949555"/>
                <a:gd name="connsiteY3" fmla="*/ 882210 h 987486"/>
                <a:gd name="connsiteX4" fmla="*/ 688530 w 949555"/>
                <a:gd name="connsiteY4" fmla="*/ 893282 h 987486"/>
                <a:gd name="connsiteX5" fmla="*/ 658293 w 949555"/>
                <a:gd name="connsiteY5" fmla="*/ 912446 h 987486"/>
                <a:gd name="connsiteX6" fmla="*/ 274166 w 949555"/>
                <a:gd name="connsiteY6" fmla="*/ 900948 h 987486"/>
                <a:gd name="connsiteX7" fmla="*/ 230728 w 949555"/>
                <a:gd name="connsiteY7" fmla="*/ 878377 h 987486"/>
                <a:gd name="connsiteX8" fmla="*/ 196659 w 949555"/>
                <a:gd name="connsiteY8" fmla="*/ 883488 h 987486"/>
                <a:gd name="connsiteX9" fmla="*/ 143000 w 949555"/>
                <a:gd name="connsiteY9" fmla="*/ 940127 h 987486"/>
                <a:gd name="connsiteX10" fmla="*/ 115319 w 949555"/>
                <a:gd name="connsiteY10" fmla="*/ 971215 h 987486"/>
                <a:gd name="connsiteX11" fmla="*/ 75288 w 949555"/>
                <a:gd name="connsiteY11" fmla="*/ 974622 h 987486"/>
                <a:gd name="connsiteX12" fmla="*/ 4169 w 949555"/>
                <a:gd name="connsiteY12" fmla="*/ 919260 h 987486"/>
                <a:gd name="connsiteX13" fmla="*/ 9280 w 949555"/>
                <a:gd name="connsiteY13" fmla="*/ 892857 h 987486"/>
                <a:gd name="connsiteX14" fmla="*/ 91045 w 949555"/>
                <a:gd name="connsiteY14" fmla="*/ 795334 h 987486"/>
                <a:gd name="connsiteX15" fmla="*/ 92323 w 949555"/>
                <a:gd name="connsiteY15" fmla="*/ 750619 h 987486"/>
                <a:gd name="connsiteX16" fmla="*/ 42923 w 949555"/>
                <a:gd name="connsiteY16" fmla="*/ 277060 h 987486"/>
                <a:gd name="connsiteX17" fmla="*/ 126392 w 949555"/>
                <a:gd name="connsiteY17" fmla="*/ 150153 h 987486"/>
                <a:gd name="connsiteX18" fmla="*/ 145130 w 949555"/>
                <a:gd name="connsiteY18" fmla="*/ 136100 h 98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9555" h="987486">
                  <a:moveTo>
                    <a:pt x="145130" y="136100"/>
                  </a:moveTo>
                  <a:cubicBezTo>
                    <a:pt x="216249" y="70091"/>
                    <a:pt x="298014" y="24950"/>
                    <a:pt x="394259" y="7490"/>
                  </a:cubicBezTo>
                  <a:cubicBezTo>
                    <a:pt x="640407" y="-36374"/>
                    <a:pt x="875909" y="116510"/>
                    <a:pt x="935955" y="359252"/>
                  </a:cubicBezTo>
                  <a:cubicBezTo>
                    <a:pt x="986633" y="564943"/>
                    <a:pt x="892518" y="779577"/>
                    <a:pt x="706416" y="882210"/>
                  </a:cubicBezTo>
                  <a:cubicBezTo>
                    <a:pt x="700454" y="885617"/>
                    <a:pt x="694492" y="889450"/>
                    <a:pt x="688530" y="893282"/>
                  </a:cubicBezTo>
                  <a:cubicBezTo>
                    <a:pt x="680864" y="903077"/>
                    <a:pt x="669366" y="908188"/>
                    <a:pt x="658293" y="912446"/>
                  </a:cubicBezTo>
                  <a:cubicBezTo>
                    <a:pt x="528831" y="962698"/>
                    <a:pt x="400221" y="959717"/>
                    <a:pt x="274166" y="900948"/>
                  </a:cubicBezTo>
                  <a:cubicBezTo>
                    <a:pt x="259261" y="894134"/>
                    <a:pt x="244356" y="887320"/>
                    <a:pt x="230728" y="878377"/>
                  </a:cubicBezTo>
                  <a:cubicBezTo>
                    <a:pt x="217100" y="869008"/>
                    <a:pt x="207731" y="869860"/>
                    <a:pt x="196659" y="883488"/>
                  </a:cubicBezTo>
                  <a:cubicBezTo>
                    <a:pt x="180050" y="903503"/>
                    <a:pt x="165997" y="926074"/>
                    <a:pt x="143000" y="940127"/>
                  </a:cubicBezTo>
                  <a:cubicBezTo>
                    <a:pt x="133631" y="950348"/>
                    <a:pt x="124262" y="960569"/>
                    <a:pt x="115319" y="971215"/>
                  </a:cubicBezTo>
                  <a:cubicBezTo>
                    <a:pt x="97007" y="992082"/>
                    <a:pt x="97433" y="992508"/>
                    <a:pt x="75288" y="974622"/>
                  </a:cubicBezTo>
                  <a:cubicBezTo>
                    <a:pt x="46330" y="963124"/>
                    <a:pt x="25888" y="940127"/>
                    <a:pt x="4169" y="919260"/>
                  </a:cubicBezTo>
                  <a:cubicBezTo>
                    <a:pt x="-5200" y="910743"/>
                    <a:pt x="3318" y="900522"/>
                    <a:pt x="9280" y="892857"/>
                  </a:cubicBezTo>
                  <a:cubicBezTo>
                    <a:pt x="35683" y="859639"/>
                    <a:pt x="64216" y="827700"/>
                    <a:pt x="91045" y="795334"/>
                  </a:cubicBezTo>
                  <a:cubicBezTo>
                    <a:pt x="108931" y="773615"/>
                    <a:pt x="108506" y="774467"/>
                    <a:pt x="92323" y="750619"/>
                  </a:cubicBezTo>
                  <a:cubicBezTo>
                    <a:pt x="-10310" y="601993"/>
                    <a:pt x="-27770" y="443998"/>
                    <a:pt x="42923" y="277060"/>
                  </a:cubicBezTo>
                  <a:cubicBezTo>
                    <a:pt x="62938" y="229790"/>
                    <a:pt x="89768" y="186777"/>
                    <a:pt x="126392" y="150153"/>
                  </a:cubicBezTo>
                  <a:cubicBezTo>
                    <a:pt x="132354" y="144617"/>
                    <a:pt x="137038" y="138229"/>
                    <a:pt x="145130" y="136100"/>
                  </a:cubicBezTo>
                  <a:close/>
                </a:path>
              </a:pathLst>
            </a:custGeom>
            <a:solidFill>
              <a:srgbClr val="FDFDFD"/>
            </a:solidFill>
            <a:ln w="4251"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EB4907E3-C054-49E1-8159-008E6CA1929C}"/>
                </a:ext>
              </a:extLst>
            </p:cNvPr>
            <p:cNvSpPr/>
            <p:nvPr/>
          </p:nvSpPr>
          <p:spPr>
            <a:xfrm>
              <a:off x="3241906" y="4642259"/>
              <a:ext cx="752250" cy="752255"/>
            </a:xfrm>
            <a:custGeom>
              <a:avLst/>
              <a:gdLst>
                <a:gd name="connsiteX0" fmla="*/ 395213 w 786246"/>
                <a:gd name="connsiteY0" fmla="*/ 0 h 786251"/>
                <a:gd name="connsiteX1" fmla="*/ 786154 w 786246"/>
                <a:gd name="connsiteY1" fmla="*/ 400310 h 786251"/>
                <a:gd name="connsiteX2" fmla="*/ 385418 w 786246"/>
                <a:gd name="connsiteY2" fmla="*/ 786141 h 786251"/>
                <a:gd name="connsiteX3" fmla="*/ 13 w 786246"/>
                <a:gd name="connsiteY3" fmla="*/ 391793 h 786251"/>
                <a:gd name="connsiteX4" fmla="*/ 395213 w 786246"/>
                <a:gd name="connsiteY4" fmla="*/ 0 h 786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246" h="786251">
                  <a:moveTo>
                    <a:pt x="395213" y="0"/>
                  </a:moveTo>
                  <a:cubicBezTo>
                    <a:pt x="617087" y="4685"/>
                    <a:pt x="790839" y="182269"/>
                    <a:pt x="786154" y="400310"/>
                  </a:cubicBezTo>
                  <a:cubicBezTo>
                    <a:pt x="781470" y="617926"/>
                    <a:pt x="602182" y="791251"/>
                    <a:pt x="385418" y="786141"/>
                  </a:cubicBezTo>
                  <a:cubicBezTo>
                    <a:pt x="163970" y="781031"/>
                    <a:pt x="-1690" y="604298"/>
                    <a:pt x="13" y="391793"/>
                  </a:cubicBezTo>
                  <a:cubicBezTo>
                    <a:pt x="2568" y="162253"/>
                    <a:pt x="182282" y="1703"/>
                    <a:pt x="395213" y="0"/>
                  </a:cubicBezTo>
                  <a:close/>
                </a:path>
              </a:pathLst>
            </a:custGeom>
            <a:solidFill>
              <a:schemeClr val="accent3">
                <a:lumMod val="50000"/>
              </a:schemeClr>
            </a:solidFill>
            <a:ln w="4251" cap="flat">
              <a:noFill/>
              <a:prstDash val="solid"/>
              <a:miter/>
            </a:ln>
          </p:spPr>
          <p:txBody>
            <a:bodyPr rtlCol="0" anchor="ctr"/>
            <a:lstStyle/>
            <a:p>
              <a:endParaRPr lang="en-US"/>
            </a:p>
          </p:txBody>
        </p:sp>
      </p:grpSp>
      <p:sp>
        <p:nvSpPr>
          <p:cNvPr id="66" name="Freeform: Shape 65">
            <a:extLst>
              <a:ext uri="{FF2B5EF4-FFF2-40B4-BE49-F238E27FC236}">
                <a16:creationId xmlns:a16="http://schemas.microsoft.com/office/drawing/2014/main" id="{8FA8FA9B-9D2C-4297-A22F-E61782D61A42}"/>
              </a:ext>
            </a:extLst>
          </p:cNvPr>
          <p:cNvSpPr>
            <a:spLocks noChangeAspect="1"/>
          </p:cNvSpPr>
          <p:nvPr/>
        </p:nvSpPr>
        <p:spPr>
          <a:xfrm rot="21005696">
            <a:off x="7824613" y="5615183"/>
            <a:ext cx="508264" cy="809479"/>
          </a:xfrm>
          <a:custGeom>
            <a:avLst/>
            <a:gdLst>
              <a:gd name="connsiteX0" fmla="*/ 535055 w 1065905"/>
              <a:gd name="connsiteY0" fmla="*/ 156808 h 1697595"/>
              <a:gd name="connsiteX1" fmla="*/ 623457 w 1065905"/>
              <a:gd name="connsiteY1" fmla="*/ 310223 h 1697595"/>
              <a:gd name="connsiteX2" fmla="*/ 535055 w 1065905"/>
              <a:gd name="connsiteY2" fmla="*/ 463638 h 1697595"/>
              <a:gd name="connsiteX3" fmla="*/ 446652 w 1065905"/>
              <a:gd name="connsiteY3" fmla="*/ 310223 h 1697595"/>
              <a:gd name="connsiteX4" fmla="*/ 535055 w 1065905"/>
              <a:gd name="connsiteY4" fmla="*/ 156808 h 1697595"/>
              <a:gd name="connsiteX5" fmla="*/ 411386 w 1065905"/>
              <a:gd name="connsiteY5" fmla="*/ 0 h 1697595"/>
              <a:gd name="connsiteX6" fmla="*/ 411386 w 1065905"/>
              <a:gd name="connsiteY6" fmla="*/ 615052 h 1697595"/>
              <a:gd name="connsiteX7" fmla="*/ 488157 w 1065905"/>
              <a:gd name="connsiteY7" fmla="*/ 716376 h 1697595"/>
              <a:gd name="connsiteX8" fmla="*/ 488157 w 1065905"/>
              <a:gd name="connsiteY8" fmla="*/ 931518 h 1697595"/>
              <a:gd name="connsiteX9" fmla="*/ 534818 w 1065905"/>
              <a:gd name="connsiteY9" fmla="*/ 978179 h 1697595"/>
              <a:gd name="connsiteX10" fmla="*/ 581479 w 1065905"/>
              <a:gd name="connsiteY10" fmla="*/ 931518 h 1697595"/>
              <a:gd name="connsiteX11" fmla="*/ 581479 w 1065905"/>
              <a:gd name="connsiteY11" fmla="*/ 716523 h 1697595"/>
              <a:gd name="connsiteX12" fmla="*/ 658724 w 1065905"/>
              <a:gd name="connsiteY12" fmla="*/ 615052 h 1697595"/>
              <a:gd name="connsiteX13" fmla="*/ 658724 w 1065905"/>
              <a:gd name="connsiteY13" fmla="*/ 641 h 1697595"/>
              <a:gd name="connsiteX14" fmla="*/ 1065904 w 1065905"/>
              <a:gd name="connsiteY14" fmla="*/ 465924 h 1697595"/>
              <a:gd name="connsiteX15" fmla="*/ 1065904 w 1065905"/>
              <a:gd name="connsiteY15" fmla="*/ 760441 h 1697595"/>
              <a:gd name="connsiteX16" fmla="*/ 1065905 w 1065905"/>
              <a:gd name="connsiteY16" fmla="*/ 760441 h 1697595"/>
              <a:gd name="connsiteX17" fmla="*/ 1065905 w 1065905"/>
              <a:gd name="connsiteY17" fmla="*/ 1229018 h 1697595"/>
              <a:gd name="connsiteX18" fmla="*/ 597327 w 1065905"/>
              <a:gd name="connsiteY18" fmla="*/ 1697595 h 1697595"/>
              <a:gd name="connsiteX19" fmla="*/ 468579 w 1065905"/>
              <a:gd name="connsiteY19" fmla="*/ 1697595 h 1697595"/>
              <a:gd name="connsiteX20" fmla="*/ 1 w 1065905"/>
              <a:gd name="connsiteY20" fmla="*/ 1229018 h 1697595"/>
              <a:gd name="connsiteX21" fmla="*/ 1 w 1065905"/>
              <a:gd name="connsiteY21" fmla="*/ 767827 h 1697595"/>
              <a:gd name="connsiteX22" fmla="*/ 0 w 1065905"/>
              <a:gd name="connsiteY22" fmla="*/ 767827 h 1697595"/>
              <a:gd name="connsiteX23" fmla="*/ 0 w 1065905"/>
              <a:gd name="connsiteY23" fmla="*/ 465924 h 1697595"/>
              <a:gd name="connsiteX24" fmla="*/ 411386 w 1065905"/>
              <a:gd name="connsiteY24" fmla="*/ 0 h 169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5905" h="1697595">
                <a:moveTo>
                  <a:pt x="535055" y="156808"/>
                </a:moveTo>
                <a:cubicBezTo>
                  <a:pt x="583878" y="156808"/>
                  <a:pt x="623457" y="225494"/>
                  <a:pt x="623457" y="310223"/>
                </a:cubicBezTo>
                <a:cubicBezTo>
                  <a:pt x="623457" y="394952"/>
                  <a:pt x="583878" y="463638"/>
                  <a:pt x="535055" y="463638"/>
                </a:cubicBezTo>
                <a:cubicBezTo>
                  <a:pt x="486231" y="463638"/>
                  <a:pt x="446652" y="394952"/>
                  <a:pt x="446652" y="310223"/>
                </a:cubicBezTo>
                <a:cubicBezTo>
                  <a:pt x="446652" y="225494"/>
                  <a:pt x="486231" y="156808"/>
                  <a:pt x="535055" y="156808"/>
                </a:cubicBezTo>
                <a:close/>
                <a:moveTo>
                  <a:pt x="411386" y="0"/>
                </a:moveTo>
                <a:lnTo>
                  <a:pt x="411386" y="615052"/>
                </a:lnTo>
                <a:cubicBezTo>
                  <a:pt x="411386" y="663385"/>
                  <a:pt x="443769" y="704154"/>
                  <a:pt x="488157" y="716376"/>
                </a:cubicBezTo>
                <a:cubicBezTo>
                  <a:pt x="488157" y="788090"/>
                  <a:pt x="488157" y="859804"/>
                  <a:pt x="488157" y="931518"/>
                </a:cubicBezTo>
                <a:cubicBezTo>
                  <a:pt x="488157" y="957288"/>
                  <a:pt x="509048" y="978179"/>
                  <a:pt x="534818" y="978179"/>
                </a:cubicBezTo>
                <a:cubicBezTo>
                  <a:pt x="560588" y="978179"/>
                  <a:pt x="581479" y="957288"/>
                  <a:pt x="581479" y="931518"/>
                </a:cubicBezTo>
                <a:lnTo>
                  <a:pt x="581479" y="716523"/>
                </a:lnTo>
                <a:cubicBezTo>
                  <a:pt x="626107" y="704448"/>
                  <a:pt x="658724" y="663559"/>
                  <a:pt x="658724" y="615052"/>
                </a:cubicBezTo>
                <a:lnTo>
                  <a:pt x="658724" y="641"/>
                </a:lnTo>
                <a:cubicBezTo>
                  <a:pt x="888628" y="30848"/>
                  <a:pt x="1065904" y="227684"/>
                  <a:pt x="1065904" y="465924"/>
                </a:cubicBezTo>
                <a:lnTo>
                  <a:pt x="1065904" y="760441"/>
                </a:lnTo>
                <a:lnTo>
                  <a:pt x="1065905" y="760441"/>
                </a:lnTo>
                <a:lnTo>
                  <a:pt x="1065905" y="1229018"/>
                </a:lnTo>
                <a:cubicBezTo>
                  <a:pt x="1065905" y="1487806"/>
                  <a:pt x="856115" y="1697595"/>
                  <a:pt x="597327" y="1697595"/>
                </a:cubicBezTo>
                <a:lnTo>
                  <a:pt x="468579" y="1697595"/>
                </a:lnTo>
                <a:cubicBezTo>
                  <a:pt x="209790" y="1697595"/>
                  <a:pt x="1" y="1487806"/>
                  <a:pt x="1" y="1229018"/>
                </a:cubicBezTo>
                <a:lnTo>
                  <a:pt x="1" y="767827"/>
                </a:lnTo>
                <a:lnTo>
                  <a:pt x="0" y="767827"/>
                </a:lnTo>
                <a:lnTo>
                  <a:pt x="0" y="465924"/>
                </a:lnTo>
                <a:cubicBezTo>
                  <a:pt x="0" y="226227"/>
                  <a:pt x="179451" y="28442"/>
                  <a:pt x="41138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grpSp>
        <p:nvGrpSpPr>
          <p:cNvPr id="218" name="Group 217">
            <a:extLst>
              <a:ext uri="{FF2B5EF4-FFF2-40B4-BE49-F238E27FC236}">
                <a16:creationId xmlns:a16="http://schemas.microsoft.com/office/drawing/2014/main" id="{8FD87B2D-389F-4600-9C78-A66D502EF881}"/>
              </a:ext>
            </a:extLst>
          </p:cNvPr>
          <p:cNvGrpSpPr/>
          <p:nvPr/>
        </p:nvGrpSpPr>
        <p:grpSpPr>
          <a:xfrm rot="19991619">
            <a:off x="3059039" y="4450952"/>
            <a:ext cx="1316147" cy="518672"/>
            <a:chOff x="8060641" y="1503156"/>
            <a:chExt cx="3004811" cy="1184147"/>
          </a:xfrm>
          <a:solidFill>
            <a:schemeClr val="accent4"/>
          </a:solidFill>
        </p:grpSpPr>
        <p:sp>
          <p:nvSpPr>
            <p:cNvPr id="122" name="Freeform 7">
              <a:extLst>
                <a:ext uri="{FF2B5EF4-FFF2-40B4-BE49-F238E27FC236}">
                  <a16:creationId xmlns:a16="http://schemas.microsoft.com/office/drawing/2014/main" id="{2F1F71CB-9EE0-4213-889E-BD5D1D2851B6}"/>
                </a:ext>
              </a:extLst>
            </p:cNvPr>
            <p:cNvSpPr/>
            <p:nvPr/>
          </p:nvSpPr>
          <p:spPr>
            <a:xfrm>
              <a:off x="8131879" y="1640533"/>
              <a:ext cx="2907039" cy="1046770"/>
            </a:xfrm>
            <a:custGeom>
              <a:avLst/>
              <a:gdLst>
                <a:gd name="connsiteX0" fmla="*/ 5481115 w 5481115"/>
                <a:gd name="connsiteY0" fmla="*/ 0 h 1897513"/>
                <a:gd name="connsiteX1" fmla="*/ 1009540 w 5481115"/>
                <a:gd name="connsiteY1" fmla="*/ 623695 h 1897513"/>
                <a:gd name="connsiteX2" fmla="*/ 0 w 5481115"/>
                <a:gd name="connsiteY2" fmla="*/ 1812944 h 1897513"/>
                <a:gd name="connsiteX3" fmla="*/ 581411 w 5481115"/>
                <a:gd name="connsiteY3" fmla="*/ 1897513 h 1897513"/>
                <a:gd name="connsiteX4" fmla="*/ 1205106 w 5481115"/>
                <a:gd name="connsiteY4" fmla="*/ 813975 h 1897513"/>
                <a:gd name="connsiteX5" fmla="*/ 5433545 w 5481115"/>
                <a:gd name="connsiteY5" fmla="*/ 253707 h 1897513"/>
                <a:gd name="connsiteX6" fmla="*/ 5481115 w 5481115"/>
                <a:gd name="connsiteY6" fmla="*/ 0 h 1897513"/>
                <a:gd name="connsiteX0" fmla="*/ 5481115 w 5481115"/>
                <a:gd name="connsiteY0" fmla="*/ 1951 h 1899464"/>
                <a:gd name="connsiteX1" fmla="*/ 1009540 w 5481115"/>
                <a:gd name="connsiteY1" fmla="*/ 625646 h 1899464"/>
                <a:gd name="connsiteX2" fmla="*/ 0 w 5481115"/>
                <a:gd name="connsiteY2" fmla="*/ 1814895 h 1899464"/>
                <a:gd name="connsiteX3" fmla="*/ 581411 w 5481115"/>
                <a:gd name="connsiteY3" fmla="*/ 1899464 h 1899464"/>
                <a:gd name="connsiteX4" fmla="*/ 1205106 w 5481115"/>
                <a:gd name="connsiteY4" fmla="*/ 815926 h 1899464"/>
                <a:gd name="connsiteX5" fmla="*/ 5433545 w 5481115"/>
                <a:gd name="connsiteY5" fmla="*/ 255658 h 1899464"/>
                <a:gd name="connsiteX6" fmla="*/ 5481115 w 5481115"/>
                <a:gd name="connsiteY6" fmla="*/ 1951 h 1899464"/>
                <a:gd name="connsiteX0" fmla="*/ 5481115 w 5481115"/>
                <a:gd name="connsiteY0" fmla="*/ 1726 h 1899239"/>
                <a:gd name="connsiteX1" fmla="*/ 1009540 w 5481115"/>
                <a:gd name="connsiteY1" fmla="*/ 625421 h 1899239"/>
                <a:gd name="connsiteX2" fmla="*/ 0 w 5481115"/>
                <a:gd name="connsiteY2" fmla="*/ 1814670 h 1899239"/>
                <a:gd name="connsiteX3" fmla="*/ 581411 w 5481115"/>
                <a:gd name="connsiteY3" fmla="*/ 1899239 h 1899239"/>
                <a:gd name="connsiteX4" fmla="*/ 1205106 w 5481115"/>
                <a:gd name="connsiteY4" fmla="*/ 815701 h 1899239"/>
                <a:gd name="connsiteX5" fmla="*/ 5433545 w 5481115"/>
                <a:gd name="connsiteY5" fmla="*/ 255433 h 1899239"/>
                <a:gd name="connsiteX6" fmla="*/ 5481115 w 5481115"/>
                <a:gd name="connsiteY6" fmla="*/ 1726 h 1899239"/>
                <a:gd name="connsiteX0" fmla="*/ 5496972 w 5496972"/>
                <a:gd name="connsiteY0" fmla="*/ 1726 h 1899239"/>
                <a:gd name="connsiteX1" fmla="*/ 1025397 w 5496972"/>
                <a:gd name="connsiteY1" fmla="*/ 625421 h 1899239"/>
                <a:gd name="connsiteX2" fmla="*/ 0 w 5496972"/>
                <a:gd name="connsiteY2" fmla="*/ 1798814 h 1899239"/>
                <a:gd name="connsiteX3" fmla="*/ 597268 w 5496972"/>
                <a:gd name="connsiteY3" fmla="*/ 1899239 h 1899239"/>
                <a:gd name="connsiteX4" fmla="*/ 1220963 w 5496972"/>
                <a:gd name="connsiteY4" fmla="*/ 815701 h 1899239"/>
                <a:gd name="connsiteX5" fmla="*/ 5449402 w 5496972"/>
                <a:gd name="connsiteY5" fmla="*/ 255433 h 1899239"/>
                <a:gd name="connsiteX6" fmla="*/ 5496972 w 5496972"/>
                <a:gd name="connsiteY6" fmla="*/ 1726 h 1899239"/>
                <a:gd name="connsiteX0" fmla="*/ 5499844 w 5499844"/>
                <a:gd name="connsiteY0" fmla="*/ 1726 h 1899239"/>
                <a:gd name="connsiteX1" fmla="*/ 1028269 w 5499844"/>
                <a:gd name="connsiteY1" fmla="*/ 625421 h 1899239"/>
                <a:gd name="connsiteX2" fmla="*/ 2872 w 5499844"/>
                <a:gd name="connsiteY2" fmla="*/ 1798814 h 1899239"/>
                <a:gd name="connsiteX3" fmla="*/ 600140 w 5499844"/>
                <a:gd name="connsiteY3" fmla="*/ 1899239 h 1899239"/>
                <a:gd name="connsiteX4" fmla="*/ 1223835 w 5499844"/>
                <a:gd name="connsiteY4" fmla="*/ 815701 h 1899239"/>
                <a:gd name="connsiteX5" fmla="*/ 5452274 w 5499844"/>
                <a:gd name="connsiteY5" fmla="*/ 255433 h 1899239"/>
                <a:gd name="connsiteX6" fmla="*/ 5499844 w 5499844"/>
                <a:gd name="connsiteY6" fmla="*/ 1726 h 1899239"/>
                <a:gd name="connsiteX0" fmla="*/ 5499844 w 5499844"/>
                <a:gd name="connsiteY0" fmla="*/ 1726 h 1932850"/>
                <a:gd name="connsiteX1" fmla="*/ 1028269 w 5499844"/>
                <a:gd name="connsiteY1" fmla="*/ 625421 h 1932850"/>
                <a:gd name="connsiteX2" fmla="*/ 2872 w 5499844"/>
                <a:gd name="connsiteY2" fmla="*/ 1798814 h 1932850"/>
                <a:gd name="connsiteX3" fmla="*/ 600140 w 5499844"/>
                <a:gd name="connsiteY3" fmla="*/ 1899239 h 1932850"/>
                <a:gd name="connsiteX4" fmla="*/ 1223835 w 5499844"/>
                <a:gd name="connsiteY4" fmla="*/ 815701 h 1932850"/>
                <a:gd name="connsiteX5" fmla="*/ 5452274 w 5499844"/>
                <a:gd name="connsiteY5" fmla="*/ 255433 h 1932850"/>
                <a:gd name="connsiteX6" fmla="*/ 5499844 w 5499844"/>
                <a:gd name="connsiteY6" fmla="*/ 1726 h 1932850"/>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23835 w 5499844"/>
                <a:gd name="connsiteY4" fmla="*/ 815701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80390"/>
                <a:gd name="connsiteX1" fmla="*/ 1028269 w 5499844"/>
                <a:gd name="connsiteY1" fmla="*/ 625421 h 1980390"/>
                <a:gd name="connsiteX2" fmla="*/ 2872 w 5499844"/>
                <a:gd name="connsiteY2" fmla="*/ 1798814 h 1980390"/>
                <a:gd name="connsiteX3" fmla="*/ 600140 w 5499844"/>
                <a:gd name="connsiteY3" fmla="*/ 1899239 h 1980390"/>
                <a:gd name="connsiteX4" fmla="*/ 1244977 w 5499844"/>
                <a:gd name="connsiteY4" fmla="*/ 836843 h 1980390"/>
                <a:gd name="connsiteX5" fmla="*/ 5452274 w 5499844"/>
                <a:gd name="connsiteY5" fmla="*/ 255433 h 1980390"/>
                <a:gd name="connsiteX6" fmla="*/ 5499844 w 5499844"/>
                <a:gd name="connsiteY6" fmla="*/ 1726 h 198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9844" h="1980390">
                  <a:moveTo>
                    <a:pt x="5499844" y="1726"/>
                  </a:moveTo>
                  <a:cubicBezTo>
                    <a:pt x="3824325" y="-33511"/>
                    <a:pt x="1155122" y="480949"/>
                    <a:pt x="1028269" y="625421"/>
                  </a:cubicBezTo>
                  <a:cubicBezTo>
                    <a:pt x="686470" y="1016552"/>
                    <a:pt x="-51745" y="1677245"/>
                    <a:pt x="2872" y="1798814"/>
                  </a:cubicBezTo>
                  <a:cubicBezTo>
                    <a:pt x="154391" y="2096567"/>
                    <a:pt x="549046" y="1950333"/>
                    <a:pt x="600140" y="1899239"/>
                  </a:cubicBezTo>
                  <a:cubicBezTo>
                    <a:pt x="815086" y="1545107"/>
                    <a:pt x="1146313" y="879127"/>
                    <a:pt x="1244977" y="836843"/>
                  </a:cubicBezTo>
                  <a:cubicBezTo>
                    <a:pt x="2287991" y="399905"/>
                    <a:pt x="4007558" y="126817"/>
                    <a:pt x="5452274" y="255433"/>
                  </a:cubicBezTo>
                  <a:lnTo>
                    <a:pt x="5499844" y="17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23" name="Freeform 10">
              <a:extLst>
                <a:ext uri="{FF2B5EF4-FFF2-40B4-BE49-F238E27FC236}">
                  <a16:creationId xmlns:a16="http://schemas.microsoft.com/office/drawing/2014/main" id="{AA987034-7496-499C-BDB0-FCB3BB1EA7F7}"/>
                </a:ext>
              </a:extLst>
            </p:cNvPr>
            <p:cNvSpPr/>
            <p:nvPr/>
          </p:nvSpPr>
          <p:spPr>
            <a:xfrm flipH="1">
              <a:off x="8131879" y="1640533"/>
              <a:ext cx="2907039" cy="1046770"/>
            </a:xfrm>
            <a:custGeom>
              <a:avLst/>
              <a:gdLst>
                <a:gd name="connsiteX0" fmla="*/ 5481115 w 5481115"/>
                <a:gd name="connsiteY0" fmla="*/ 0 h 1897513"/>
                <a:gd name="connsiteX1" fmla="*/ 1009540 w 5481115"/>
                <a:gd name="connsiteY1" fmla="*/ 623695 h 1897513"/>
                <a:gd name="connsiteX2" fmla="*/ 0 w 5481115"/>
                <a:gd name="connsiteY2" fmla="*/ 1812944 h 1897513"/>
                <a:gd name="connsiteX3" fmla="*/ 581411 w 5481115"/>
                <a:gd name="connsiteY3" fmla="*/ 1897513 h 1897513"/>
                <a:gd name="connsiteX4" fmla="*/ 1205106 w 5481115"/>
                <a:gd name="connsiteY4" fmla="*/ 813975 h 1897513"/>
                <a:gd name="connsiteX5" fmla="*/ 5433545 w 5481115"/>
                <a:gd name="connsiteY5" fmla="*/ 253707 h 1897513"/>
                <a:gd name="connsiteX6" fmla="*/ 5481115 w 5481115"/>
                <a:gd name="connsiteY6" fmla="*/ 0 h 1897513"/>
                <a:gd name="connsiteX0" fmla="*/ 5481115 w 5481115"/>
                <a:gd name="connsiteY0" fmla="*/ 1951 h 1899464"/>
                <a:gd name="connsiteX1" fmla="*/ 1009540 w 5481115"/>
                <a:gd name="connsiteY1" fmla="*/ 625646 h 1899464"/>
                <a:gd name="connsiteX2" fmla="*/ 0 w 5481115"/>
                <a:gd name="connsiteY2" fmla="*/ 1814895 h 1899464"/>
                <a:gd name="connsiteX3" fmla="*/ 581411 w 5481115"/>
                <a:gd name="connsiteY3" fmla="*/ 1899464 h 1899464"/>
                <a:gd name="connsiteX4" fmla="*/ 1205106 w 5481115"/>
                <a:gd name="connsiteY4" fmla="*/ 815926 h 1899464"/>
                <a:gd name="connsiteX5" fmla="*/ 5433545 w 5481115"/>
                <a:gd name="connsiteY5" fmla="*/ 255658 h 1899464"/>
                <a:gd name="connsiteX6" fmla="*/ 5481115 w 5481115"/>
                <a:gd name="connsiteY6" fmla="*/ 1951 h 1899464"/>
                <a:gd name="connsiteX0" fmla="*/ 5481115 w 5481115"/>
                <a:gd name="connsiteY0" fmla="*/ 1726 h 1899239"/>
                <a:gd name="connsiteX1" fmla="*/ 1009540 w 5481115"/>
                <a:gd name="connsiteY1" fmla="*/ 625421 h 1899239"/>
                <a:gd name="connsiteX2" fmla="*/ 0 w 5481115"/>
                <a:gd name="connsiteY2" fmla="*/ 1814670 h 1899239"/>
                <a:gd name="connsiteX3" fmla="*/ 581411 w 5481115"/>
                <a:gd name="connsiteY3" fmla="*/ 1899239 h 1899239"/>
                <a:gd name="connsiteX4" fmla="*/ 1205106 w 5481115"/>
                <a:gd name="connsiteY4" fmla="*/ 815701 h 1899239"/>
                <a:gd name="connsiteX5" fmla="*/ 5433545 w 5481115"/>
                <a:gd name="connsiteY5" fmla="*/ 255433 h 1899239"/>
                <a:gd name="connsiteX6" fmla="*/ 5481115 w 5481115"/>
                <a:gd name="connsiteY6" fmla="*/ 1726 h 1899239"/>
                <a:gd name="connsiteX0" fmla="*/ 5496972 w 5496972"/>
                <a:gd name="connsiteY0" fmla="*/ 1726 h 1899239"/>
                <a:gd name="connsiteX1" fmla="*/ 1025397 w 5496972"/>
                <a:gd name="connsiteY1" fmla="*/ 625421 h 1899239"/>
                <a:gd name="connsiteX2" fmla="*/ 0 w 5496972"/>
                <a:gd name="connsiteY2" fmla="*/ 1798814 h 1899239"/>
                <a:gd name="connsiteX3" fmla="*/ 597268 w 5496972"/>
                <a:gd name="connsiteY3" fmla="*/ 1899239 h 1899239"/>
                <a:gd name="connsiteX4" fmla="*/ 1220963 w 5496972"/>
                <a:gd name="connsiteY4" fmla="*/ 815701 h 1899239"/>
                <a:gd name="connsiteX5" fmla="*/ 5449402 w 5496972"/>
                <a:gd name="connsiteY5" fmla="*/ 255433 h 1899239"/>
                <a:gd name="connsiteX6" fmla="*/ 5496972 w 5496972"/>
                <a:gd name="connsiteY6" fmla="*/ 1726 h 1899239"/>
                <a:gd name="connsiteX0" fmla="*/ 5499844 w 5499844"/>
                <a:gd name="connsiteY0" fmla="*/ 1726 h 1899239"/>
                <a:gd name="connsiteX1" fmla="*/ 1028269 w 5499844"/>
                <a:gd name="connsiteY1" fmla="*/ 625421 h 1899239"/>
                <a:gd name="connsiteX2" fmla="*/ 2872 w 5499844"/>
                <a:gd name="connsiteY2" fmla="*/ 1798814 h 1899239"/>
                <a:gd name="connsiteX3" fmla="*/ 600140 w 5499844"/>
                <a:gd name="connsiteY3" fmla="*/ 1899239 h 1899239"/>
                <a:gd name="connsiteX4" fmla="*/ 1223835 w 5499844"/>
                <a:gd name="connsiteY4" fmla="*/ 815701 h 1899239"/>
                <a:gd name="connsiteX5" fmla="*/ 5452274 w 5499844"/>
                <a:gd name="connsiteY5" fmla="*/ 255433 h 1899239"/>
                <a:gd name="connsiteX6" fmla="*/ 5499844 w 5499844"/>
                <a:gd name="connsiteY6" fmla="*/ 1726 h 1899239"/>
                <a:gd name="connsiteX0" fmla="*/ 5499844 w 5499844"/>
                <a:gd name="connsiteY0" fmla="*/ 1726 h 1932850"/>
                <a:gd name="connsiteX1" fmla="*/ 1028269 w 5499844"/>
                <a:gd name="connsiteY1" fmla="*/ 625421 h 1932850"/>
                <a:gd name="connsiteX2" fmla="*/ 2872 w 5499844"/>
                <a:gd name="connsiteY2" fmla="*/ 1798814 h 1932850"/>
                <a:gd name="connsiteX3" fmla="*/ 600140 w 5499844"/>
                <a:gd name="connsiteY3" fmla="*/ 1899239 h 1932850"/>
                <a:gd name="connsiteX4" fmla="*/ 1223835 w 5499844"/>
                <a:gd name="connsiteY4" fmla="*/ 815701 h 1932850"/>
                <a:gd name="connsiteX5" fmla="*/ 5452274 w 5499844"/>
                <a:gd name="connsiteY5" fmla="*/ 255433 h 1932850"/>
                <a:gd name="connsiteX6" fmla="*/ 5499844 w 5499844"/>
                <a:gd name="connsiteY6" fmla="*/ 1726 h 1932850"/>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23835 w 5499844"/>
                <a:gd name="connsiteY4" fmla="*/ 815701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80390"/>
                <a:gd name="connsiteX1" fmla="*/ 1028269 w 5499844"/>
                <a:gd name="connsiteY1" fmla="*/ 625421 h 1980390"/>
                <a:gd name="connsiteX2" fmla="*/ 2872 w 5499844"/>
                <a:gd name="connsiteY2" fmla="*/ 1798814 h 1980390"/>
                <a:gd name="connsiteX3" fmla="*/ 600140 w 5499844"/>
                <a:gd name="connsiteY3" fmla="*/ 1899239 h 1980390"/>
                <a:gd name="connsiteX4" fmla="*/ 1244977 w 5499844"/>
                <a:gd name="connsiteY4" fmla="*/ 836843 h 1980390"/>
                <a:gd name="connsiteX5" fmla="*/ 5452274 w 5499844"/>
                <a:gd name="connsiteY5" fmla="*/ 255433 h 1980390"/>
                <a:gd name="connsiteX6" fmla="*/ 5499844 w 5499844"/>
                <a:gd name="connsiteY6" fmla="*/ 1726 h 198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9844" h="1980390">
                  <a:moveTo>
                    <a:pt x="5499844" y="1726"/>
                  </a:moveTo>
                  <a:cubicBezTo>
                    <a:pt x="3824325" y="-33511"/>
                    <a:pt x="1155122" y="480949"/>
                    <a:pt x="1028269" y="625421"/>
                  </a:cubicBezTo>
                  <a:cubicBezTo>
                    <a:pt x="686470" y="1016552"/>
                    <a:pt x="-51745" y="1677245"/>
                    <a:pt x="2872" y="1798814"/>
                  </a:cubicBezTo>
                  <a:cubicBezTo>
                    <a:pt x="154391" y="2096567"/>
                    <a:pt x="549046" y="1950333"/>
                    <a:pt x="600140" y="1899239"/>
                  </a:cubicBezTo>
                  <a:cubicBezTo>
                    <a:pt x="815086" y="1545107"/>
                    <a:pt x="1146313" y="879127"/>
                    <a:pt x="1244977" y="836843"/>
                  </a:cubicBezTo>
                  <a:cubicBezTo>
                    <a:pt x="2287991" y="399905"/>
                    <a:pt x="4007558" y="126817"/>
                    <a:pt x="5452274" y="255433"/>
                  </a:cubicBezTo>
                  <a:lnTo>
                    <a:pt x="5499844" y="17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24" name="Freeform 3">
              <a:extLst>
                <a:ext uri="{FF2B5EF4-FFF2-40B4-BE49-F238E27FC236}">
                  <a16:creationId xmlns:a16="http://schemas.microsoft.com/office/drawing/2014/main" id="{CF093994-82D8-474C-A3EC-DD850BCA1594}"/>
                </a:ext>
              </a:extLst>
            </p:cNvPr>
            <p:cNvSpPr/>
            <p:nvPr/>
          </p:nvSpPr>
          <p:spPr>
            <a:xfrm>
              <a:off x="8277122" y="1601670"/>
              <a:ext cx="1111280" cy="842659"/>
            </a:xfrm>
            <a:custGeom>
              <a:avLst/>
              <a:gdLst>
                <a:gd name="connsiteX0" fmla="*/ 0 w 1818229"/>
                <a:gd name="connsiteY0" fmla="*/ 21143 h 924972"/>
                <a:gd name="connsiteX1" fmla="*/ 0 w 1818229"/>
                <a:gd name="connsiteY1" fmla="*/ 21143 h 924972"/>
                <a:gd name="connsiteX2" fmla="*/ 89855 w 1818229"/>
                <a:gd name="connsiteY2" fmla="*/ 21143 h 924972"/>
                <a:gd name="connsiteX3" fmla="*/ 1818229 w 1818229"/>
                <a:gd name="connsiteY3" fmla="*/ 0 h 924972"/>
                <a:gd name="connsiteX4" fmla="*/ 1580380 w 1818229"/>
                <a:gd name="connsiteY4" fmla="*/ 924972 h 924972"/>
                <a:gd name="connsiteX5" fmla="*/ 147996 w 1818229"/>
                <a:gd name="connsiteY5" fmla="*/ 872116 h 924972"/>
                <a:gd name="connsiteX6" fmla="*/ 0 w 1818229"/>
                <a:gd name="connsiteY6" fmla="*/ 21143 h 924972"/>
                <a:gd name="connsiteX0" fmla="*/ 0 w 1818229"/>
                <a:gd name="connsiteY0" fmla="*/ 21143 h 924972"/>
                <a:gd name="connsiteX1" fmla="*/ 0 w 1818229"/>
                <a:gd name="connsiteY1" fmla="*/ 21143 h 924972"/>
                <a:gd name="connsiteX2" fmla="*/ 1818229 w 1818229"/>
                <a:gd name="connsiteY2" fmla="*/ 0 h 924972"/>
                <a:gd name="connsiteX3" fmla="*/ 1580380 w 1818229"/>
                <a:gd name="connsiteY3" fmla="*/ 924972 h 924972"/>
                <a:gd name="connsiteX4" fmla="*/ 147996 w 1818229"/>
                <a:gd name="connsiteY4" fmla="*/ 872116 h 924972"/>
                <a:gd name="connsiteX5" fmla="*/ 0 w 1818229"/>
                <a:gd name="connsiteY5" fmla="*/ 21143 h 924972"/>
                <a:gd name="connsiteX0" fmla="*/ 162452 w 1943682"/>
                <a:gd name="connsiteY0" fmla="*/ 68713 h 924972"/>
                <a:gd name="connsiteX1" fmla="*/ 125453 w 1943682"/>
                <a:gd name="connsiteY1" fmla="*/ 21143 h 924972"/>
                <a:gd name="connsiteX2" fmla="*/ 1943682 w 1943682"/>
                <a:gd name="connsiteY2" fmla="*/ 0 h 924972"/>
                <a:gd name="connsiteX3" fmla="*/ 1705833 w 1943682"/>
                <a:gd name="connsiteY3" fmla="*/ 924972 h 924972"/>
                <a:gd name="connsiteX4" fmla="*/ 273449 w 1943682"/>
                <a:gd name="connsiteY4" fmla="*/ 872116 h 924972"/>
                <a:gd name="connsiteX5" fmla="*/ 162452 w 1943682"/>
                <a:gd name="connsiteY5" fmla="*/ 68713 h 924972"/>
                <a:gd name="connsiteX0" fmla="*/ 0 w 1781230"/>
                <a:gd name="connsiteY0" fmla="*/ 148099 h 1004358"/>
                <a:gd name="connsiteX1" fmla="*/ 1781230 w 1781230"/>
                <a:gd name="connsiteY1" fmla="*/ 79386 h 1004358"/>
                <a:gd name="connsiteX2" fmla="*/ 1543381 w 1781230"/>
                <a:gd name="connsiteY2" fmla="*/ 1004358 h 1004358"/>
                <a:gd name="connsiteX3" fmla="*/ 110997 w 1781230"/>
                <a:gd name="connsiteY3" fmla="*/ 951502 h 1004358"/>
                <a:gd name="connsiteX4" fmla="*/ 0 w 1781230"/>
                <a:gd name="connsiteY4" fmla="*/ 148099 h 1004358"/>
                <a:gd name="connsiteX0" fmla="*/ 0 w 1844656"/>
                <a:gd name="connsiteY0" fmla="*/ 174041 h 993302"/>
                <a:gd name="connsiteX1" fmla="*/ 1844656 w 1844656"/>
                <a:gd name="connsiteY1" fmla="*/ 68330 h 993302"/>
                <a:gd name="connsiteX2" fmla="*/ 1606807 w 1844656"/>
                <a:gd name="connsiteY2" fmla="*/ 993302 h 993302"/>
                <a:gd name="connsiteX3" fmla="*/ 174423 w 1844656"/>
                <a:gd name="connsiteY3" fmla="*/ 940446 h 993302"/>
                <a:gd name="connsiteX4" fmla="*/ 0 w 1844656"/>
                <a:gd name="connsiteY4" fmla="*/ 174041 h 993302"/>
                <a:gd name="connsiteX0" fmla="*/ 0 w 1844656"/>
                <a:gd name="connsiteY0" fmla="*/ 224630 h 1043891"/>
                <a:gd name="connsiteX1" fmla="*/ 1844656 w 1844656"/>
                <a:gd name="connsiteY1" fmla="*/ 118919 h 1043891"/>
                <a:gd name="connsiteX2" fmla="*/ 1606807 w 1844656"/>
                <a:gd name="connsiteY2" fmla="*/ 1043891 h 1043891"/>
                <a:gd name="connsiteX3" fmla="*/ 174423 w 1844656"/>
                <a:gd name="connsiteY3" fmla="*/ 991035 h 1043891"/>
                <a:gd name="connsiteX4" fmla="*/ 0 w 1844656"/>
                <a:gd name="connsiteY4" fmla="*/ 224630 h 1043891"/>
                <a:gd name="connsiteX0" fmla="*/ 0 w 2188217"/>
                <a:gd name="connsiteY0" fmla="*/ 167717 h 986978"/>
                <a:gd name="connsiteX1" fmla="*/ 2188217 w 2188217"/>
                <a:gd name="connsiteY1" fmla="*/ 194145 h 986978"/>
                <a:gd name="connsiteX2" fmla="*/ 1606807 w 2188217"/>
                <a:gd name="connsiteY2" fmla="*/ 986978 h 986978"/>
                <a:gd name="connsiteX3" fmla="*/ 174423 w 2188217"/>
                <a:gd name="connsiteY3" fmla="*/ 934122 h 986978"/>
                <a:gd name="connsiteX4" fmla="*/ 0 w 2188217"/>
                <a:gd name="connsiteY4" fmla="*/ 167717 h 986978"/>
                <a:gd name="connsiteX0" fmla="*/ 0 w 2188217"/>
                <a:gd name="connsiteY0" fmla="*/ 167717 h 1462677"/>
                <a:gd name="connsiteX1" fmla="*/ 2188217 w 2188217"/>
                <a:gd name="connsiteY1" fmla="*/ 194145 h 1462677"/>
                <a:gd name="connsiteX2" fmla="*/ 1849942 w 2188217"/>
                <a:gd name="connsiteY2" fmla="*/ 1462677 h 1462677"/>
                <a:gd name="connsiteX3" fmla="*/ 174423 w 2188217"/>
                <a:gd name="connsiteY3" fmla="*/ 934122 h 1462677"/>
                <a:gd name="connsiteX4" fmla="*/ 0 w 2188217"/>
                <a:gd name="connsiteY4" fmla="*/ 167717 h 1462677"/>
                <a:gd name="connsiteX0" fmla="*/ 0 w 2188217"/>
                <a:gd name="connsiteY0" fmla="*/ 167717 h 1520818"/>
                <a:gd name="connsiteX1" fmla="*/ 2188217 w 2188217"/>
                <a:gd name="connsiteY1" fmla="*/ 194145 h 1520818"/>
                <a:gd name="connsiteX2" fmla="*/ 1849942 w 2188217"/>
                <a:gd name="connsiteY2" fmla="*/ 1462677 h 1520818"/>
                <a:gd name="connsiteX3" fmla="*/ 243135 w 2188217"/>
                <a:gd name="connsiteY3" fmla="*/ 1520818 h 1520818"/>
                <a:gd name="connsiteX4" fmla="*/ 0 w 2188217"/>
                <a:gd name="connsiteY4" fmla="*/ 167717 h 1520818"/>
                <a:gd name="connsiteX0" fmla="*/ 0 w 2188217"/>
                <a:gd name="connsiteY0" fmla="*/ 167717 h 1520818"/>
                <a:gd name="connsiteX1" fmla="*/ 2188217 w 2188217"/>
                <a:gd name="connsiteY1" fmla="*/ 194145 h 1520818"/>
                <a:gd name="connsiteX2" fmla="*/ 1849942 w 2188217"/>
                <a:gd name="connsiteY2" fmla="*/ 1462677 h 1520818"/>
                <a:gd name="connsiteX3" fmla="*/ 243135 w 2188217"/>
                <a:gd name="connsiteY3" fmla="*/ 1520818 h 1520818"/>
                <a:gd name="connsiteX4" fmla="*/ 0 w 2188217"/>
                <a:gd name="connsiteY4" fmla="*/ 167717 h 1520818"/>
                <a:gd name="connsiteX0" fmla="*/ 0 w 2188217"/>
                <a:gd name="connsiteY0" fmla="*/ 167717 h 1580494"/>
                <a:gd name="connsiteX1" fmla="*/ 2188217 w 2188217"/>
                <a:gd name="connsiteY1" fmla="*/ 194145 h 1580494"/>
                <a:gd name="connsiteX2" fmla="*/ 1849942 w 2188217"/>
                <a:gd name="connsiteY2" fmla="*/ 1462677 h 1580494"/>
                <a:gd name="connsiteX3" fmla="*/ 243135 w 2188217"/>
                <a:gd name="connsiteY3" fmla="*/ 1520818 h 1580494"/>
                <a:gd name="connsiteX4" fmla="*/ 0 w 2188217"/>
                <a:gd name="connsiteY4" fmla="*/ 167717 h 1580494"/>
                <a:gd name="connsiteX0" fmla="*/ 0 w 2188217"/>
                <a:gd name="connsiteY0" fmla="*/ 167717 h 1614140"/>
                <a:gd name="connsiteX1" fmla="*/ 2188217 w 2188217"/>
                <a:gd name="connsiteY1" fmla="*/ 194145 h 1614140"/>
                <a:gd name="connsiteX2" fmla="*/ 1849942 w 2188217"/>
                <a:gd name="connsiteY2" fmla="*/ 1462677 h 1614140"/>
                <a:gd name="connsiteX3" fmla="*/ 243135 w 2188217"/>
                <a:gd name="connsiteY3" fmla="*/ 1520818 h 1614140"/>
                <a:gd name="connsiteX4" fmla="*/ 0 w 2188217"/>
                <a:gd name="connsiteY4" fmla="*/ 167717 h 1614140"/>
                <a:gd name="connsiteX0" fmla="*/ 0 w 2188217"/>
                <a:gd name="connsiteY0" fmla="*/ 167717 h 1571746"/>
                <a:gd name="connsiteX1" fmla="*/ 2188217 w 2188217"/>
                <a:gd name="connsiteY1" fmla="*/ 194145 h 1571746"/>
                <a:gd name="connsiteX2" fmla="*/ 1849942 w 2188217"/>
                <a:gd name="connsiteY2" fmla="*/ 1462677 h 1571746"/>
                <a:gd name="connsiteX3" fmla="*/ 237850 w 2188217"/>
                <a:gd name="connsiteY3" fmla="*/ 1441535 h 1571746"/>
                <a:gd name="connsiteX4" fmla="*/ 0 w 2188217"/>
                <a:gd name="connsiteY4" fmla="*/ 167717 h 1571746"/>
                <a:gd name="connsiteX0" fmla="*/ 18665 w 2206882"/>
                <a:gd name="connsiteY0" fmla="*/ 167717 h 1571746"/>
                <a:gd name="connsiteX1" fmla="*/ 2206882 w 2206882"/>
                <a:gd name="connsiteY1" fmla="*/ 194145 h 1571746"/>
                <a:gd name="connsiteX2" fmla="*/ 1868607 w 2206882"/>
                <a:gd name="connsiteY2" fmla="*/ 1462677 h 1571746"/>
                <a:gd name="connsiteX3" fmla="*/ 256515 w 2206882"/>
                <a:gd name="connsiteY3" fmla="*/ 1441535 h 1571746"/>
                <a:gd name="connsiteX4" fmla="*/ 18665 w 2206882"/>
                <a:gd name="connsiteY4" fmla="*/ 167717 h 1571746"/>
                <a:gd name="connsiteX0" fmla="*/ 18665 w 2206882"/>
                <a:gd name="connsiteY0" fmla="*/ 161918 h 1565947"/>
                <a:gd name="connsiteX1" fmla="*/ 2206882 w 2206882"/>
                <a:gd name="connsiteY1" fmla="*/ 188346 h 1565947"/>
                <a:gd name="connsiteX2" fmla="*/ 1868607 w 2206882"/>
                <a:gd name="connsiteY2" fmla="*/ 1456878 h 1565947"/>
                <a:gd name="connsiteX3" fmla="*/ 256515 w 2206882"/>
                <a:gd name="connsiteY3" fmla="*/ 1435736 h 1565947"/>
                <a:gd name="connsiteX4" fmla="*/ 18665 w 2206882"/>
                <a:gd name="connsiteY4" fmla="*/ 161918 h 1565947"/>
                <a:gd name="connsiteX0" fmla="*/ 18665 w 2218042"/>
                <a:gd name="connsiteY0" fmla="*/ 161918 h 1565947"/>
                <a:gd name="connsiteX1" fmla="*/ 2206882 w 2218042"/>
                <a:gd name="connsiteY1" fmla="*/ 188346 h 1565947"/>
                <a:gd name="connsiteX2" fmla="*/ 1868607 w 2218042"/>
                <a:gd name="connsiteY2" fmla="*/ 1456878 h 1565947"/>
                <a:gd name="connsiteX3" fmla="*/ 256515 w 2218042"/>
                <a:gd name="connsiteY3" fmla="*/ 1435736 h 1565947"/>
                <a:gd name="connsiteX4" fmla="*/ 18665 w 2218042"/>
                <a:gd name="connsiteY4" fmla="*/ 161918 h 1565947"/>
                <a:gd name="connsiteX0" fmla="*/ 18665 w 2107110"/>
                <a:gd name="connsiteY0" fmla="*/ 158561 h 1562590"/>
                <a:gd name="connsiteX1" fmla="*/ 2090599 w 2107110"/>
                <a:gd name="connsiteY1" fmla="*/ 195561 h 1562590"/>
                <a:gd name="connsiteX2" fmla="*/ 1868607 w 2107110"/>
                <a:gd name="connsiteY2" fmla="*/ 1453521 h 1562590"/>
                <a:gd name="connsiteX3" fmla="*/ 256515 w 2107110"/>
                <a:gd name="connsiteY3" fmla="*/ 1432379 h 1562590"/>
                <a:gd name="connsiteX4" fmla="*/ 18665 w 2107110"/>
                <a:gd name="connsiteY4" fmla="*/ 158561 h 1562590"/>
                <a:gd name="connsiteX0" fmla="*/ 18665 w 2107110"/>
                <a:gd name="connsiteY0" fmla="*/ 230473 h 1634502"/>
                <a:gd name="connsiteX1" fmla="*/ 2090599 w 2107110"/>
                <a:gd name="connsiteY1" fmla="*/ 267473 h 1634502"/>
                <a:gd name="connsiteX2" fmla="*/ 1868607 w 2107110"/>
                <a:gd name="connsiteY2" fmla="*/ 1525433 h 1634502"/>
                <a:gd name="connsiteX3" fmla="*/ 256515 w 2107110"/>
                <a:gd name="connsiteY3" fmla="*/ 1504291 h 1634502"/>
                <a:gd name="connsiteX4" fmla="*/ 18665 w 2107110"/>
                <a:gd name="connsiteY4" fmla="*/ 230473 h 1634502"/>
                <a:gd name="connsiteX0" fmla="*/ 18665 w 2107450"/>
                <a:gd name="connsiteY0" fmla="*/ 230473 h 1634502"/>
                <a:gd name="connsiteX1" fmla="*/ 2090599 w 2107450"/>
                <a:gd name="connsiteY1" fmla="*/ 267473 h 1634502"/>
                <a:gd name="connsiteX2" fmla="*/ 1868607 w 2107450"/>
                <a:gd name="connsiteY2" fmla="*/ 1525433 h 1634502"/>
                <a:gd name="connsiteX3" fmla="*/ 256515 w 2107450"/>
                <a:gd name="connsiteY3" fmla="*/ 1504291 h 1634502"/>
                <a:gd name="connsiteX4" fmla="*/ 18665 w 2107450"/>
                <a:gd name="connsiteY4" fmla="*/ 230473 h 1634502"/>
                <a:gd name="connsiteX0" fmla="*/ 18665 w 2107450"/>
                <a:gd name="connsiteY0" fmla="*/ 230473 h 1602563"/>
                <a:gd name="connsiteX1" fmla="*/ 2090599 w 2107450"/>
                <a:gd name="connsiteY1" fmla="*/ 267473 h 1602563"/>
                <a:gd name="connsiteX2" fmla="*/ 1868607 w 2107450"/>
                <a:gd name="connsiteY2" fmla="*/ 1525433 h 1602563"/>
                <a:gd name="connsiteX3" fmla="*/ 256515 w 2107450"/>
                <a:gd name="connsiteY3" fmla="*/ 1504291 h 1602563"/>
                <a:gd name="connsiteX4" fmla="*/ 18665 w 2107450"/>
                <a:gd name="connsiteY4" fmla="*/ 230473 h 1602563"/>
                <a:gd name="connsiteX0" fmla="*/ 13652 w 2102437"/>
                <a:gd name="connsiteY0" fmla="*/ 230473 h 1602563"/>
                <a:gd name="connsiteX1" fmla="*/ 2085586 w 2102437"/>
                <a:gd name="connsiteY1" fmla="*/ 267473 h 1602563"/>
                <a:gd name="connsiteX2" fmla="*/ 1863594 w 2102437"/>
                <a:gd name="connsiteY2" fmla="*/ 1525433 h 1602563"/>
                <a:gd name="connsiteX3" fmla="*/ 251502 w 2102437"/>
                <a:gd name="connsiteY3" fmla="*/ 1504291 h 1602563"/>
                <a:gd name="connsiteX4" fmla="*/ 13652 w 2102437"/>
                <a:gd name="connsiteY4" fmla="*/ 230473 h 1602563"/>
                <a:gd name="connsiteX0" fmla="*/ 13652 w 2102437"/>
                <a:gd name="connsiteY0" fmla="*/ 230473 h 1594232"/>
                <a:gd name="connsiteX1" fmla="*/ 2085586 w 2102437"/>
                <a:gd name="connsiteY1" fmla="*/ 267473 h 1594232"/>
                <a:gd name="connsiteX2" fmla="*/ 1863594 w 2102437"/>
                <a:gd name="connsiteY2" fmla="*/ 1525433 h 1594232"/>
                <a:gd name="connsiteX3" fmla="*/ 251502 w 2102437"/>
                <a:gd name="connsiteY3" fmla="*/ 1504291 h 1594232"/>
                <a:gd name="connsiteX4" fmla="*/ 13652 w 2102437"/>
                <a:gd name="connsiteY4" fmla="*/ 230473 h 1594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437" h="1594232">
                  <a:moveTo>
                    <a:pt x="13652" y="230473"/>
                  </a:moveTo>
                  <a:cubicBezTo>
                    <a:pt x="434734" y="-84017"/>
                    <a:pt x="1807214" y="-81374"/>
                    <a:pt x="2085586" y="267473"/>
                  </a:cubicBezTo>
                  <a:cubicBezTo>
                    <a:pt x="2157823" y="463038"/>
                    <a:pt x="1981638" y="1430293"/>
                    <a:pt x="1863594" y="1525433"/>
                  </a:cubicBezTo>
                  <a:cubicBezTo>
                    <a:pt x="1655697" y="1602953"/>
                    <a:pt x="501683" y="1638192"/>
                    <a:pt x="251502" y="1504291"/>
                  </a:cubicBezTo>
                  <a:cubicBezTo>
                    <a:pt x="175742" y="1428531"/>
                    <a:pt x="-58584" y="359088"/>
                    <a:pt x="13652" y="23047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25" name="Freeform 11">
              <a:extLst>
                <a:ext uri="{FF2B5EF4-FFF2-40B4-BE49-F238E27FC236}">
                  <a16:creationId xmlns:a16="http://schemas.microsoft.com/office/drawing/2014/main" id="{1D6662A7-FD0F-410A-9C6B-B9AA3F10B712}"/>
                </a:ext>
              </a:extLst>
            </p:cNvPr>
            <p:cNvSpPr/>
            <p:nvPr/>
          </p:nvSpPr>
          <p:spPr>
            <a:xfrm>
              <a:off x="9719064" y="1601670"/>
              <a:ext cx="1111280" cy="842659"/>
            </a:xfrm>
            <a:custGeom>
              <a:avLst/>
              <a:gdLst>
                <a:gd name="connsiteX0" fmla="*/ 0 w 1818229"/>
                <a:gd name="connsiteY0" fmla="*/ 21143 h 924972"/>
                <a:gd name="connsiteX1" fmla="*/ 0 w 1818229"/>
                <a:gd name="connsiteY1" fmla="*/ 21143 h 924972"/>
                <a:gd name="connsiteX2" fmla="*/ 89855 w 1818229"/>
                <a:gd name="connsiteY2" fmla="*/ 21143 h 924972"/>
                <a:gd name="connsiteX3" fmla="*/ 1818229 w 1818229"/>
                <a:gd name="connsiteY3" fmla="*/ 0 h 924972"/>
                <a:gd name="connsiteX4" fmla="*/ 1580380 w 1818229"/>
                <a:gd name="connsiteY4" fmla="*/ 924972 h 924972"/>
                <a:gd name="connsiteX5" fmla="*/ 147996 w 1818229"/>
                <a:gd name="connsiteY5" fmla="*/ 872116 h 924972"/>
                <a:gd name="connsiteX6" fmla="*/ 0 w 1818229"/>
                <a:gd name="connsiteY6" fmla="*/ 21143 h 924972"/>
                <a:gd name="connsiteX0" fmla="*/ 0 w 1818229"/>
                <a:gd name="connsiteY0" fmla="*/ 21143 h 924972"/>
                <a:gd name="connsiteX1" fmla="*/ 0 w 1818229"/>
                <a:gd name="connsiteY1" fmla="*/ 21143 h 924972"/>
                <a:gd name="connsiteX2" fmla="*/ 1818229 w 1818229"/>
                <a:gd name="connsiteY2" fmla="*/ 0 h 924972"/>
                <a:gd name="connsiteX3" fmla="*/ 1580380 w 1818229"/>
                <a:gd name="connsiteY3" fmla="*/ 924972 h 924972"/>
                <a:gd name="connsiteX4" fmla="*/ 147996 w 1818229"/>
                <a:gd name="connsiteY4" fmla="*/ 872116 h 924972"/>
                <a:gd name="connsiteX5" fmla="*/ 0 w 1818229"/>
                <a:gd name="connsiteY5" fmla="*/ 21143 h 924972"/>
                <a:gd name="connsiteX0" fmla="*/ 162452 w 1943682"/>
                <a:gd name="connsiteY0" fmla="*/ 68713 h 924972"/>
                <a:gd name="connsiteX1" fmla="*/ 125453 w 1943682"/>
                <a:gd name="connsiteY1" fmla="*/ 21143 h 924972"/>
                <a:gd name="connsiteX2" fmla="*/ 1943682 w 1943682"/>
                <a:gd name="connsiteY2" fmla="*/ 0 h 924972"/>
                <a:gd name="connsiteX3" fmla="*/ 1705833 w 1943682"/>
                <a:gd name="connsiteY3" fmla="*/ 924972 h 924972"/>
                <a:gd name="connsiteX4" fmla="*/ 273449 w 1943682"/>
                <a:gd name="connsiteY4" fmla="*/ 872116 h 924972"/>
                <a:gd name="connsiteX5" fmla="*/ 162452 w 1943682"/>
                <a:gd name="connsiteY5" fmla="*/ 68713 h 924972"/>
                <a:gd name="connsiteX0" fmla="*/ 0 w 1781230"/>
                <a:gd name="connsiteY0" fmla="*/ 148099 h 1004358"/>
                <a:gd name="connsiteX1" fmla="*/ 1781230 w 1781230"/>
                <a:gd name="connsiteY1" fmla="*/ 79386 h 1004358"/>
                <a:gd name="connsiteX2" fmla="*/ 1543381 w 1781230"/>
                <a:gd name="connsiteY2" fmla="*/ 1004358 h 1004358"/>
                <a:gd name="connsiteX3" fmla="*/ 110997 w 1781230"/>
                <a:gd name="connsiteY3" fmla="*/ 951502 h 1004358"/>
                <a:gd name="connsiteX4" fmla="*/ 0 w 1781230"/>
                <a:gd name="connsiteY4" fmla="*/ 148099 h 1004358"/>
                <a:gd name="connsiteX0" fmla="*/ 0 w 1844656"/>
                <a:gd name="connsiteY0" fmla="*/ 174041 h 993302"/>
                <a:gd name="connsiteX1" fmla="*/ 1844656 w 1844656"/>
                <a:gd name="connsiteY1" fmla="*/ 68330 h 993302"/>
                <a:gd name="connsiteX2" fmla="*/ 1606807 w 1844656"/>
                <a:gd name="connsiteY2" fmla="*/ 993302 h 993302"/>
                <a:gd name="connsiteX3" fmla="*/ 174423 w 1844656"/>
                <a:gd name="connsiteY3" fmla="*/ 940446 h 993302"/>
                <a:gd name="connsiteX4" fmla="*/ 0 w 1844656"/>
                <a:gd name="connsiteY4" fmla="*/ 174041 h 993302"/>
                <a:gd name="connsiteX0" fmla="*/ 0 w 1844656"/>
                <a:gd name="connsiteY0" fmla="*/ 224630 h 1043891"/>
                <a:gd name="connsiteX1" fmla="*/ 1844656 w 1844656"/>
                <a:gd name="connsiteY1" fmla="*/ 118919 h 1043891"/>
                <a:gd name="connsiteX2" fmla="*/ 1606807 w 1844656"/>
                <a:gd name="connsiteY2" fmla="*/ 1043891 h 1043891"/>
                <a:gd name="connsiteX3" fmla="*/ 174423 w 1844656"/>
                <a:gd name="connsiteY3" fmla="*/ 991035 h 1043891"/>
                <a:gd name="connsiteX4" fmla="*/ 0 w 1844656"/>
                <a:gd name="connsiteY4" fmla="*/ 224630 h 1043891"/>
                <a:gd name="connsiteX0" fmla="*/ 0 w 2188217"/>
                <a:gd name="connsiteY0" fmla="*/ 167717 h 986978"/>
                <a:gd name="connsiteX1" fmla="*/ 2188217 w 2188217"/>
                <a:gd name="connsiteY1" fmla="*/ 194145 h 986978"/>
                <a:gd name="connsiteX2" fmla="*/ 1606807 w 2188217"/>
                <a:gd name="connsiteY2" fmla="*/ 986978 h 986978"/>
                <a:gd name="connsiteX3" fmla="*/ 174423 w 2188217"/>
                <a:gd name="connsiteY3" fmla="*/ 934122 h 986978"/>
                <a:gd name="connsiteX4" fmla="*/ 0 w 2188217"/>
                <a:gd name="connsiteY4" fmla="*/ 167717 h 986978"/>
                <a:gd name="connsiteX0" fmla="*/ 0 w 2188217"/>
                <a:gd name="connsiteY0" fmla="*/ 167717 h 1462677"/>
                <a:gd name="connsiteX1" fmla="*/ 2188217 w 2188217"/>
                <a:gd name="connsiteY1" fmla="*/ 194145 h 1462677"/>
                <a:gd name="connsiteX2" fmla="*/ 1849942 w 2188217"/>
                <a:gd name="connsiteY2" fmla="*/ 1462677 h 1462677"/>
                <a:gd name="connsiteX3" fmla="*/ 174423 w 2188217"/>
                <a:gd name="connsiteY3" fmla="*/ 934122 h 1462677"/>
                <a:gd name="connsiteX4" fmla="*/ 0 w 2188217"/>
                <a:gd name="connsiteY4" fmla="*/ 167717 h 1462677"/>
                <a:gd name="connsiteX0" fmla="*/ 0 w 2188217"/>
                <a:gd name="connsiteY0" fmla="*/ 167717 h 1520818"/>
                <a:gd name="connsiteX1" fmla="*/ 2188217 w 2188217"/>
                <a:gd name="connsiteY1" fmla="*/ 194145 h 1520818"/>
                <a:gd name="connsiteX2" fmla="*/ 1849942 w 2188217"/>
                <a:gd name="connsiteY2" fmla="*/ 1462677 h 1520818"/>
                <a:gd name="connsiteX3" fmla="*/ 243135 w 2188217"/>
                <a:gd name="connsiteY3" fmla="*/ 1520818 h 1520818"/>
                <a:gd name="connsiteX4" fmla="*/ 0 w 2188217"/>
                <a:gd name="connsiteY4" fmla="*/ 167717 h 1520818"/>
                <a:gd name="connsiteX0" fmla="*/ 0 w 2188217"/>
                <a:gd name="connsiteY0" fmla="*/ 167717 h 1520818"/>
                <a:gd name="connsiteX1" fmla="*/ 2188217 w 2188217"/>
                <a:gd name="connsiteY1" fmla="*/ 194145 h 1520818"/>
                <a:gd name="connsiteX2" fmla="*/ 1849942 w 2188217"/>
                <a:gd name="connsiteY2" fmla="*/ 1462677 h 1520818"/>
                <a:gd name="connsiteX3" fmla="*/ 243135 w 2188217"/>
                <a:gd name="connsiteY3" fmla="*/ 1520818 h 1520818"/>
                <a:gd name="connsiteX4" fmla="*/ 0 w 2188217"/>
                <a:gd name="connsiteY4" fmla="*/ 167717 h 1520818"/>
                <a:gd name="connsiteX0" fmla="*/ 0 w 2188217"/>
                <a:gd name="connsiteY0" fmla="*/ 167717 h 1580494"/>
                <a:gd name="connsiteX1" fmla="*/ 2188217 w 2188217"/>
                <a:gd name="connsiteY1" fmla="*/ 194145 h 1580494"/>
                <a:gd name="connsiteX2" fmla="*/ 1849942 w 2188217"/>
                <a:gd name="connsiteY2" fmla="*/ 1462677 h 1580494"/>
                <a:gd name="connsiteX3" fmla="*/ 243135 w 2188217"/>
                <a:gd name="connsiteY3" fmla="*/ 1520818 h 1580494"/>
                <a:gd name="connsiteX4" fmla="*/ 0 w 2188217"/>
                <a:gd name="connsiteY4" fmla="*/ 167717 h 1580494"/>
                <a:gd name="connsiteX0" fmla="*/ 0 w 2188217"/>
                <a:gd name="connsiteY0" fmla="*/ 167717 h 1614140"/>
                <a:gd name="connsiteX1" fmla="*/ 2188217 w 2188217"/>
                <a:gd name="connsiteY1" fmla="*/ 194145 h 1614140"/>
                <a:gd name="connsiteX2" fmla="*/ 1849942 w 2188217"/>
                <a:gd name="connsiteY2" fmla="*/ 1462677 h 1614140"/>
                <a:gd name="connsiteX3" fmla="*/ 243135 w 2188217"/>
                <a:gd name="connsiteY3" fmla="*/ 1520818 h 1614140"/>
                <a:gd name="connsiteX4" fmla="*/ 0 w 2188217"/>
                <a:gd name="connsiteY4" fmla="*/ 167717 h 1614140"/>
                <a:gd name="connsiteX0" fmla="*/ 0 w 2188217"/>
                <a:gd name="connsiteY0" fmla="*/ 167717 h 1571746"/>
                <a:gd name="connsiteX1" fmla="*/ 2188217 w 2188217"/>
                <a:gd name="connsiteY1" fmla="*/ 194145 h 1571746"/>
                <a:gd name="connsiteX2" fmla="*/ 1849942 w 2188217"/>
                <a:gd name="connsiteY2" fmla="*/ 1462677 h 1571746"/>
                <a:gd name="connsiteX3" fmla="*/ 237850 w 2188217"/>
                <a:gd name="connsiteY3" fmla="*/ 1441535 h 1571746"/>
                <a:gd name="connsiteX4" fmla="*/ 0 w 2188217"/>
                <a:gd name="connsiteY4" fmla="*/ 167717 h 1571746"/>
                <a:gd name="connsiteX0" fmla="*/ 18665 w 2206882"/>
                <a:gd name="connsiteY0" fmla="*/ 167717 h 1571746"/>
                <a:gd name="connsiteX1" fmla="*/ 2206882 w 2206882"/>
                <a:gd name="connsiteY1" fmla="*/ 194145 h 1571746"/>
                <a:gd name="connsiteX2" fmla="*/ 1868607 w 2206882"/>
                <a:gd name="connsiteY2" fmla="*/ 1462677 h 1571746"/>
                <a:gd name="connsiteX3" fmla="*/ 256515 w 2206882"/>
                <a:gd name="connsiteY3" fmla="*/ 1441535 h 1571746"/>
                <a:gd name="connsiteX4" fmla="*/ 18665 w 2206882"/>
                <a:gd name="connsiteY4" fmla="*/ 167717 h 1571746"/>
                <a:gd name="connsiteX0" fmla="*/ 18665 w 2206882"/>
                <a:gd name="connsiteY0" fmla="*/ 161918 h 1565947"/>
                <a:gd name="connsiteX1" fmla="*/ 2206882 w 2206882"/>
                <a:gd name="connsiteY1" fmla="*/ 188346 h 1565947"/>
                <a:gd name="connsiteX2" fmla="*/ 1868607 w 2206882"/>
                <a:gd name="connsiteY2" fmla="*/ 1456878 h 1565947"/>
                <a:gd name="connsiteX3" fmla="*/ 256515 w 2206882"/>
                <a:gd name="connsiteY3" fmla="*/ 1435736 h 1565947"/>
                <a:gd name="connsiteX4" fmla="*/ 18665 w 2206882"/>
                <a:gd name="connsiteY4" fmla="*/ 161918 h 1565947"/>
                <a:gd name="connsiteX0" fmla="*/ 18665 w 2218042"/>
                <a:gd name="connsiteY0" fmla="*/ 161918 h 1565947"/>
                <a:gd name="connsiteX1" fmla="*/ 2206882 w 2218042"/>
                <a:gd name="connsiteY1" fmla="*/ 188346 h 1565947"/>
                <a:gd name="connsiteX2" fmla="*/ 1868607 w 2218042"/>
                <a:gd name="connsiteY2" fmla="*/ 1456878 h 1565947"/>
                <a:gd name="connsiteX3" fmla="*/ 256515 w 2218042"/>
                <a:gd name="connsiteY3" fmla="*/ 1435736 h 1565947"/>
                <a:gd name="connsiteX4" fmla="*/ 18665 w 2218042"/>
                <a:gd name="connsiteY4" fmla="*/ 161918 h 1565947"/>
                <a:gd name="connsiteX0" fmla="*/ 18665 w 2107110"/>
                <a:gd name="connsiteY0" fmla="*/ 158561 h 1562590"/>
                <a:gd name="connsiteX1" fmla="*/ 2090599 w 2107110"/>
                <a:gd name="connsiteY1" fmla="*/ 195561 h 1562590"/>
                <a:gd name="connsiteX2" fmla="*/ 1868607 w 2107110"/>
                <a:gd name="connsiteY2" fmla="*/ 1453521 h 1562590"/>
                <a:gd name="connsiteX3" fmla="*/ 256515 w 2107110"/>
                <a:gd name="connsiteY3" fmla="*/ 1432379 h 1562590"/>
                <a:gd name="connsiteX4" fmla="*/ 18665 w 2107110"/>
                <a:gd name="connsiteY4" fmla="*/ 158561 h 1562590"/>
                <a:gd name="connsiteX0" fmla="*/ 18665 w 2107110"/>
                <a:gd name="connsiteY0" fmla="*/ 230473 h 1634502"/>
                <a:gd name="connsiteX1" fmla="*/ 2090599 w 2107110"/>
                <a:gd name="connsiteY1" fmla="*/ 267473 h 1634502"/>
                <a:gd name="connsiteX2" fmla="*/ 1868607 w 2107110"/>
                <a:gd name="connsiteY2" fmla="*/ 1525433 h 1634502"/>
                <a:gd name="connsiteX3" fmla="*/ 256515 w 2107110"/>
                <a:gd name="connsiteY3" fmla="*/ 1504291 h 1634502"/>
                <a:gd name="connsiteX4" fmla="*/ 18665 w 2107110"/>
                <a:gd name="connsiteY4" fmla="*/ 230473 h 1634502"/>
                <a:gd name="connsiteX0" fmla="*/ 18665 w 2107450"/>
                <a:gd name="connsiteY0" fmla="*/ 230473 h 1634502"/>
                <a:gd name="connsiteX1" fmla="*/ 2090599 w 2107450"/>
                <a:gd name="connsiteY1" fmla="*/ 267473 h 1634502"/>
                <a:gd name="connsiteX2" fmla="*/ 1868607 w 2107450"/>
                <a:gd name="connsiteY2" fmla="*/ 1525433 h 1634502"/>
                <a:gd name="connsiteX3" fmla="*/ 256515 w 2107450"/>
                <a:gd name="connsiteY3" fmla="*/ 1504291 h 1634502"/>
                <a:gd name="connsiteX4" fmla="*/ 18665 w 2107450"/>
                <a:gd name="connsiteY4" fmla="*/ 230473 h 1634502"/>
                <a:gd name="connsiteX0" fmla="*/ 18665 w 2107450"/>
                <a:gd name="connsiteY0" fmla="*/ 230473 h 1602563"/>
                <a:gd name="connsiteX1" fmla="*/ 2090599 w 2107450"/>
                <a:gd name="connsiteY1" fmla="*/ 267473 h 1602563"/>
                <a:gd name="connsiteX2" fmla="*/ 1868607 w 2107450"/>
                <a:gd name="connsiteY2" fmla="*/ 1525433 h 1602563"/>
                <a:gd name="connsiteX3" fmla="*/ 256515 w 2107450"/>
                <a:gd name="connsiteY3" fmla="*/ 1504291 h 1602563"/>
                <a:gd name="connsiteX4" fmla="*/ 18665 w 2107450"/>
                <a:gd name="connsiteY4" fmla="*/ 230473 h 1602563"/>
                <a:gd name="connsiteX0" fmla="*/ 13652 w 2102437"/>
                <a:gd name="connsiteY0" fmla="*/ 230473 h 1602563"/>
                <a:gd name="connsiteX1" fmla="*/ 2085586 w 2102437"/>
                <a:gd name="connsiteY1" fmla="*/ 267473 h 1602563"/>
                <a:gd name="connsiteX2" fmla="*/ 1863594 w 2102437"/>
                <a:gd name="connsiteY2" fmla="*/ 1525433 h 1602563"/>
                <a:gd name="connsiteX3" fmla="*/ 251502 w 2102437"/>
                <a:gd name="connsiteY3" fmla="*/ 1504291 h 1602563"/>
                <a:gd name="connsiteX4" fmla="*/ 13652 w 2102437"/>
                <a:gd name="connsiteY4" fmla="*/ 230473 h 1602563"/>
                <a:gd name="connsiteX0" fmla="*/ 13652 w 2102437"/>
                <a:gd name="connsiteY0" fmla="*/ 230473 h 1594232"/>
                <a:gd name="connsiteX1" fmla="*/ 2085586 w 2102437"/>
                <a:gd name="connsiteY1" fmla="*/ 267473 h 1594232"/>
                <a:gd name="connsiteX2" fmla="*/ 1863594 w 2102437"/>
                <a:gd name="connsiteY2" fmla="*/ 1525433 h 1594232"/>
                <a:gd name="connsiteX3" fmla="*/ 251502 w 2102437"/>
                <a:gd name="connsiteY3" fmla="*/ 1504291 h 1594232"/>
                <a:gd name="connsiteX4" fmla="*/ 13652 w 2102437"/>
                <a:gd name="connsiteY4" fmla="*/ 230473 h 1594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437" h="1594232">
                  <a:moveTo>
                    <a:pt x="13652" y="230473"/>
                  </a:moveTo>
                  <a:cubicBezTo>
                    <a:pt x="434734" y="-84017"/>
                    <a:pt x="1807214" y="-81374"/>
                    <a:pt x="2085586" y="267473"/>
                  </a:cubicBezTo>
                  <a:cubicBezTo>
                    <a:pt x="2157823" y="463038"/>
                    <a:pt x="1981638" y="1430293"/>
                    <a:pt x="1863594" y="1525433"/>
                  </a:cubicBezTo>
                  <a:cubicBezTo>
                    <a:pt x="1655697" y="1602953"/>
                    <a:pt x="501683" y="1638192"/>
                    <a:pt x="251502" y="1504291"/>
                  </a:cubicBezTo>
                  <a:cubicBezTo>
                    <a:pt x="175742" y="1428531"/>
                    <a:pt x="-58584" y="359088"/>
                    <a:pt x="13652" y="23047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132" name="그룹 167">
              <a:extLst>
                <a:ext uri="{FF2B5EF4-FFF2-40B4-BE49-F238E27FC236}">
                  <a16:creationId xmlns:a16="http://schemas.microsoft.com/office/drawing/2014/main" id="{305C7DF4-E934-4491-ABEF-C12B2FD61428}"/>
                </a:ext>
              </a:extLst>
            </p:cNvPr>
            <p:cNvGrpSpPr/>
            <p:nvPr/>
          </p:nvGrpSpPr>
          <p:grpSpPr>
            <a:xfrm>
              <a:off x="8060641" y="1503156"/>
              <a:ext cx="3004811" cy="1032308"/>
              <a:chOff x="3493700" y="2896331"/>
              <a:chExt cx="5204600" cy="1788050"/>
            </a:xfrm>
            <a:grpFill/>
          </p:grpSpPr>
          <p:sp>
            <p:nvSpPr>
              <p:cNvPr id="133" name="Freeform 4">
                <a:extLst>
                  <a:ext uri="{FF2B5EF4-FFF2-40B4-BE49-F238E27FC236}">
                    <a16:creationId xmlns:a16="http://schemas.microsoft.com/office/drawing/2014/main" id="{D6184789-E50E-48C4-A1C0-5C670C76E49F}"/>
                  </a:ext>
                </a:extLst>
              </p:cNvPr>
              <p:cNvSpPr/>
              <p:nvPr/>
            </p:nvSpPr>
            <p:spPr>
              <a:xfrm>
                <a:off x="6086321" y="2896331"/>
                <a:ext cx="2611979" cy="1788050"/>
              </a:xfrm>
              <a:custGeom>
                <a:avLst/>
                <a:gdLst>
                  <a:gd name="connsiteX0" fmla="*/ 1505638 w 2852982"/>
                  <a:gd name="connsiteY0" fmla="*/ 186211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5638 w 2852982"/>
                  <a:gd name="connsiteY5" fmla="*/ 18621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5638 w 2852982"/>
                  <a:gd name="connsiteY0" fmla="*/ 186211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5638 w 2852982"/>
                  <a:gd name="connsiteY5" fmla="*/ 18621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5638 w 2852982"/>
                  <a:gd name="connsiteY0" fmla="*/ 186211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5638 w 2852982"/>
                  <a:gd name="connsiteY5" fmla="*/ 18621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710473 w 2852982"/>
                  <a:gd name="connsiteY2" fmla="*/ 1593826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33781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31639 w 2852982"/>
                  <a:gd name="connsiteY5" fmla="*/ 23378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33781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31639 w 2852982"/>
                  <a:gd name="connsiteY5" fmla="*/ 23378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01571 w 2852982"/>
                  <a:gd name="connsiteY13" fmla="*/ 740601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33781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31639 w 2852982"/>
                  <a:gd name="connsiteY5" fmla="*/ 23378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185714 w 2852982"/>
                  <a:gd name="connsiteY13" fmla="*/ 756457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54912 h 1952672"/>
                  <a:gd name="connsiteX1" fmla="*/ 409745 w 2852982"/>
                  <a:gd name="connsiteY1" fmla="*/ 483554 h 1952672"/>
                  <a:gd name="connsiteX2" fmla="*/ 710473 w 2852982"/>
                  <a:gd name="connsiteY2" fmla="*/ 1614957 h 1952672"/>
                  <a:gd name="connsiteX3" fmla="*/ 2025982 w 2852982"/>
                  <a:gd name="connsiteY3" fmla="*/ 1662907 h 1952672"/>
                  <a:gd name="connsiteX4" fmla="*/ 2292162 w 2852982"/>
                  <a:gd name="connsiteY4" fmla="*/ 417717 h 1952672"/>
                  <a:gd name="connsiteX5" fmla="*/ 1431639 w 2852982"/>
                  <a:gd name="connsiteY5" fmla="*/ 254912 h 1952672"/>
                  <a:gd name="connsiteX6" fmla="*/ 1436523 w 2852982"/>
                  <a:gd name="connsiteY6" fmla="*/ 38 h 1952672"/>
                  <a:gd name="connsiteX7" fmla="*/ 2523744 w 2852982"/>
                  <a:gd name="connsiteY7" fmla="*/ 219605 h 1952672"/>
                  <a:gd name="connsiteX8" fmla="*/ 2830984 w 2852982"/>
                  <a:gd name="connsiteY8" fmla="*/ 278127 h 1952672"/>
                  <a:gd name="connsiteX9" fmla="*/ 2823667 w 2852982"/>
                  <a:gd name="connsiteY9" fmla="*/ 526844 h 1952672"/>
                  <a:gd name="connsiteX10" fmla="*/ 2604212 w 2852982"/>
                  <a:gd name="connsiteY10" fmla="*/ 636571 h 1952672"/>
                  <a:gd name="connsiteX11" fmla="*/ 2296973 w 2852982"/>
                  <a:gd name="connsiteY11" fmla="*/ 1777743 h 1952672"/>
                  <a:gd name="connsiteX12" fmla="*/ 534010 w 2852982"/>
                  <a:gd name="connsiteY12" fmla="*/ 1792373 h 1952672"/>
                  <a:gd name="connsiteX13" fmla="*/ 185714 w 2852982"/>
                  <a:gd name="connsiteY13" fmla="*/ 777588 h 1952672"/>
                  <a:gd name="connsiteX14" fmla="*/ 7315 w 2852982"/>
                  <a:gd name="connsiteY14" fmla="*/ 725573 h 1952672"/>
                  <a:gd name="connsiteX15" fmla="*/ 0 w 2852982"/>
                  <a:gd name="connsiteY15" fmla="*/ 238887 h 1952672"/>
                  <a:gd name="connsiteX16" fmla="*/ 277978 w 2852982"/>
                  <a:gd name="connsiteY16" fmla="*/ 234236 h 1952672"/>
                  <a:gd name="connsiteX17" fmla="*/ 1436523 w 2852982"/>
                  <a:gd name="connsiteY17" fmla="*/ 38 h 1952672"/>
                  <a:gd name="connsiteX0" fmla="*/ 1431639 w 2852982"/>
                  <a:gd name="connsiteY0" fmla="*/ 255592 h 1953352"/>
                  <a:gd name="connsiteX1" fmla="*/ 409745 w 2852982"/>
                  <a:gd name="connsiteY1" fmla="*/ 484234 h 1953352"/>
                  <a:gd name="connsiteX2" fmla="*/ 710473 w 2852982"/>
                  <a:gd name="connsiteY2" fmla="*/ 1615637 h 1953352"/>
                  <a:gd name="connsiteX3" fmla="*/ 2025982 w 2852982"/>
                  <a:gd name="connsiteY3" fmla="*/ 1663587 h 1953352"/>
                  <a:gd name="connsiteX4" fmla="*/ 2292162 w 2852982"/>
                  <a:gd name="connsiteY4" fmla="*/ 418397 h 1953352"/>
                  <a:gd name="connsiteX5" fmla="*/ 1431639 w 2852982"/>
                  <a:gd name="connsiteY5" fmla="*/ 255592 h 1953352"/>
                  <a:gd name="connsiteX6" fmla="*/ 1436523 w 2852982"/>
                  <a:gd name="connsiteY6" fmla="*/ 718 h 1953352"/>
                  <a:gd name="connsiteX7" fmla="*/ 2523744 w 2852982"/>
                  <a:gd name="connsiteY7" fmla="*/ 220285 h 1953352"/>
                  <a:gd name="connsiteX8" fmla="*/ 2830984 w 2852982"/>
                  <a:gd name="connsiteY8" fmla="*/ 278807 h 1953352"/>
                  <a:gd name="connsiteX9" fmla="*/ 2823667 w 2852982"/>
                  <a:gd name="connsiteY9" fmla="*/ 527524 h 1953352"/>
                  <a:gd name="connsiteX10" fmla="*/ 2604212 w 2852982"/>
                  <a:gd name="connsiteY10" fmla="*/ 637251 h 1953352"/>
                  <a:gd name="connsiteX11" fmla="*/ 2296973 w 2852982"/>
                  <a:gd name="connsiteY11" fmla="*/ 1778423 h 1953352"/>
                  <a:gd name="connsiteX12" fmla="*/ 534010 w 2852982"/>
                  <a:gd name="connsiteY12" fmla="*/ 1793053 h 1953352"/>
                  <a:gd name="connsiteX13" fmla="*/ 185714 w 2852982"/>
                  <a:gd name="connsiteY13" fmla="*/ 778268 h 1953352"/>
                  <a:gd name="connsiteX14" fmla="*/ 7315 w 2852982"/>
                  <a:gd name="connsiteY14" fmla="*/ 726253 h 1953352"/>
                  <a:gd name="connsiteX15" fmla="*/ 0 w 2852982"/>
                  <a:gd name="connsiteY15" fmla="*/ 239567 h 1953352"/>
                  <a:gd name="connsiteX16" fmla="*/ 277978 w 2852982"/>
                  <a:gd name="connsiteY16" fmla="*/ 234916 h 1953352"/>
                  <a:gd name="connsiteX17" fmla="*/ 1436523 w 2852982"/>
                  <a:gd name="connsiteY17" fmla="*/ 718 h 1953352"/>
                  <a:gd name="connsiteX0" fmla="*/ 1431639 w 2852982"/>
                  <a:gd name="connsiteY0" fmla="*/ 256008 h 1953768"/>
                  <a:gd name="connsiteX1" fmla="*/ 409745 w 2852982"/>
                  <a:gd name="connsiteY1" fmla="*/ 484650 h 1953768"/>
                  <a:gd name="connsiteX2" fmla="*/ 710473 w 2852982"/>
                  <a:gd name="connsiteY2" fmla="*/ 1616053 h 1953768"/>
                  <a:gd name="connsiteX3" fmla="*/ 2025982 w 2852982"/>
                  <a:gd name="connsiteY3" fmla="*/ 1664003 h 1953768"/>
                  <a:gd name="connsiteX4" fmla="*/ 2292162 w 2852982"/>
                  <a:gd name="connsiteY4" fmla="*/ 418813 h 1953768"/>
                  <a:gd name="connsiteX5" fmla="*/ 1431639 w 2852982"/>
                  <a:gd name="connsiteY5" fmla="*/ 256008 h 1953768"/>
                  <a:gd name="connsiteX6" fmla="*/ 1436523 w 2852982"/>
                  <a:gd name="connsiteY6" fmla="*/ 1134 h 1953768"/>
                  <a:gd name="connsiteX7" fmla="*/ 2523744 w 2852982"/>
                  <a:gd name="connsiteY7" fmla="*/ 220701 h 1953768"/>
                  <a:gd name="connsiteX8" fmla="*/ 2830984 w 2852982"/>
                  <a:gd name="connsiteY8" fmla="*/ 279223 h 1953768"/>
                  <a:gd name="connsiteX9" fmla="*/ 2823667 w 2852982"/>
                  <a:gd name="connsiteY9" fmla="*/ 527940 h 1953768"/>
                  <a:gd name="connsiteX10" fmla="*/ 2604212 w 2852982"/>
                  <a:gd name="connsiteY10" fmla="*/ 637667 h 1953768"/>
                  <a:gd name="connsiteX11" fmla="*/ 2296973 w 2852982"/>
                  <a:gd name="connsiteY11" fmla="*/ 1778839 h 1953768"/>
                  <a:gd name="connsiteX12" fmla="*/ 534010 w 2852982"/>
                  <a:gd name="connsiteY12" fmla="*/ 1793469 h 1953768"/>
                  <a:gd name="connsiteX13" fmla="*/ 185714 w 2852982"/>
                  <a:gd name="connsiteY13" fmla="*/ 778684 h 1953768"/>
                  <a:gd name="connsiteX14" fmla="*/ 7315 w 2852982"/>
                  <a:gd name="connsiteY14" fmla="*/ 726669 h 1953768"/>
                  <a:gd name="connsiteX15" fmla="*/ 0 w 2852982"/>
                  <a:gd name="connsiteY15" fmla="*/ 239983 h 1953768"/>
                  <a:gd name="connsiteX16" fmla="*/ 277978 w 2852982"/>
                  <a:gd name="connsiteY16" fmla="*/ 235332 h 1953768"/>
                  <a:gd name="connsiteX17" fmla="*/ 1436523 w 2852982"/>
                  <a:gd name="connsiteY17" fmla="*/ 1134 h 1953768"/>
                  <a:gd name="connsiteX0" fmla="*/ 1431639 w 2852982"/>
                  <a:gd name="connsiteY0" fmla="*/ 255925 h 1953685"/>
                  <a:gd name="connsiteX1" fmla="*/ 409745 w 2852982"/>
                  <a:gd name="connsiteY1" fmla="*/ 484567 h 1953685"/>
                  <a:gd name="connsiteX2" fmla="*/ 710473 w 2852982"/>
                  <a:gd name="connsiteY2" fmla="*/ 1615970 h 1953685"/>
                  <a:gd name="connsiteX3" fmla="*/ 2025982 w 2852982"/>
                  <a:gd name="connsiteY3" fmla="*/ 1663920 h 1953685"/>
                  <a:gd name="connsiteX4" fmla="*/ 2292162 w 2852982"/>
                  <a:gd name="connsiteY4" fmla="*/ 418730 h 1953685"/>
                  <a:gd name="connsiteX5" fmla="*/ 1431639 w 2852982"/>
                  <a:gd name="connsiteY5" fmla="*/ 255925 h 1953685"/>
                  <a:gd name="connsiteX6" fmla="*/ 1436523 w 2852982"/>
                  <a:gd name="connsiteY6" fmla="*/ 1051 h 1953685"/>
                  <a:gd name="connsiteX7" fmla="*/ 2523744 w 2852982"/>
                  <a:gd name="connsiteY7" fmla="*/ 220618 h 1953685"/>
                  <a:gd name="connsiteX8" fmla="*/ 2830984 w 2852982"/>
                  <a:gd name="connsiteY8" fmla="*/ 279140 h 1953685"/>
                  <a:gd name="connsiteX9" fmla="*/ 2823667 w 2852982"/>
                  <a:gd name="connsiteY9" fmla="*/ 527857 h 1953685"/>
                  <a:gd name="connsiteX10" fmla="*/ 2604212 w 2852982"/>
                  <a:gd name="connsiteY10" fmla="*/ 637584 h 1953685"/>
                  <a:gd name="connsiteX11" fmla="*/ 2296973 w 2852982"/>
                  <a:gd name="connsiteY11" fmla="*/ 1778756 h 1953685"/>
                  <a:gd name="connsiteX12" fmla="*/ 534010 w 2852982"/>
                  <a:gd name="connsiteY12" fmla="*/ 1793386 h 1953685"/>
                  <a:gd name="connsiteX13" fmla="*/ 185714 w 2852982"/>
                  <a:gd name="connsiteY13" fmla="*/ 778601 h 1953685"/>
                  <a:gd name="connsiteX14" fmla="*/ 7315 w 2852982"/>
                  <a:gd name="connsiteY14" fmla="*/ 726586 h 1953685"/>
                  <a:gd name="connsiteX15" fmla="*/ 0 w 2852982"/>
                  <a:gd name="connsiteY15" fmla="*/ 239900 h 1953685"/>
                  <a:gd name="connsiteX16" fmla="*/ 277978 w 2852982"/>
                  <a:gd name="connsiteY16" fmla="*/ 235249 h 1953685"/>
                  <a:gd name="connsiteX17" fmla="*/ 1436523 w 2852982"/>
                  <a:gd name="connsiteY17" fmla="*/ 1051 h 1953685"/>
                  <a:gd name="connsiteX0" fmla="*/ 1431639 w 2852982"/>
                  <a:gd name="connsiteY0" fmla="*/ 255853 h 1953613"/>
                  <a:gd name="connsiteX1" fmla="*/ 409745 w 2852982"/>
                  <a:gd name="connsiteY1" fmla="*/ 484495 h 1953613"/>
                  <a:gd name="connsiteX2" fmla="*/ 710473 w 2852982"/>
                  <a:gd name="connsiteY2" fmla="*/ 1615898 h 1953613"/>
                  <a:gd name="connsiteX3" fmla="*/ 2025982 w 2852982"/>
                  <a:gd name="connsiteY3" fmla="*/ 1663848 h 1953613"/>
                  <a:gd name="connsiteX4" fmla="*/ 2292162 w 2852982"/>
                  <a:gd name="connsiteY4" fmla="*/ 418658 h 1953613"/>
                  <a:gd name="connsiteX5" fmla="*/ 1431639 w 2852982"/>
                  <a:gd name="connsiteY5" fmla="*/ 255853 h 1953613"/>
                  <a:gd name="connsiteX6" fmla="*/ 1436523 w 2852982"/>
                  <a:gd name="connsiteY6" fmla="*/ 979 h 1953613"/>
                  <a:gd name="connsiteX7" fmla="*/ 2523744 w 2852982"/>
                  <a:gd name="connsiteY7" fmla="*/ 220546 h 1953613"/>
                  <a:gd name="connsiteX8" fmla="*/ 2830984 w 2852982"/>
                  <a:gd name="connsiteY8" fmla="*/ 279068 h 1953613"/>
                  <a:gd name="connsiteX9" fmla="*/ 2823667 w 2852982"/>
                  <a:gd name="connsiteY9" fmla="*/ 527785 h 1953613"/>
                  <a:gd name="connsiteX10" fmla="*/ 2604212 w 2852982"/>
                  <a:gd name="connsiteY10" fmla="*/ 637512 h 1953613"/>
                  <a:gd name="connsiteX11" fmla="*/ 2296973 w 2852982"/>
                  <a:gd name="connsiteY11" fmla="*/ 1778684 h 1953613"/>
                  <a:gd name="connsiteX12" fmla="*/ 534010 w 2852982"/>
                  <a:gd name="connsiteY12" fmla="*/ 1793314 h 1953613"/>
                  <a:gd name="connsiteX13" fmla="*/ 185714 w 2852982"/>
                  <a:gd name="connsiteY13" fmla="*/ 778529 h 1953613"/>
                  <a:gd name="connsiteX14" fmla="*/ 7315 w 2852982"/>
                  <a:gd name="connsiteY14" fmla="*/ 726514 h 1953613"/>
                  <a:gd name="connsiteX15" fmla="*/ 0 w 2852982"/>
                  <a:gd name="connsiteY15" fmla="*/ 239828 h 1953613"/>
                  <a:gd name="connsiteX16" fmla="*/ 277978 w 2852982"/>
                  <a:gd name="connsiteY16" fmla="*/ 235177 h 1953613"/>
                  <a:gd name="connsiteX17" fmla="*/ 1436523 w 2852982"/>
                  <a:gd name="connsiteY17" fmla="*/ 979 h 1953613"/>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292162 w 2852982"/>
                  <a:gd name="connsiteY4" fmla="*/ 418075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308019 w 2852982"/>
                  <a:gd name="connsiteY4" fmla="*/ 439217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308019 w 2852982"/>
                  <a:gd name="connsiteY4" fmla="*/ 439217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308019 w 2852982"/>
                  <a:gd name="connsiteY4" fmla="*/ 439217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52982" h="1953030">
                    <a:moveTo>
                      <a:pt x="1431639" y="255270"/>
                    </a:moveTo>
                    <a:cubicBezTo>
                      <a:pt x="1059056" y="254353"/>
                      <a:pt x="453324" y="421040"/>
                      <a:pt x="409745" y="483912"/>
                    </a:cubicBezTo>
                    <a:cubicBezTo>
                      <a:pt x="352043" y="631047"/>
                      <a:pt x="579249" y="1544207"/>
                      <a:pt x="710473" y="1615315"/>
                    </a:cubicBezTo>
                    <a:cubicBezTo>
                      <a:pt x="1044490" y="1732344"/>
                      <a:pt x="1862666" y="1767300"/>
                      <a:pt x="2025982" y="1663265"/>
                    </a:cubicBezTo>
                    <a:cubicBezTo>
                      <a:pt x="2288497" y="1462133"/>
                      <a:pt x="2398240" y="522123"/>
                      <a:pt x="2308019" y="439217"/>
                    </a:cubicBezTo>
                    <a:cubicBezTo>
                      <a:pt x="2192280" y="309941"/>
                      <a:pt x="1804222" y="256187"/>
                      <a:pt x="1431639" y="255270"/>
                    </a:cubicBezTo>
                    <a:close/>
                    <a:moveTo>
                      <a:pt x="1436523" y="396"/>
                    </a:moveTo>
                    <a:cubicBezTo>
                      <a:pt x="1830622" y="-8042"/>
                      <a:pt x="2276721" y="120154"/>
                      <a:pt x="2523744" y="219963"/>
                    </a:cubicBezTo>
                    <a:cubicBezTo>
                      <a:pt x="2592464" y="247729"/>
                      <a:pt x="2792142" y="218487"/>
                      <a:pt x="2830984" y="278485"/>
                    </a:cubicBezTo>
                    <a:cubicBezTo>
                      <a:pt x="2870787" y="344701"/>
                      <a:pt x="2849288" y="490248"/>
                      <a:pt x="2823667" y="527202"/>
                    </a:cubicBezTo>
                    <a:cubicBezTo>
                      <a:pt x="2762708" y="601419"/>
                      <a:pt x="2611493" y="592488"/>
                      <a:pt x="2604212" y="636929"/>
                    </a:cubicBezTo>
                    <a:cubicBezTo>
                      <a:pt x="2589582" y="978305"/>
                      <a:pt x="2501799" y="1429410"/>
                      <a:pt x="2296973" y="1778101"/>
                    </a:cubicBezTo>
                    <a:cubicBezTo>
                      <a:pt x="2114092" y="2034134"/>
                      <a:pt x="716890" y="1982925"/>
                      <a:pt x="534010" y="1792731"/>
                    </a:cubicBezTo>
                    <a:cubicBezTo>
                      <a:pt x="453818" y="1716179"/>
                      <a:pt x="197906" y="1238804"/>
                      <a:pt x="185714" y="777946"/>
                    </a:cubicBezTo>
                    <a:cubicBezTo>
                      <a:pt x="182794" y="723747"/>
                      <a:pt x="78957" y="730676"/>
                      <a:pt x="7315" y="725931"/>
                    </a:cubicBezTo>
                    <a:cubicBezTo>
                      <a:pt x="7315" y="571018"/>
                      <a:pt x="0" y="394158"/>
                      <a:pt x="0" y="239245"/>
                    </a:cubicBezTo>
                    <a:cubicBezTo>
                      <a:pt x="81791" y="236688"/>
                      <a:pt x="250861" y="250277"/>
                      <a:pt x="277978" y="234594"/>
                    </a:cubicBezTo>
                    <a:cubicBezTo>
                      <a:pt x="604724" y="85852"/>
                      <a:pt x="1042424" y="8834"/>
                      <a:pt x="1436523" y="3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4" name="Freeform 9">
                <a:extLst>
                  <a:ext uri="{FF2B5EF4-FFF2-40B4-BE49-F238E27FC236}">
                    <a16:creationId xmlns:a16="http://schemas.microsoft.com/office/drawing/2014/main" id="{3F044928-9B9A-47BE-98F9-2069B0AC1786}"/>
                  </a:ext>
                </a:extLst>
              </p:cNvPr>
              <p:cNvSpPr/>
              <p:nvPr/>
            </p:nvSpPr>
            <p:spPr>
              <a:xfrm flipH="1">
                <a:off x="3493700" y="2896331"/>
                <a:ext cx="2611979" cy="1788050"/>
              </a:xfrm>
              <a:custGeom>
                <a:avLst/>
                <a:gdLst>
                  <a:gd name="connsiteX0" fmla="*/ 1505638 w 2852982"/>
                  <a:gd name="connsiteY0" fmla="*/ 186211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5638 w 2852982"/>
                  <a:gd name="connsiteY5" fmla="*/ 18621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5638 w 2852982"/>
                  <a:gd name="connsiteY0" fmla="*/ 186211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5638 w 2852982"/>
                  <a:gd name="connsiteY5" fmla="*/ 18621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5638 w 2852982"/>
                  <a:gd name="connsiteY0" fmla="*/ 186211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5638 w 2852982"/>
                  <a:gd name="connsiteY5" fmla="*/ 18621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710473 w 2852982"/>
                  <a:gd name="connsiteY2" fmla="*/ 1593826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33781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31639 w 2852982"/>
                  <a:gd name="connsiteY5" fmla="*/ 23378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33781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31639 w 2852982"/>
                  <a:gd name="connsiteY5" fmla="*/ 23378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01571 w 2852982"/>
                  <a:gd name="connsiteY13" fmla="*/ 740601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33781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31639 w 2852982"/>
                  <a:gd name="connsiteY5" fmla="*/ 23378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185714 w 2852982"/>
                  <a:gd name="connsiteY13" fmla="*/ 756457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54912 h 1952672"/>
                  <a:gd name="connsiteX1" fmla="*/ 409745 w 2852982"/>
                  <a:gd name="connsiteY1" fmla="*/ 483554 h 1952672"/>
                  <a:gd name="connsiteX2" fmla="*/ 710473 w 2852982"/>
                  <a:gd name="connsiteY2" fmla="*/ 1614957 h 1952672"/>
                  <a:gd name="connsiteX3" fmla="*/ 2025982 w 2852982"/>
                  <a:gd name="connsiteY3" fmla="*/ 1662907 h 1952672"/>
                  <a:gd name="connsiteX4" fmla="*/ 2292162 w 2852982"/>
                  <a:gd name="connsiteY4" fmla="*/ 417717 h 1952672"/>
                  <a:gd name="connsiteX5" fmla="*/ 1431639 w 2852982"/>
                  <a:gd name="connsiteY5" fmla="*/ 254912 h 1952672"/>
                  <a:gd name="connsiteX6" fmla="*/ 1436523 w 2852982"/>
                  <a:gd name="connsiteY6" fmla="*/ 38 h 1952672"/>
                  <a:gd name="connsiteX7" fmla="*/ 2523744 w 2852982"/>
                  <a:gd name="connsiteY7" fmla="*/ 219605 h 1952672"/>
                  <a:gd name="connsiteX8" fmla="*/ 2830984 w 2852982"/>
                  <a:gd name="connsiteY8" fmla="*/ 278127 h 1952672"/>
                  <a:gd name="connsiteX9" fmla="*/ 2823667 w 2852982"/>
                  <a:gd name="connsiteY9" fmla="*/ 526844 h 1952672"/>
                  <a:gd name="connsiteX10" fmla="*/ 2604212 w 2852982"/>
                  <a:gd name="connsiteY10" fmla="*/ 636571 h 1952672"/>
                  <a:gd name="connsiteX11" fmla="*/ 2296973 w 2852982"/>
                  <a:gd name="connsiteY11" fmla="*/ 1777743 h 1952672"/>
                  <a:gd name="connsiteX12" fmla="*/ 534010 w 2852982"/>
                  <a:gd name="connsiteY12" fmla="*/ 1792373 h 1952672"/>
                  <a:gd name="connsiteX13" fmla="*/ 185714 w 2852982"/>
                  <a:gd name="connsiteY13" fmla="*/ 777588 h 1952672"/>
                  <a:gd name="connsiteX14" fmla="*/ 7315 w 2852982"/>
                  <a:gd name="connsiteY14" fmla="*/ 725573 h 1952672"/>
                  <a:gd name="connsiteX15" fmla="*/ 0 w 2852982"/>
                  <a:gd name="connsiteY15" fmla="*/ 238887 h 1952672"/>
                  <a:gd name="connsiteX16" fmla="*/ 277978 w 2852982"/>
                  <a:gd name="connsiteY16" fmla="*/ 234236 h 1952672"/>
                  <a:gd name="connsiteX17" fmla="*/ 1436523 w 2852982"/>
                  <a:gd name="connsiteY17" fmla="*/ 38 h 1952672"/>
                  <a:gd name="connsiteX0" fmla="*/ 1431639 w 2852982"/>
                  <a:gd name="connsiteY0" fmla="*/ 255592 h 1953352"/>
                  <a:gd name="connsiteX1" fmla="*/ 409745 w 2852982"/>
                  <a:gd name="connsiteY1" fmla="*/ 484234 h 1953352"/>
                  <a:gd name="connsiteX2" fmla="*/ 710473 w 2852982"/>
                  <a:gd name="connsiteY2" fmla="*/ 1615637 h 1953352"/>
                  <a:gd name="connsiteX3" fmla="*/ 2025982 w 2852982"/>
                  <a:gd name="connsiteY3" fmla="*/ 1663587 h 1953352"/>
                  <a:gd name="connsiteX4" fmla="*/ 2292162 w 2852982"/>
                  <a:gd name="connsiteY4" fmla="*/ 418397 h 1953352"/>
                  <a:gd name="connsiteX5" fmla="*/ 1431639 w 2852982"/>
                  <a:gd name="connsiteY5" fmla="*/ 255592 h 1953352"/>
                  <a:gd name="connsiteX6" fmla="*/ 1436523 w 2852982"/>
                  <a:gd name="connsiteY6" fmla="*/ 718 h 1953352"/>
                  <a:gd name="connsiteX7" fmla="*/ 2523744 w 2852982"/>
                  <a:gd name="connsiteY7" fmla="*/ 220285 h 1953352"/>
                  <a:gd name="connsiteX8" fmla="*/ 2830984 w 2852982"/>
                  <a:gd name="connsiteY8" fmla="*/ 278807 h 1953352"/>
                  <a:gd name="connsiteX9" fmla="*/ 2823667 w 2852982"/>
                  <a:gd name="connsiteY9" fmla="*/ 527524 h 1953352"/>
                  <a:gd name="connsiteX10" fmla="*/ 2604212 w 2852982"/>
                  <a:gd name="connsiteY10" fmla="*/ 637251 h 1953352"/>
                  <a:gd name="connsiteX11" fmla="*/ 2296973 w 2852982"/>
                  <a:gd name="connsiteY11" fmla="*/ 1778423 h 1953352"/>
                  <a:gd name="connsiteX12" fmla="*/ 534010 w 2852982"/>
                  <a:gd name="connsiteY12" fmla="*/ 1793053 h 1953352"/>
                  <a:gd name="connsiteX13" fmla="*/ 185714 w 2852982"/>
                  <a:gd name="connsiteY13" fmla="*/ 778268 h 1953352"/>
                  <a:gd name="connsiteX14" fmla="*/ 7315 w 2852982"/>
                  <a:gd name="connsiteY14" fmla="*/ 726253 h 1953352"/>
                  <a:gd name="connsiteX15" fmla="*/ 0 w 2852982"/>
                  <a:gd name="connsiteY15" fmla="*/ 239567 h 1953352"/>
                  <a:gd name="connsiteX16" fmla="*/ 277978 w 2852982"/>
                  <a:gd name="connsiteY16" fmla="*/ 234916 h 1953352"/>
                  <a:gd name="connsiteX17" fmla="*/ 1436523 w 2852982"/>
                  <a:gd name="connsiteY17" fmla="*/ 718 h 1953352"/>
                  <a:gd name="connsiteX0" fmla="*/ 1431639 w 2852982"/>
                  <a:gd name="connsiteY0" fmla="*/ 256008 h 1953768"/>
                  <a:gd name="connsiteX1" fmla="*/ 409745 w 2852982"/>
                  <a:gd name="connsiteY1" fmla="*/ 484650 h 1953768"/>
                  <a:gd name="connsiteX2" fmla="*/ 710473 w 2852982"/>
                  <a:gd name="connsiteY2" fmla="*/ 1616053 h 1953768"/>
                  <a:gd name="connsiteX3" fmla="*/ 2025982 w 2852982"/>
                  <a:gd name="connsiteY3" fmla="*/ 1664003 h 1953768"/>
                  <a:gd name="connsiteX4" fmla="*/ 2292162 w 2852982"/>
                  <a:gd name="connsiteY4" fmla="*/ 418813 h 1953768"/>
                  <a:gd name="connsiteX5" fmla="*/ 1431639 w 2852982"/>
                  <a:gd name="connsiteY5" fmla="*/ 256008 h 1953768"/>
                  <a:gd name="connsiteX6" fmla="*/ 1436523 w 2852982"/>
                  <a:gd name="connsiteY6" fmla="*/ 1134 h 1953768"/>
                  <a:gd name="connsiteX7" fmla="*/ 2523744 w 2852982"/>
                  <a:gd name="connsiteY7" fmla="*/ 220701 h 1953768"/>
                  <a:gd name="connsiteX8" fmla="*/ 2830984 w 2852982"/>
                  <a:gd name="connsiteY8" fmla="*/ 279223 h 1953768"/>
                  <a:gd name="connsiteX9" fmla="*/ 2823667 w 2852982"/>
                  <a:gd name="connsiteY9" fmla="*/ 527940 h 1953768"/>
                  <a:gd name="connsiteX10" fmla="*/ 2604212 w 2852982"/>
                  <a:gd name="connsiteY10" fmla="*/ 637667 h 1953768"/>
                  <a:gd name="connsiteX11" fmla="*/ 2296973 w 2852982"/>
                  <a:gd name="connsiteY11" fmla="*/ 1778839 h 1953768"/>
                  <a:gd name="connsiteX12" fmla="*/ 534010 w 2852982"/>
                  <a:gd name="connsiteY12" fmla="*/ 1793469 h 1953768"/>
                  <a:gd name="connsiteX13" fmla="*/ 185714 w 2852982"/>
                  <a:gd name="connsiteY13" fmla="*/ 778684 h 1953768"/>
                  <a:gd name="connsiteX14" fmla="*/ 7315 w 2852982"/>
                  <a:gd name="connsiteY14" fmla="*/ 726669 h 1953768"/>
                  <a:gd name="connsiteX15" fmla="*/ 0 w 2852982"/>
                  <a:gd name="connsiteY15" fmla="*/ 239983 h 1953768"/>
                  <a:gd name="connsiteX16" fmla="*/ 277978 w 2852982"/>
                  <a:gd name="connsiteY16" fmla="*/ 235332 h 1953768"/>
                  <a:gd name="connsiteX17" fmla="*/ 1436523 w 2852982"/>
                  <a:gd name="connsiteY17" fmla="*/ 1134 h 1953768"/>
                  <a:gd name="connsiteX0" fmla="*/ 1431639 w 2852982"/>
                  <a:gd name="connsiteY0" fmla="*/ 255925 h 1953685"/>
                  <a:gd name="connsiteX1" fmla="*/ 409745 w 2852982"/>
                  <a:gd name="connsiteY1" fmla="*/ 484567 h 1953685"/>
                  <a:gd name="connsiteX2" fmla="*/ 710473 w 2852982"/>
                  <a:gd name="connsiteY2" fmla="*/ 1615970 h 1953685"/>
                  <a:gd name="connsiteX3" fmla="*/ 2025982 w 2852982"/>
                  <a:gd name="connsiteY3" fmla="*/ 1663920 h 1953685"/>
                  <a:gd name="connsiteX4" fmla="*/ 2292162 w 2852982"/>
                  <a:gd name="connsiteY4" fmla="*/ 418730 h 1953685"/>
                  <a:gd name="connsiteX5" fmla="*/ 1431639 w 2852982"/>
                  <a:gd name="connsiteY5" fmla="*/ 255925 h 1953685"/>
                  <a:gd name="connsiteX6" fmla="*/ 1436523 w 2852982"/>
                  <a:gd name="connsiteY6" fmla="*/ 1051 h 1953685"/>
                  <a:gd name="connsiteX7" fmla="*/ 2523744 w 2852982"/>
                  <a:gd name="connsiteY7" fmla="*/ 220618 h 1953685"/>
                  <a:gd name="connsiteX8" fmla="*/ 2830984 w 2852982"/>
                  <a:gd name="connsiteY8" fmla="*/ 279140 h 1953685"/>
                  <a:gd name="connsiteX9" fmla="*/ 2823667 w 2852982"/>
                  <a:gd name="connsiteY9" fmla="*/ 527857 h 1953685"/>
                  <a:gd name="connsiteX10" fmla="*/ 2604212 w 2852982"/>
                  <a:gd name="connsiteY10" fmla="*/ 637584 h 1953685"/>
                  <a:gd name="connsiteX11" fmla="*/ 2296973 w 2852982"/>
                  <a:gd name="connsiteY11" fmla="*/ 1778756 h 1953685"/>
                  <a:gd name="connsiteX12" fmla="*/ 534010 w 2852982"/>
                  <a:gd name="connsiteY12" fmla="*/ 1793386 h 1953685"/>
                  <a:gd name="connsiteX13" fmla="*/ 185714 w 2852982"/>
                  <a:gd name="connsiteY13" fmla="*/ 778601 h 1953685"/>
                  <a:gd name="connsiteX14" fmla="*/ 7315 w 2852982"/>
                  <a:gd name="connsiteY14" fmla="*/ 726586 h 1953685"/>
                  <a:gd name="connsiteX15" fmla="*/ 0 w 2852982"/>
                  <a:gd name="connsiteY15" fmla="*/ 239900 h 1953685"/>
                  <a:gd name="connsiteX16" fmla="*/ 277978 w 2852982"/>
                  <a:gd name="connsiteY16" fmla="*/ 235249 h 1953685"/>
                  <a:gd name="connsiteX17" fmla="*/ 1436523 w 2852982"/>
                  <a:gd name="connsiteY17" fmla="*/ 1051 h 1953685"/>
                  <a:gd name="connsiteX0" fmla="*/ 1431639 w 2852982"/>
                  <a:gd name="connsiteY0" fmla="*/ 255853 h 1953613"/>
                  <a:gd name="connsiteX1" fmla="*/ 409745 w 2852982"/>
                  <a:gd name="connsiteY1" fmla="*/ 484495 h 1953613"/>
                  <a:gd name="connsiteX2" fmla="*/ 710473 w 2852982"/>
                  <a:gd name="connsiteY2" fmla="*/ 1615898 h 1953613"/>
                  <a:gd name="connsiteX3" fmla="*/ 2025982 w 2852982"/>
                  <a:gd name="connsiteY3" fmla="*/ 1663848 h 1953613"/>
                  <a:gd name="connsiteX4" fmla="*/ 2292162 w 2852982"/>
                  <a:gd name="connsiteY4" fmla="*/ 418658 h 1953613"/>
                  <a:gd name="connsiteX5" fmla="*/ 1431639 w 2852982"/>
                  <a:gd name="connsiteY5" fmla="*/ 255853 h 1953613"/>
                  <a:gd name="connsiteX6" fmla="*/ 1436523 w 2852982"/>
                  <a:gd name="connsiteY6" fmla="*/ 979 h 1953613"/>
                  <a:gd name="connsiteX7" fmla="*/ 2523744 w 2852982"/>
                  <a:gd name="connsiteY7" fmla="*/ 220546 h 1953613"/>
                  <a:gd name="connsiteX8" fmla="*/ 2830984 w 2852982"/>
                  <a:gd name="connsiteY8" fmla="*/ 279068 h 1953613"/>
                  <a:gd name="connsiteX9" fmla="*/ 2823667 w 2852982"/>
                  <a:gd name="connsiteY9" fmla="*/ 527785 h 1953613"/>
                  <a:gd name="connsiteX10" fmla="*/ 2604212 w 2852982"/>
                  <a:gd name="connsiteY10" fmla="*/ 637512 h 1953613"/>
                  <a:gd name="connsiteX11" fmla="*/ 2296973 w 2852982"/>
                  <a:gd name="connsiteY11" fmla="*/ 1778684 h 1953613"/>
                  <a:gd name="connsiteX12" fmla="*/ 534010 w 2852982"/>
                  <a:gd name="connsiteY12" fmla="*/ 1793314 h 1953613"/>
                  <a:gd name="connsiteX13" fmla="*/ 185714 w 2852982"/>
                  <a:gd name="connsiteY13" fmla="*/ 778529 h 1953613"/>
                  <a:gd name="connsiteX14" fmla="*/ 7315 w 2852982"/>
                  <a:gd name="connsiteY14" fmla="*/ 726514 h 1953613"/>
                  <a:gd name="connsiteX15" fmla="*/ 0 w 2852982"/>
                  <a:gd name="connsiteY15" fmla="*/ 239828 h 1953613"/>
                  <a:gd name="connsiteX16" fmla="*/ 277978 w 2852982"/>
                  <a:gd name="connsiteY16" fmla="*/ 235177 h 1953613"/>
                  <a:gd name="connsiteX17" fmla="*/ 1436523 w 2852982"/>
                  <a:gd name="connsiteY17" fmla="*/ 979 h 1953613"/>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292162 w 2852982"/>
                  <a:gd name="connsiteY4" fmla="*/ 418075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308019 w 2852982"/>
                  <a:gd name="connsiteY4" fmla="*/ 439217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308019 w 2852982"/>
                  <a:gd name="connsiteY4" fmla="*/ 439217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308019 w 2852982"/>
                  <a:gd name="connsiteY4" fmla="*/ 439217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52982" h="1953030">
                    <a:moveTo>
                      <a:pt x="1431639" y="255270"/>
                    </a:moveTo>
                    <a:cubicBezTo>
                      <a:pt x="1059056" y="254353"/>
                      <a:pt x="453324" y="421040"/>
                      <a:pt x="409745" y="483912"/>
                    </a:cubicBezTo>
                    <a:cubicBezTo>
                      <a:pt x="352043" y="631047"/>
                      <a:pt x="579249" y="1544207"/>
                      <a:pt x="710473" y="1615315"/>
                    </a:cubicBezTo>
                    <a:cubicBezTo>
                      <a:pt x="1044490" y="1732344"/>
                      <a:pt x="1862666" y="1767300"/>
                      <a:pt x="2025982" y="1663265"/>
                    </a:cubicBezTo>
                    <a:cubicBezTo>
                      <a:pt x="2288497" y="1462133"/>
                      <a:pt x="2398240" y="522123"/>
                      <a:pt x="2308019" y="439217"/>
                    </a:cubicBezTo>
                    <a:cubicBezTo>
                      <a:pt x="2192280" y="309941"/>
                      <a:pt x="1804222" y="256187"/>
                      <a:pt x="1431639" y="255270"/>
                    </a:cubicBezTo>
                    <a:close/>
                    <a:moveTo>
                      <a:pt x="1436523" y="396"/>
                    </a:moveTo>
                    <a:cubicBezTo>
                      <a:pt x="1830622" y="-8042"/>
                      <a:pt x="2276721" y="120154"/>
                      <a:pt x="2523744" y="219963"/>
                    </a:cubicBezTo>
                    <a:cubicBezTo>
                      <a:pt x="2592464" y="247729"/>
                      <a:pt x="2792142" y="218487"/>
                      <a:pt x="2830984" y="278485"/>
                    </a:cubicBezTo>
                    <a:cubicBezTo>
                      <a:pt x="2870787" y="344701"/>
                      <a:pt x="2849288" y="490248"/>
                      <a:pt x="2823667" y="527202"/>
                    </a:cubicBezTo>
                    <a:cubicBezTo>
                      <a:pt x="2762708" y="601419"/>
                      <a:pt x="2611493" y="592488"/>
                      <a:pt x="2604212" y="636929"/>
                    </a:cubicBezTo>
                    <a:cubicBezTo>
                      <a:pt x="2589582" y="978305"/>
                      <a:pt x="2501799" y="1429410"/>
                      <a:pt x="2296973" y="1778101"/>
                    </a:cubicBezTo>
                    <a:cubicBezTo>
                      <a:pt x="2114092" y="2034134"/>
                      <a:pt x="716890" y="1982925"/>
                      <a:pt x="534010" y="1792731"/>
                    </a:cubicBezTo>
                    <a:cubicBezTo>
                      <a:pt x="453818" y="1716179"/>
                      <a:pt x="197906" y="1238804"/>
                      <a:pt x="185714" y="777946"/>
                    </a:cubicBezTo>
                    <a:cubicBezTo>
                      <a:pt x="182794" y="723747"/>
                      <a:pt x="78957" y="730676"/>
                      <a:pt x="7315" y="725931"/>
                    </a:cubicBezTo>
                    <a:cubicBezTo>
                      <a:pt x="7315" y="571018"/>
                      <a:pt x="0" y="394158"/>
                      <a:pt x="0" y="239245"/>
                    </a:cubicBezTo>
                    <a:cubicBezTo>
                      <a:pt x="81791" y="236688"/>
                      <a:pt x="250861" y="250277"/>
                      <a:pt x="277978" y="234594"/>
                    </a:cubicBezTo>
                    <a:cubicBezTo>
                      <a:pt x="604724" y="85852"/>
                      <a:pt x="1042424" y="8834"/>
                      <a:pt x="1436523" y="3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144" name="Freeform: Shape 143">
            <a:extLst>
              <a:ext uri="{FF2B5EF4-FFF2-40B4-BE49-F238E27FC236}">
                <a16:creationId xmlns:a16="http://schemas.microsoft.com/office/drawing/2014/main" id="{8195F9CE-C925-4C1A-A940-F71C15A8C856}"/>
              </a:ext>
            </a:extLst>
          </p:cNvPr>
          <p:cNvSpPr/>
          <p:nvPr/>
        </p:nvSpPr>
        <p:spPr>
          <a:xfrm rot="18494506">
            <a:off x="9879777" y="6410245"/>
            <a:ext cx="627402" cy="671928"/>
          </a:xfrm>
          <a:custGeom>
            <a:avLst/>
            <a:gdLst>
              <a:gd name="connsiteX0" fmla="*/ 627099 w 627402"/>
              <a:gd name="connsiteY0" fmla="*/ 265576 h 671928"/>
              <a:gd name="connsiteX1" fmla="*/ 622871 w 627402"/>
              <a:gd name="connsiteY1" fmla="*/ 282230 h 671928"/>
              <a:gd name="connsiteX2" fmla="*/ 438705 w 627402"/>
              <a:gd name="connsiteY2" fmla="*/ 670937 h 671928"/>
              <a:gd name="connsiteX3" fmla="*/ 438236 w 627402"/>
              <a:gd name="connsiteY3" fmla="*/ 671928 h 671928"/>
              <a:gd name="connsiteX4" fmla="*/ 0 w 627402"/>
              <a:gd name="connsiteY4" fmla="*/ 115864 h 671928"/>
              <a:gd name="connsiteX5" fmla="*/ 52443 w 627402"/>
              <a:gd name="connsiteY5" fmla="*/ 14129 h 671928"/>
              <a:gd name="connsiteX6" fmla="*/ 94818 w 627402"/>
              <a:gd name="connsiteY6" fmla="*/ 9241 h 671928"/>
              <a:gd name="connsiteX7" fmla="*/ 350695 w 627402"/>
              <a:gd name="connsiteY7" fmla="*/ 128216 h 671928"/>
              <a:gd name="connsiteX8" fmla="*/ 556865 w 627402"/>
              <a:gd name="connsiteY8" fmla="*/ 223558 h 671928"/>
              <a:gd name="connsiteX9" fmla="*/ 577237 w 627402"/>
              <a:gd name="connsiteY9" fmla="*/ 239449 h 671928"/>
              <a:gd name="connsiteX10" fmla="*/ 613907 w 627402"/>
              <a:gd name="connsiteY10" fmla="*/ 255339 h 671928"/>
              <a:gd name="connsiteX11" fmla="*/ 627099 w 627402"/>
              <a:gd name="connsiteY11" fmla="*/ 265576 h 67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7402" h="671928">
                <a:moveTo>
                  <a:pt x="627099" y="265576"/>
                </a:moveTo>
                <a:cubicBezTo>
                  <a:pt x="628168" y="269906"/>
                  <a:pt x="626334" y="275304"/>
                  <a:pt x="622871" y="282230"/>
                </a:cubicBezTo>
                <a:cubicBezTo>
                  <a:pt x="560938" y="411799"/>
                  <a:pt x="499822" y="541369"/>
                  <a:pt x="438705" y="670937"/>
                </a:cubicBezTo>
                <a:lnTo>
                  <a:pt x="438236" y="671928"/>
                </a:lnTo>
                <a:lnTo>
                  <a:pt x="0" y="115864"/>
                </a:lnTo>
                <a:lnTo>
                  <a:pt x="52443" y="14129"/>
                </a:lnTo>
                <a:cubicBezTo>
                  <a:pt x="66297" y="-3798"/>
                  <a:pt x="67111" y="-3798"/>
                  <a:pt x="94818" y="9241"/>
                </a:cubicBezTo>
                <a:cubicBezTo>
                  <a:pt x="180382" y="48355"/>
                  <a:pt x="265131" y="89101"/>
                  <a:pt x="350695" y="128216"/>
                </a:cubicBezTo>
                <a:cubicBezTo>
                  <a:pt x="419554" y="159589"/>
                  <a:pt x="488006" y="192592"/>
                  <a:pt x="556865" y="223558"/>
                </a:cubicBezTo>
                <a:cubicBezTo>
                  <a:pt x="565422" y="227225"/>
                  <a:pt x="574385" y="229670"/>
                  <a:pt x="577237" y="239449"/>
                </a:cubicBezTo>
                <a:cubicBezTo>
                  <a:pt x="589461" y="244745"/>
                  <a:pt x="601276" y="251265"/>
                  <a:pt x="613907" y="255339"/>
                </a:cubicBezTo>
                <a:cubicBezTo>
                  <a:pt x="622056" y="257988"/>
                  <a:pt x="626029" y="261247"/>
                  <a:pt x="627099" y="265576"/>
                </a:cubicBezTo>
                <a:close/>
              </a:path>
            </a:pathLst>
          </a:custGeom>
          <a:solidFill>
            <a:schemeClr val="bg1"/>
          </a:solidFill>
          <a:ln w="4251" cap="flat">
            <a:noFill/>
            <a:prstDash val="solid"/>
            <a:miter/>
          </a:ln>
        </p:spPr>
        <p:txBody>
          <a:bodyPr wrap="square" rtlCol="0" anchor="ctr">
            <a:noAutofit/>
          </a:bodyPr>
          <a:lstStyle/>
          <a:p>
            <a:endParaRPr lang="en-US"/>
          </a:p>
        </p:txBody>
      </p:sp>
      <p:sp>
        <p:nvSpPr>
          <p:cNvPr id="137" name="Freeform: Shape 136">
            <a:extLst>
              <a:ext uri="{FF2B5EF4-FFF2-40B4-BE49-F238E27FC236}">
                <a16:creationId xmlns:a16="http://schemas.microsoft.com/office/drawing/2014/main" id="{0C342E85-4F0C-4FD3-A353-B96DBA2591C0}"/>
              </a:ext>
            </a:extLst>
          </p:cNvPr>
          <p:cNvSpPr/>
          <p:nvPr/>
        </p:nvSpPr>
        <p:spPr>
          <a:xfrm rot="16200000">
            <a:off x="11607898" y="5530783"/>
            <a:ext cx="777883" cy="405480"/>
          </a:xfrm>
          <a:custGeom>
            <a:avLst/>
            <a:gdLst>
              <a:gd name="connsiteX0" fmla="*/ 777580 w 777883"/>
              <a:gd name="connsiteY0" fmla="*/ 265577 h 405480"/>
              <a:gd name="connsiteX1" fmla="*/ 773352 w 777883"/>
              <a:gd name="connsiteY1" fmla="*/ 282231 h 405480"/>
              <a:gd name="connsiteX2" fmla="*/ 714957 w 777883"/>
              <a:gd name="connsiteY2" fmla="*/ 405480 h 405480"/>
              <a:gd name="connsiteX3" fmla="*/ 0 w 777883"/>
              <a:gd name="connsiteY3" fmla="*/ 405480 h 405480"/>
              <a:gd name="connsiteX4" fmla="*/ 128362 w 777883"/>
              <a:gd name="connsiteY4" fmla="*/ 158774 h 405480"/>
              <a:gd name="connsiteX5" fmla="*/ 202924 w 777883"/>
              <a:gd name="connsiteY5" fmla="*/ 14130 h 405480"/>
              <a:gd name="connsiteX6" fmla="*/ 245299 w 777883"/>
              <a:gd name="connsiteY6" fmla="*/ 9241 h 405480"/>
              <a:gd name="connsiteX7" fmla="*/ 501176 w 777883"/>
              <a:gd name="connsiteY7" fmla="*/ 128216 h 405480"/>
              <a:gd name="connsiteX8" fmla="*/ 707346 w 777883"/>
              <a:gd name="connsiteY8" fmla="*/ 223558 h 405480"/>
              <a:gd name="connsiteX9" fmla="*/ 727718 w 777883"/>
              <a:gd name="connsiteY9" fmla="*/ 239449 h 405480"/>
              <a:gd name="connsiteX10" fmla="*/ 764388 w 777883"/>
              <a:gd name="connsiteY10" fmla="*/ 255339 h 405480"/>
              <a:gd name="connsiteX11" fmla="*/ 777580 w 777883"/>
              <a:gd name="connsiteY11" fmla="*/ 265577 h 40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7883" h="405480">
                <a:moveTo>
                  <a:pt x="777580" y="265577"/>
                </a:moveTo>
                <a:cubicBezTo>
                  <a:pt x="778649" y="269906"/>
                  <a:pt x="776815" y="275305"/>
                  <a:pt x="773352" y="282231"/>
                </a:cubicBezTo>
                <a:lnTo>
                  <a:pt x="714957" y="405480"/>
                </a:lnTo>
                <a:lnTo>
                  <a:pt x="0" y="405480"/>
                </a:lnTo>
                <a:lnTo>
                  <a:pt x="128362" y="158774"/>
                </a:lnTo>
                <a:cubicBezTo>
                  <a:pt x="153623" y="110695"/>
                  <a:pt x="178885" y="62617"/>
                  <a:pt x="202924" y="14130"/>
                </a:cubicBezTo>
                <a:cubicBezTo>
                  <a:pt x="216778" y="-3799"/>
                  <a:pt x="217592" y="-3799"/>
                  <a:pt x="245299" y="9241"/>
                </a:cubicBezTo>
                <a:cubicBezTo>
                  <a:pt x="330863" y="48356"/>
                  <a:pt x="415612" y="89101"/>
                  <a:pt x="501176" y="128216"/>
                </a:cubicBezTo>
                <a:cubicBezTo>
                  <a:pt x="570035" y="159589"/>
                  <a:pt x="638487" y="192593"/>
                  <a:pt x="707346" y="223558"/>
                </a:cubicBezTo>
                <a:cubicBezTo>
                  <a:pt x="715902" y="227226"/>
                  <a:pt x="724866" y="229670"/>
                  <a:pt x="727718" y="239449"/>
                </a:cubicBezTo>
                <a:cubicBezTo>
                  <a:pt x="739942" y="244746"/>
                  <a:pt x="751757" y="251265"/>
                  <a:pt x="764388" y="255339"/>
                </a:cubicBezTo>
                <a:cubicBezTo>
                  <a:pt x="772537" y="257988"/>
                  <a:pt x="776510" y="261248"/>
                  <a:pt x="777580" y="265577"/>
                </a:cubicBezTo>
                <a:close/>
              </a:path>
            </a:pathLst>
          </a:custGeom>
          <a:solidFill>
            <a:schemeClr val="bg1"/>
          </a:solidFill>
          <a:ln w="4251" cap="flat">
            <a:noFill/>
            <a:prstDash val="solid"/>
            <a:miter/>
          </a:ln>
        </p:spPr>
        <p:txBody>
          <a:bodyPr wrap="square" rtlCol="0" anchor="ctr">
            <a:noAutofit/>
          </a:bodyPr>
          <a:lstStyle/>
          <a:p>
            <a:endParaRPr lang="en-US"/>
          </a:p>
        </p:txBody>
      </p:sp>
      <p:grpSp>
        <p:nvGrpSpPr>
          <p:cNvPr id="131" name="Group 130">
            <a:extLst>
              <a:ext uri="{FF2B5EF4-FFF2-40B4-BE49-F238E27FC236}">
                <a16:creationId xmlns:a16="http://schemas.microsoft.com/office/drawing/2014/main" id="{673E23FA-1240-4297-9783-EF12F38E8D71}"/>
              </a:ext>
            </a:extLst>
          </p:cNvPr>
          <p:cNvGrpSpPr/>
          <p:nvPr/>
        </p:nvGrpSpPr>
        <p:grpSpPr>
          <a:xfrm>
            <a:off x="4619223" y="3443908"/>
            <a:ext cx="2929511" cy="3412446"/>
            <a:chOff x="4619223" y="3443908"/>
            <a:chExt cx="2929511" cy="3412446"/>
          </a:xfrm>
        </p:grpSpPr>
        <p:sp>
          <p:nvSpPr>
            <p:cNvPr id="55" name="Freeform: Shape 54">
              <a:extLst>
                <a:ext uri="{FF2B5EF4-FFF2-40B4-BE49-F238E27FC236}">
                  <a16:creationId xmlns:a16="http://schemas.microsoft.com/office/drawing/2014/main" id="{F77BCB57-9F08-4ABE-B7F1-4B56DC0C0C00}"/>
                </a:ext>
              </a:extLst>
            </p:cNvPr>
            <p:cNvSpPr/>
            <p:nvPr/>
          </p:nvSpPr>
          <p:spPr>
            <a:xfrm>
              <a:off x="4691847" y="3443908"/>
              <a:ext cx="2856887" cy="3092940"/>
            </a:xfrm>
            <a:custGeom>
              <a:avLst/>
              <a:gdLst>
                <a:gd name="connsiteX0" fmla="*/ 2985610 w 2985996"/>
                <a:gd name="connsiteY0" fmla="*/ 94967 h 3232717"/>
                <a:gd name="connsiteX1" fmla="*/ 2979648 w 2985996"/>
                <a:gd name="connsiteY1" fmla="*/ 68990 h 3232717"/>
                <a:gd name="connsiteX2" fmla="*/ 2943023 w 2985996"/>
                <a:gd name="connsiteY2" fmla="*/ 19590 h 3232717"/>
                <a:gd name="connsiteX3" fmla="*/ 2904696 w 2985996"/>
                <a:gd name="connsiteY3" fmla="*/ 0 h 3232717"/>
                <a:gd name="connsiteX4" fmla="*/ 94433 w 2985996"/>
                <a:gd name="connsiteY4" fmla="*/ 8517 h 3232717"/>
                <a:gd name="connsiteX5" fmla="*/ 62493 w 2985996"/>
                <a:gd name="connsiteY5" fmla="*/ 21293 h 3232717"/>
                <a:gd name="connsiteX6" fmla="*/ 8834 w 2985996"/>
                <a:gd name="connsiteY6" fmla="*/ 72822 h 3232717"/>
                <a:gd name="connsiteX7" fmla="*/ 1169 w 2985996"/>
                <a:gd name="connsiteY7" fmla="*/ 108595 h 3232717"/>
                <a:gd name="connsiteX8" fmla="*/ 145110 w 2985996"/>
                <a:gd name="connsiteY8" fmla="*/ 1323153 h 3232717"/>
                <a:gd name="connsiteX9" fmla="*/ 138296 w 2985996"/>
                <a:gd name="connsiteY9" fmla="*/ 1399382 h 3232717"/>
                <a:gd name="connsiteX10" fmla="*/ 136593 w 2985996"/>
                <a:gd name="connsiteY10" fmla="*/ 1418120 h 3232717"/>
                <a:gd name="connsiteX11" fmla="*/ 142129 w 2985996"/>
                <a:gd name="connsiteY11" fmla="*/ 3154785 h 3232717"/>
                <a:gd name="connsiteX12" fmla="*/ 180031 w 2985996"/>
                <a:gd name="connsiteY12" fmla="*/ 3232718 h 3232717"/>
                <a:gd name="connsiteX13" fmla="*/ 2854019 w 2985996"/>
                <a:gd name="connsiteY13" fmla="*/ 3190132 h 3232717"/>
                <a:gd name="connsiteX14" fmla="*/ 2879570 w 2985996"/>
                <a:gd name="connsiteY14" fmla="*/ 3164580 h 3232717"/>
                <a:gd name="connsiteX15" fmla="*/ 2877015 w 2985996"/>
                <a:gd name="connsiteY15" fmla="*/ 1895937 h 3232717"/>
                <a:gd name="connsiteX16" fmla="*/ 2871053 w 2985996"/>
                <a:gd name="connsiteY16" fmla="*/ 1336355 h 3232717"/>
                <a:gd name="connsiteX17" fmla="*/ 2868072 w 2985996"/>
                <a:gd name="connsiteY17" fmla="*/ 1272901 h 3232717"/>
                <a:gd name="connsiteX18" fmla="*/ 2985610 w 2985996"/>
                <a:gd name="connsiteY18" fmla="*/ 94967 h 323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85996" h="3232717">
                  <a:moveTo>
                    <a:pt x="2985610" y="94967"/>
                  </a:moveTo>
                  <a:cubicBezTo>
                    <a:pt x="2986462" y="85598"/>
                    <a:pt x="2986462" y="77081"/>
                    <a:pt x="2979648" y="68990"/>
                  </a:cubicBezTo>
                  <a:cubicBezTo>
                    <a:pt x="2966446" y="53233"/>
                    <a:pt x="2954096" y="36624"/>
                    <a:pt x="2943023" y="19590"/>
                  </a:cubicBezTo>
                  <a:cubicBezTo>
                    <a:pt x="2933655" y="5110"/>
                    <a:pt x="2922582" y="0"/>
                    <a:pt x="2904696" y="0"/>
                  </a:cubicBezTo>
                  <a:cubicBezTo>
                    <a:pt x="2693894" y="2555"/>
                    <a:pt x="237096" y="8517"/>
                    <a:pt x="94433" y="8517"/>
                  </a:cubicBezTo>
                  <a:cubicBezTo>
                    <a:pt x="81231" y="8517"/>
                    <a:pt x="71436" y="11924"/>
                    <a:pt x="62493" y="21293"/>
                  </a:cubicBezTo>
                  <a:cubicBezTo>
                    <a:pt x="45033" y="38753"/>
                    <a:pt x="26721" y="55788"/>
                    <a:pt x="8834" y="72822"/>
                  </a:cubicBezTo>
                  <a:cubicBezTo>
                    <a:pt x="-2664" y="82617"/>
                    <a:pt x="-109" y="95819"/>
                    <a:pt x="1169" y="108595"/>
                  </a:cubicBezTo>
                  <a:cubicBezTo>
                    <a:pt x="5002" y="147774"/>
                    <a:pt x="126798" y="1206893"/>
                    <a:pt x="145110" y="1323153"/>
                  </a:cubicBezTo>
                  <a:cubicBezTo>
                    <a:pt x="148943" y="1348705"/>
                    <a:pt x="160441" y="1375108"/>
                    <a:pt x="138296" y="1399382"/>
                  </a:cubicBezTo>
                  <a:cubicBezTo>
                    <a:pt x="134889" y="1403215"/>
                    <a:pt x="136593" y="1411732"/>
                    <a:pt x="136593" y="1418120"/>
                  </a:cubicBezTo>
                  <a:cubicBezTo>
                    <a:pt x="138722" y="1735813"/>
                    <a:pt x="141703" y="2893732"/>
                    <a:pt x="142129" y="3154785"/>
                  </a:cubicBezTo>
                  <a:cubicBezTo>
                    <a:pt x="141703" y="3200353"/>
                    <a:pt x="119559" y="3232718"/>
                    <a:pt x="180031" y="3232718"/>
                  </a:cubicBezTo>
                  <a:cubicBezTo>
                    <a:pt x="180031" y="3232718"/>
                    <a:pt x="2838687" y="3188428"/>
                    <a:pt x="2854019" y="3190132"/>
                  </a:cubicBezTo>
                  <a:cubicBezTo>
                    <a:pt x="2874460" y="3192261"/>
                    <a:pt x="2879570" y="3185447"/>
                    <a:pt x="2879570" y="3164580"/>
                  </a:cubicBezTo>
                  <a:cubicBezTo>
                    <a:pt x="2877867" y="2741699"/>
                    <a:pt x="2881273" y="2318818"/>
                    <a:pt x="2877015" y="1895937"/>
                  </a:cubicBezTo>
                  <a:cubicBezTo>
                    <a:pt x="2874886" y="1709410"/>
                    <a:pt x="2876163" y="1522882"/>
                    <a:pt x="2871053" y="1336355"/>
                  </a:cubicBezTo>
                  <a:cubicBezTo>
                    <a:pt x="2870627" y="1315062"/>
                    <a:pt x="2865943" y="1294194"/>
                    <a:pt x="2868072" y="1272901"/>
                  </a:cubicBezTo>
                  <a:cubicBezTo>
                    <a:pt x="2877441" y="1177082"/>
                    <a:pt x="2977944" y="170345"/>
                    <a:pt x="2985610" y="94967"/>
                  </a:cubicBezTo>
                  <a:close/>
                </a:path>
              </a:pathLst>
            </a:custGeom>
            <a:solidFill>
              <a:srgbClr val="000000"/>
            </a:solidFill>
            <a:ln w="4251"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ED109A4C-6AC2-4B7F-9045-961AD50B9D01}"/>
                </a:ext>
              </a:extLst>
            </p:cNvPr>
            <p:cNvSpPr/>
            <p:nvPr/>
          </p:nvSpPr>
          <p:spPr>
            <a:xfrm>
              <a:off x="6638374" y="6120789"/>
              <a:ext cx="874183" cy="735565"/>
            </a:xfrm>
            <a:custGeom>
              <a:avLst/>
              <a:gdLst>
                <a:gd name="connsiteX0" fmla="*/ 577622 w 874183"/>
                <a:gd name="connsiteY0" fmla="*/ 896 h 735565"/>
                <a:gd name="connsiteX1" fmla="*/ 613777 w 874183"/>
                <a:gd name="connsiteY1" fmla="*/ 39170 h 735565"/>
                <a:gd name="connsiteX2" fmla="*/ 715639 w 874183"/>
                <a:gd name="connsiteY2" fmla="*/ 304826 h 735565"/>
                <a:gd name="connsiteX3" fmla="*/ 738863 w 874183"/>
                <a:gd name="connsiteY3" fmla="*/ 375315 h 735565"/>
                <a:gd name="connsiteX4" fmla="*/ 775534 w 874183"/>
                <a:gd name="connsiteY4" fmla="*/ 475955 h 735565"/>
                <a:gd name="connsiteX5" fmla="*/ 850097 w 874183"/>
                <a:gd name="connsiteY5" fmla="*/ 673161 h 735565"/>
                <a:gd name="connsiteX6" fmla="*/ 874183 w 874183"/>
                <a:gd name="connsiteY6" fmla="*/ 735565 h 735565"/>
                <a:gd name="connsiteX7" fmla="*/ 178915 w 874183"/>
                <a:gd name="connsiteY7" fmla="*/ 735565 h 735565"/>
                <a:gd name="connsiteX8" fmla="*/ 162731 w 874183"/>
                <a:gd name="connsiteY8" fmla="*/ 687829 h 735565"/>
                <a:gd name="connsiteX9" fmla="*/ 60869 w 874183"/>
                <a:gd name="connsiteY9" fmla="*/ 392021 h 735565"/>
                <a:gd name="connsiteX10" fmla="*/ 6678 w 874183"/>
                <a:gd name="connsiteY10" fmla="*/ 229041 h 735565"/>
                <a:gd name="connsiteX11" fmla="*/ 27051 w 874183"/>
                <a:gd name="connsiteY11" fmla="*/ 183814 h 735565"/>
                <a:gd name="connsiteX12" fmla="*/ 38053 w 874183"/>
                <a:gd name="connsiteY12" fmla="*/ 178518 h 735565"/>
                <a:gd name="connsiteX13" fmla="*/ 232813 w 874183"/>
                <a:gd name="connsiteY13" fmla="*/ 114956 h 735565"/>
                <a:gd name="connsiteX14" fmla="*/ 550622 w 874183"/>
                <a:gd name="connsiteY14" fmla="*/ 8612 h 735565"/>
                <a:gd name="connsiteX15" fmla="*/ 577622 w 874183"/>
                <a:gd name="connsiteY15" fmla="*/ 896 h 73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4183" h="735565">
                  <a:moveTo>
                    <a:pt x="577622" y="896"/>
                  </a:moveTo>
                  <a:cubicBezTo>
                    <a:pt x="597810" y="-3077"/>
                    <a:pt x="600636" y="5556"/>
                    <a:pt x="613777" y="39170"/>
                  </a:cubicBezTo>
                  <a:cubicBezTo>
                    <a:pt x="648410" y="127586"/>
                    <a:pt x="681006" y="216410"/>
                    <a:pt x="715639" y="304826"/>
                  </a:cubicBezTo>
                  <a:cubicBezTo>
                    <a:pt x="724195" y="327237"/>
                    <a:pt x="734382" y="350461"/>
                    <a:pt x="738863" y="375315"/>
                  </a:cubicBezTo>
                  <a:cubicBezTo>
                    <a:pt x="746198" y="410763"/>
                    <a:pt x="762903" y="442545"/>
                    <a:pt x="775534" y="475955"/>
                  </a:cubicBezTo>
                  <a:cubicBezTo>
                    <a:pt x="799980" y="541962"/>
                    <a:pt x="824835" y="607561"/>
                    <a:pt x="850097" y="673161"/>
                  </a:cubicBezTo>
                  <a:lnTo>
                    <a:pt x="874183" y="735565"/>
                  </a:lnTo>
                  <a:lnTo>
                    <a:pt x="178915" y="735565"/>
                  </a:lnTo>
                  <a:lnTo>
                    <a:pt x="162731" y="687829"/>
                  </a:lnTo>
                  <a:cubicBezTo>
                    <a:pt x="128913" y="589226"/>
                    <a:pt x="97539" y="489401"/>
                    <a:pt x="60869" y="392021"/>
                  </a:cubicBezTo>
                  <a:cubicBezTo>
                    <a:pt x="45386" y="336607"/>
                    <a:pt x="23792" y="283639"/>
                    <a:pt x="6678" y="229041"/>
                  </a:cubicBezTo>
                  <a:cubicBezTo>
                    <a:pt x="-3101" y="198075"/>
                    <a:pt x="-6360" y="194409"/>
                    <a:pt x="27051" y="183814"/>
                  </a:cubicBezTo>
                  <a:cubicBezTo>
                    <a:pt x="30718" y="182593"/>
                    <a:pt x="34385" y="180148"/>
                    <a:pt x="38053" y="178518"/>
                  </a:cubicBezTo>
                  <a:cubicBezTo>
                    <a:pt x="104059" y="160997"/>
                    <a:pt x="168029" y="136144"/>
                    <a:pt x="232813" y="114956"/>
                  </a:cubicBezTo>
                  <a:cubicBezTo>
                    <a:pt x="338749" y="79915"/>
                    <a:pt x="445093" y="44468"/>
                    <a:pt x="550622" y="8612"/>
                  </a:cubicBezTo>
                  <a:cubicBezTo>
                    <a:pt x="562234" y="4945"/>
                    <a:pt x="570893" y="2220"/>
                    <a:pt x="577622" y="896"/>
                  </a:cubicBezTo>
                  <a:close/>
                </a:path>
              </a:pathLst>
            </a:custGeom>
            <a:solidFill>
              <a:schemeClr val="bg1"/>
            </a:solidFill>
            <a:ln w="4251" cap="flat">
              <a:noFill/>
              <a:prstDash val="solid"/>
              <a:miter/>
            </a:ln>
          </p:spPr>
          <p:txBody>
            <a:bodyPr wrap="square" rtlCol="0" anchor="ctr">
              <a:noAutofit/>
            </a:bodyPr>
            <a:lstStyle/>
            <a:p>
              <a:endParaRPr lang="en-US"/>
            </a:p>
          </p:txBody>
        </p:sp>
        <p:sp>
          <p:nvSpPr>
            <p:cNvPr id="142" name="Freeform: Shape 141">
              <a:extLst>
                <a:ext uri="{FF2B5EF4-FFF2-40B4-BE49-F238E27FC236}">
                  <a16:creationId xmlns:a16="http://schemas.microsoft.com/office/drawing/2014/main" id="{AE6737C3-5DB4-4F12-B6F1-B230DD604B5B}"/>
                </a:ext>
              </a:extLst>
            </p:cNvPr>
            <p:cNvSpPr/>
            <p:nvPr/>
          </p:nvSpPr>
          <p:spPr>
            <a:xfrm>
              <a:off x="4619223" y="6448563"/>
              <a:ext cx="779087" cy="407791"/>
            </a:xfrm>
            <a:custGeom>
              <a:avLst/>
              <a:gdLst>
                <a:gd name="connsiteX0" fmla="*/ 220120 w 779087"/>
                <a:gd name="connsiteY0" fmla="*/ 73 h 407791"/>
                <a:gd name="connsiteX1" fmla="*/ 246502 w 779087"/>
                <a:gd name="connsiteY1" fmla="*/ 9241 h 407791"/>
                <a:gd name="connsiteX2" fmla="*/ 502380 w 779087"/>
                <a:gd name="connsiteY2" fmla="*/ 128216 h 407791"/>
                <a:gd name="connsiteX3" fmla="*/ 708550 w 779087"/>
                <a:gd name="connsiteY3" fmla="*/ 223558 h 407791"/>
                <a:gd name="connsiteX4" fmla="*/ 728921 w 779087"/>
                <a:gd name="connsiteY4" fmla="*/ 239449 h 407791"/>
                <a:gd name="connsiteX5" fmla="*/ 765591 w 779087"/>
                <a:gd name="connsiteY5" fmla="*/ 255339 h 407791"/>
                <a:gd name="connsiteX6" fmla="*/ 774556 w 779087"/>
                <a:gd name="connsiteY6" fmla="*/ 282231 h 407791"/>
                <a:gd name="connsiteX7" fmla="*/ 715066 w 779087"/>
                <a:gd name="connsiteY7" fmla="*/ 407791 h 407791"/>
                <a:gd name="connsiteX8" fmla="*/ 0 w 779087"/>
                <a:gd name="connsiteY8" fmla="*/ 407791 h 407791"/>
                <a:gd name="connsiteX9" fmla="*/ 129565 w 779087"/>
                <a:gd name="connsiteY9" fmla="*/ 158774 h 407791"/>
                <a:gd name="connsiteX10" fmla="*/ 204128 w 779087"/>
                <a:gd name="connsiteY10" fmla="*/ 14130 h 407791"/>
                <a:gd name="connsiteX11" fmla="*/ 220120 w 779087"/>
                <a:gd name="connsiteY11" fmla="*/ 73 h 40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9087" h="407791">
                  <a:moveTo>
                    <a:pt x="220120" y="73"/>
                  </a:moveTo>
                  <a:cubicBezTo>
                    <a:pt x="225519" y="-539"/>
                    <a:pt x="232649" y="2721"/>
                    <a:pt x="246502" y="9241"/>
                  </a:cubicBezTo>
                  <a:cubicBezTo>
                    <a:pt x="332067" y="48356"/>
                    <a:pt x="416815" y="89101"/>
                    <a:pt x="502380" y="128216"/>
                  </a:cubicBezTo>
                  <a:cubicBezTo>
                    <a:pt x="571239" y="159589"/>
                    <a:pt x="639690" y="192593"/>
                    <a:pt x="708550" y="223558"/>
                  </a:cubicBezTo>
                  <a:cubicBezTo>
                    <a:pt x="717105" y="227225"/>
                    <a:pt x="726070" y="229670"/>
                    <a:pt x="728921" y="239449"/>
                  </a:cubicBezTo>
                  <a:cubicBezTo>
                    <a:pt x="741145" y="244746"/>
                    <a:pt x="752960" y="251265"/>
                    <a:pt x="765591" y="255339"/>
                  </a:cubicBezTo>
                  <a:cubicBezTo>
                    <a:pt x="781890" y="260636"/>
                    <a:pt x="781483" y="268378"/>
                    <a:pt x="774556" y="282231"/>
                  </a:cubicBezTo>
                  <a:lnTo>
                    <a:pt x="715066" y="407791"/>
                  </a:lnTo>
                  <a:lnTo>
                    <a:pt x="0" y="407791"/>
                  </a:lnTo>
                  <a:lnTo>
                    <a:pt x="129565" y="158774"/>
                  </a:lnTo>
                  <a:cubicBezTo>
                    <a:pt x="154826" y="110695"/>
                    <a:pt x="180088" y="62616"/>
                    <a:pt x="204128" y="14130"/>
                  </a:cubicBezTo>
                  <a:cubicBezTo>
                    <a:pt x="211055" y="5166"/>
                    <a:pt x="214722" y="684"/>
                    <a:pt x="220120" y="73"/>
                  </a:cubicBezTo>
                  <a:close/>
                </a:path>
              </a:pathLst>
            </a:custGeom>
            <a:solidFill>
              <a:schemeClr val="bg1"/>
            </a:solidFill>
            <a:ln w="4251" cap="flat">
              <a:noFill/>
              <a:prstDash val="solid"/>
              <a:miter/>
            </a:ln>
          </p:spPr>
          <p:txBody>
            <a:bodyPr wrap="square" rtlCol="0" anchor="ctr">
              <a:noAutofit/>
            </a:bodyPr>
            <a:lstStyle/>
            <a:p>
              <a:endParaRPr lang="en-US"/>
            </a:p>
          </p:txBody>
        </p:sp>
        <p:sp>
          <p:nvSpPr>
            <p:cNvPr id="150" name="Freeform: Shape 149">
              <a:extLst>
                <a:ext uri="{FF2B5EF4-FFF2-40B4-BE49-F238E27FC236}">
                  <a16:creationId xmlns:a16="http://schemas.microsoft.com/office/drawing/2014/main" id="{866CC901-A33C-4092-8164-A479F2B89BB3}"/>
                </a:ext>
              </a:extLst>
            </p:cNvPr>
            <p:cNvSpPr/>
            <p:nvPr/>
          </p:nvSpPr>
          <p:spPr>
            <a:xfrm>
              <a:off x="4863278" y="5024451"/>
              <a:ext cx="2453282" cy="1663969"/>
            </a:xfrm>
            <a:custGeom>
              <a:avLst/>
              <a:gdLst>
                <a:gd name="connsiteX0" fmla="*/ 532166 w 2453282"/>
                <a:gd name="connsiteY0" fmla="*/ 402375 h 1663969"/>
                <a:gd name="connsiteX1" fmla="*/ 574910 w 2453282"/>
                <a:gd name="connsiteY1" fmla="*/ 445291 h 1663969"/>
                <a:gd name="connsiteX2" fmla="*/ 561465 w 2453282"/>
                <a:gd name="connsiteY2" fmla="*/ 514150 h 1663969"/>
                <a:gd name="connsiteX3" fmla="*/ 489753 w 2453282"/>
                <a:gd name="connsiteY3" fmla="*/ 661646 h 1663969"/>
                <a:gd name="connsiteX4" fmla="*/ 455935 w 2453282"/>
                <a:gd name="connsiteY4" fmla="*/ 913450 h 1663969"/>
                <a:gd name="connsiteX5" fmla="*/ 455935 w 2453282"/>
                <a:gd name="connsiteY5" fmla="*/ 948898 h 1663969"/>
                <a:gd name="connsiteX6" fmla="*/ 565946 w 2453282"/>
                <a:gd name="connsiteY6" fmla="*/ 741914 h 1663969"/>
                <a:gd name="connsiteX7" fmla="*/ 622989 w 2453282"/>
                <a:gd name="connsiteY7" fmla="*/ 553672 h 1663969"/>
                <a:gd name="connsiteX8" fmla="*/ 653141 w 2453282"/>
                <a:gd name="connsiteY8" fmla="*/ 499074 h 1663969"/>
                <a:gd name="connsiteX9" fmla="*/ 711406 w 2453282"/>
                <a:gd name="connsiteY9" fmla="*/ 480739 h 1663969"/>
                <a:gd name="connsiteX10" fmla="*/ 736667 w 2453282"/>
                <a:gd name="connsiteY10" fmla="*/ 527595 h 1663969"/>
                <a:gd name="connsiteX11" fmla="*/ 718739 w 2453282"/>
                <a:gd name="connsiteY11" fmla="*/ 674277 h 1663969"/>
                <a:gd name="connsiteX12" fmla="*/ 650289 w 2453282"/>
                <a:gd name="connsiteY12" fmla="*/ 970899 h 1663969"/>
                <a:gd name="connsiteX13" fmla="*/ 595282 w 2453282"/>
                <a:gd name="connsiteY13" fmla="*/ 1278931 h 1663969"/>
                <a:gd name="connsiteX14" fmla="*/ 595282 w 2453282"/>
                <a:gd name="connsiteY14" fmla="*/ 1287080 h 1663969"/>
                <a:gd name="connsiteX15" fmla="*/ 602617 w 2453282"/>
                <a:gd name="connsiteY15" fmla="*/ 1276079 h 1663969"/>
                <a:gd name="connsiteX16" fmla="*/ 709776 w 2453282"/>
                <a:gd name="connsiteY16" fmla="*/ 1009607 h 1663969"/>
                <a:gd name="connsiteX17" fmla="*/ 828751 w 2453282"/>
                <a:gd name="connsiteY17" fmla="*/ 915487 h 1663969"/>
                <a:gd name="connsiteX18" fmla="*/ 880905 w 2453282"/>
                <a:gd name="connsiteY18" fmla="*/ 919154 h 1663969"/>
                <a:gd name="connsiteX19" fmla="*/ 891498 w 2453282"/>
                <a:gd name="connsiteY19" fmla="*/ 941971 h 1663969"/>
                <a:gd name="connsiteX20" fmla="*/ 774153 w 2453282"/>
                <a:gd name="connsiteY20" fmla="*/ 1252039 h 1663969"/>
                <a:gd name="connsiteX21" fmla="*/ 642954 w 2453282"/>
                <a:gd name="connsiteY21" fmla="*/ 1508732 h 1663969"/>
                <a:gd name="connsiteX22" fmla="*/ 585912 w 2453282"/>
                <a:gd name="connsiteY22" fmla="*/ 1573516 h 1663969"/>
                <a:gd name="connsiteX23" fmla="*/ 506052 w 2453282"/>
                <a:gd name="connsiteY23" fmla="*/ 1650524 h 1663969"/>
                <a:gd name="connsiteX24" fmla="*/ 484457 w 2453282"/>
                <a:gd name="connsiteY24" fmla="*/ 1663969 h 1663969"/>
                <a:gd name="connsiteX25" fmla="*/ 19557 w 2453282"/>
                <a:gd name="connsiteY25" fmla="*/ 1447207 h 1663969"/>
                <a:gd name="connsiteX26" fmla="*/ 0 w 2453282"/>
                <a:gd name="connsiteY26" fmla="*/ 1437428 h 1663969"/>
                <a:gd name="connsiteX27" fmla="*/ 13039 w 2453282"/>
                <a:gd name="connsiteY27" fmla="*/ 1040574 h 1663969"/>
                <a:gd name="connsiteX28" fmla="*/ 57450 w 2453282"/>
                <a:gd name="connsiteY28" fmla="*/ 669795 h 1663969"/>
                <a:gd name="connsiteX29" fmla="*/ 104714 w 2453282"/>
                <a:gd name="connsiteY29" fmla="*/ 560599 h 1663969"/>
                <a:gd name="connsiteX30" fmla="*/ 152793 w 2453282"/>
                <a:gd name="connsiteY30" fmla="*/ 532485 h 1663969"/>
                <a:gd name="connsiteX31" fmla="*/ 191909 w 2453282"/>
                <a:gd name="connsiteY31" fmla="*/ 583009 h 1663969"/>
                <a:gd name="connsiteX32" fmla="*/ 185389 w 2453282"/>
                <a:gd name="connsiteY32" fmla="*/ 651460 h 1663969"/>
                <a:gd name="connsiteX33" fmla="*/ 235913 w 2453282"/>
                <a:gd name="connsiteY33" fmla="*/ 574453 h 1663969"/>
                <a:gd name="connsiteX34" fmla="*/ 314551 w 2453282"/>
                <a:gd name="connsiteY34" fmla="*/ 476257 h 1663969"/>
                <a:gd name="connsiteX35" fmla="*/ 354888 w 2453282"/>
                <a:gd name="connsiteY35" fmla="*/ 445698 h 1663969"/>
                <a:gd name="connsiteX36" fmla="*/ 424154 w 2453282"/>
                <a:gd name="connsiteY36" fmla="*/ 491741 h 1663969"/>
                <a:gd name="connsiteX37" fmla="*/ 475900 w 2453282"/>
                <a:gd name="connsiteY37" fmla="*/ 431845 h 1663969"/>
                <a:gd name="connsiteX38" fmla="*/ 508496 w 2453282"/>
                <a:gd name="connsiteY38" fmla="*/ 408213 h 1663969"/>
                <a:gd name="connsiteX39" fmla="*/ 532166 w 2453282"/>
                <a:gd name="connsiteY39" fmla="*/ 402375 h 1663969"/>
                <a:gd name="connsiteX40" fmla="*/ 2040094 w 2453282"/>
                <a:gd name="connsiteY40" fmla="*/ 1578 h 1663969"/>
                <a:gd name="connsiteX41" fmla="*/ 2089803 w 2453282"/>
                <a:gd name="connsiteY41" fmla="*/ 22358 h 1663969"/>
                <a:gd name="connsiteX42" fmla="*/ 2134622 w 2453282"/>
                <a:gd name="connsiteY42" fmla="*/ 98959 h 1663969"/>
                <a:gd name="connsiteX43" fmla="*/ 2141957 w 2453282"/>
                <a:gd name="connsiteY43" fmla="*/ 116071 h 1663969"/>
                <a:gd name="connsiteX44" fmla="*/ 2172515 w 2453282"/>
                <a:gd name="connsiteY44" fmla="*/ 73697 h 1663969"/>
                <a:gd name="connsiteX45" fmla="*/ 2223854 w 2453282"/>
                <a:gd name="connsiteY45" fmla="*/ 90810 h 1663969"/>
                <a:gd name="connsiteX46" fmla="*/ 2273562 w 2453282"/>
                <a:gd name="connsiteY46" fmla="*/ 167002 h 1663969"/>
                <a:gd name="connsiteX47" fmla="*/ 2326530 w 2453282"/>
                <a:gd name="connsiteY47" fmla="*/ 307164 h 1663969"/>
                <a:gd name="connsiteX48" fmla="*/ 2333864 w 2453282"/>
                <a:gd name="connsiteY48" fmla="*/ 328352 h 1663969"/>
                <a:gd name="connsiteX49" fmla="*/ 2338346 w 2453282"/>
                <a:gd name="connsiteY49" fmla="*/ 282718 h 1663969"/>
                <a:gd name="connsiteX50" fmla="*/ 2350570 w 2453282"/>
                <a:gd name="connsiteY50" fmla="*/ 250937 h 1663969"/>
                <a:gd name="connsiteX51" fmla="*/ 2396611 w 2453282"/>
                <a:gd name="connsiteY51" fmla="*/ 222823 h 1663969"/>
                <a:gd name="connsiteX52" fmla="*/ 2432874 w 2453282"/>
                <a:gd name="connsiteY52" fmla="*/ 257049 h 1663969"/>
                <a:gd name="connsiteX53" fmla="*/ 2453247 w 2453282"/>
                <a:gd name="connsiteY53" fmla="*/ 394766 h 1663969"/>
                <a:gd name="connsiteX54" fmla="*/ 2414132 w 2453282"/>
                <a:gd name="connsiteY54" fmla="*/ 698723 h 1663969"/>
                <a:gd name="connsiteX55" fmla="*/ 2327346 w 2453282"/>
                <a:gd name="connsiteY55" fmla="*/ 1097208 h 1663969"/>
                <a:gd name="connsiteX56" fmla="*/ 2326123 w 2453282"/>
                <a:gd name="connsiteY56" fmla="*/ 1107393 h 1663969"/>
                <a:gd name="connsiteX57" fmla="*/ 2176590 w 2453282"/>
                <a:gd name="connsiteY57" fmla="*/ 1159140 h 1663969"/>
                <a:gd name="connsiteX58" fmla="*/ 1839222 w 2453282"/>
                <a:gd name="connsiteY58" fmla="*/ 1271596 h 1663969"/>
                <a:gd name="connsiteX59" fmla="*/ 1813146 w 2453282"/>
                <a:gd name="connsiteY59" fmla="*/ 1276892 h 1663969"/>
                <a:gd name="connsiteX60" fmla="*/ 1672983 w 2453282"/>
                <a:gd name="connsiteY60" fmla="*/ 1034868 h 1663969"/>
                <a:gd name="connsiteX61" fmla="*/ 1617570 w 2453282"/>
                <a:gd name="connsiteY61" fmla="*/ 796918 h 1663969"/>
                <a:gd name="connsiteX62" fmla="*/ 1597198 w 2453282"/>
                <a:gd name="connsiteY62" fmla="*/ 527187 h 1663969"/>
                <a:gd name="connsiteX63" fmla="*/ 1579270 w 2453282"/>
                <a:gd name="connsiteY63" fmla="*/ 442031 h 1663969"/>
                <a:gd name="connsiteX64" fmla="*/ 1598013 w 2453282"/>
                <a:gd name="connsiteY64" fmla="*/ 416768 h 1663969"/>
                <a:gd name="connsiteX65" fmla="*/ 1695801 w 2453282"/>
                <a:gd name="connsiteY65" fmla="*/ 466478 h 1663969"/>
                <a:gd name="connsiteX66" fmla="*/ 1752029 w 2453282"/>
                <a:gd name="connsiteY66" fmla="*/ 612344 h 1663969"/>
                <a:gd name="connsiteX67" fmla="*/ 1772808 w 2453282"/>
                <a:gd name="connsiteY67" fmla="*/ 812401 h 1663969"/>
                <a:gd name="connsiteX68" fmla="*/ 1777290 w 2453282"/>
                <a:gd name="connsiteY68" fmla="*/ 842145 h 1663969"/>
                <a:gd name="connsiteX69" fmla="*/ 1787883 w 2453282"/>
                <a:gd name="connsiteY69" fmla="*/ 761878 h 1663969"/>
                <a:gd name="connsiteX70" fmla="*/ 1809886 w 2453282"/>
                <a:gd name="connsiteY70" fmla="*/ 251751 h 1663969"/>
                <a:gd name="connsiteX71" fmla="*/ 1824962 w 2453282"/>
                <a:gd name="connsiteY71" fmla="*/ 92032 h 1663969"/>
                <a:gd name="connsiteX72" fmla="*/ 1834741 w 2453282"/>
                <a:gd name="connsiteY72" fmla="*/ 61066 h 1663969"/>
                <a:gd name="connsiteX73" fmla="*/ 1906859 w 2453282"/>
                <a:gd name="connsiteY73" fmla="*/ 50065 h 1663969"/>
                <a:gd name="connsiteX74" fmla="*/ 1934972 w 2453282"/>
                <a:gd name="connsiteY74" fmla="*/ 135222 h 1663969"/>
                <a:gd name="connsiteX75" fmla="*/ 1943529 w 2453282"/>
                <a:gd name="connsiteY75" fmla="*/ 336501 h 1663969"/>
                <a:gd name="connsiteX76" fmla="*/ 1996905 w 2453282"/>
                <a:gd name="connsiteY76" fmla="*/ 549597 h 1663969"/>
                <a:gd name="connsiteX77" fmla="*/ 2040094 w 2453282"/>
                <a:gd name="connsiteY77" fmla="*/ 305942 h 1663969"/>
                <a:gd name="connsiteX78" fmla="*/ 2006683 w 2453282"/>
                <a:gd name="connsiteY78" fmla="*/ 122183 h 1663969"/>
                <a:gd name="connsiteX79" fmla="*/ 2003424 w 2453282"/>
                <a:gd name="connsiteY79" fmla="*/ 43953 h 1663969"/>
                <a:gd name="connsiteX80" fmla="*/ 2040094 w 2453282"/>
                <a:gd name="connsiteY80" fmla="*/ 1578 h 166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53282" h="1663969">
                  <a:moveTo>
                    <a:pt x="532166" y="402375"/>
                  </a:moveTo>
                  <a:cubicBezTo>
                    <a:pt x="554436" y="402126"/>
                    <a:pt x="571549" y="418093"/>
                    <a:pt x="574910" y="445291"/>
                  </a:cubicBezTo>
                  <a:cubicBezTo>
                    <a:pt x="577762" y="469738"/>
                    <a:pt x="571650" y="492555"/>
                    <a:pt x="561465" y="514150"/>
                  </a:cubicBezTo>
                  <a:cubicBezTo>
                    <a:pt x="537833" y="563451"/>
                    <a:pt x="512164" y="611938"/>
                    <a:pt x="489753" y="661646"/>
                  </a:cubicBezTo>
                  <a:cubicBezTo>
                    <a:pt x="454305" y="741914"/>
                    <a:pt x="453898" y="827478"/>
                    <a:pt x="455935" y="913450"/>
                  </a:cubicBezTo>
                  <a:cubicBezTo>
                    <a:pt x="456342" y="923228"/>
                    <a:pt x="455935" y="933414"/>
                    <a:pt x="455935" y="948898"/>
                  </a:cubicBezTo>
                  <a:cubicBezTo>
                    <a:pt x="503606" y="881261"/>
                    <a:pt x="542722" y="815662"/>
                    <a:pt x="565946" y="741914"/>
                  </a:cubicBezTo>
                  <a:cubicBezTo>
                    <a:pt x="585504" y="679166"/>
                    <a:pt x="603840" y="616419"/>
                    <a:pt x="622989" y="553672"/>
                  </a:cubicBezTo>
                  <a:cubicBezTo>
                    <a:pt x="629101" y="533707"/>
                    <a:pt x="638065" y="514557"/>
                    <a:pt x="653141" y="499074"/>
                  </a:cubicBezTo>
                  <a:cubicBezTo>
                    <a:pt x="669031" y="482369"/>
                    <a:pt x="688181" y="472590"/>
                    <a:pt x="711406" y="480739"/>
                  </a:cubicBezTo>
                  <a:cubicBezTo>
                    <a:pt x="733001" y="488481"/>
                    <a:pt x="735445" y="508853"/>
                    <a:pt x="736667" y="527595"/>
                  </a:cubicBezTo>
                  <a:cubicBezTo>
                    <a:pt x="740334" y="577304"/>
                    <a:pt x="729741" y="626198"/>
                    <a:pt x="718739" y="674277"/>
                  </a:cubicBezTo>
                  <a:cubicBezTo>
                    <a:pt x="696330" y="773287"/>
                    <a:pt x="671069" y="871482"/>
                    <a:pt x="650289" y="970899"/>
                  </a:cubicBezTo>
                  <a:cubicBezTo>
                    <a:pt x="629101" y="1072762"/>
                    <a:pt x="611173" y="1175846"/>
                    <a:pt x="595282" y="1278931"/>
                  </a:cubicBezTo>
                  <a:cubicBezTo>
                    <a:pt x="594876" y="1281375"/>
                    <a:pt x="595282" y="1284227"/>
                    <a:pt x="595282" y="1287080"/>
                  </a:cubicBezTo>
                  <a:cubicBezTo>
                    <a:pt x="601802" y="1285857"/>
                    <a:pt x="601394" y="1280560"/>
                    <a:pt x="602617" y="1276079"/>
                  </a:cubicBezTo>
                  <a:cubicBezTo>
                    <a:pt x="633583" y="1185217"/>
                    <a:pt x="660474" y="1092727"/>
                    <a:pt x="709776" y="1009607"/>
                  </a:cubicBezTo>
                  <a:cubicBezTo>
                    <a:pt x="737075" y="963566"/>
                    <a:pt x="772930" y="926895"/>
                    <a:pt x="828751" y="915487"/>
                  </a:cubicBezTo>
                  <a:cubicBezTo>
                    <a:pt x="846678" y="911819"/>
                    <a:pt x="864199" y="913857"/>
                    <a:pt x="880905" y="919154"/>
                  </a:cubicBezTo>
                  <a:cubicBezTo>
                    <a:pt x="891090" y="922414"/>
                    <a:pt x="899240" y="928524"/>
                    <a:pt x="891498" y="941971"/>
                  </a:cubicBezTo>
                  <a:cubicBezTo>
                    <a:pt x="834048" y="1038536"/>
                    <a:pt x="810009" y="1147732"/>
                    <a:pt x="774153" y="1252039"/>
                  </a:cubicBezTo>
                  <a:cubicBezTo>
                    <a:pt x="742779" y="1344123"/>
                    <a:pt x="704886" y="1432539"/>
                    <a:pt x="642954" y="1508732"/>
                  </a:cubicBezTo>
                  <a:cubicBezTo>
                    <a:pt x="623804" y="1530327"/>
                    <a:pt x="605061" y="1551921"/>
                    <a:pt x="585912" y="1573516"/>
                  </a:cubicBezTo>
                  <a:cubicBezTo>
                    <a:pt x="559427" y="1599185"/>
                    <a:pt x="532536" y="1625261"/>
                    <a:pt x="506052" y="1650524"/>
                  </a:cubicBezTo>
                  <a:cubicBezTo>
                    <a:pt x="499940" y="1656636"/>
                    <a:pt x="494236" y="1663969"/>
                    <a:pt x="484457" y="1663969"/>
                  </a:cubicBezTo>
                  <a:cubicBezTo>
                    <a:pt x="329626" y="1591851"/>
                    <a:pt x="174388" y="1519733"/>
                    <a:pt x="19557" y="1447207"/>
                  </a:cubicBezTo>
                  <a:cubicBezTo>
                    <a:pt x="13446" y="1443947"/>
                    <a:pt x="6520" y="1440688"/>
                    <a:pt x="0" y="1437428"/>
                  </a:cubicBezTo>
                  <a:cubicBezTo>
                    <a:pt x="3260" y="1305007"/>
                    <a:pt x="4889" y="1172994"/>
                    <a:pt x="13039" y="1040574"/>
                  </a:cubicBezTo>
                  <a:cubicBezTo>
                    <a:pt x="20780" y="916302"/>
                    <a:pt x="26077" y="791215"/>
                    <a:pt x="57450" y="669795"/>
                  </a:cubicBezTo>
                  <a:cubicBezTo>
                    <a:pt x="67229" y="631087"/>
                    <a:pt x="81083" y="593602"/>
                    <a:pt x="104714" y="560599"/>
                  </a:cubicBezTo>
                  <a:cubicBezTo>
                    <a:pt x="116530" y="543894"/>
                    <a:pt x="130384" y="529633"/>
                    <a:pt x="152793" y="532485"/>
                  </a:cubicBezTo>
                  <a:cubicBezTo>
                    <a:pt x="169092" y="534522"/>
                    <a:pt x="188649" y="561006"/>
                    <a:pt x="191909" y="583009"/>
                  </a:cubicBezTo>
                  <a:cubicBezTo>
                    <a:pt x="195168" y="606233"/>
                    <a:pt x="190686" y="628643"/>
                    <a:pt x="185389" y="651460"/>
                  </a:cubicBezTo>
                  <a:cubicBezTo>
                    <a:pt x="202094" y="625791"/>
                    <a:pt x="218800" y="599714"/>
                    <a:pt x="235913" y="574453"/>
                  </a:cubicBezTo>
                  <a:cubicBezTo>
                    <a:pt x="259545" y="539411"/>
                    <a:pt x="284400" y="506001"/>
                    <a:pt x="314551" y="476257"/>
                  </a:cubicBezTo>
                  <a:cubicBezTo>
                    <a:pt x="326774" y="464034"/>
                    <a:pt x="340220" y="453847"/>
                    <a:pt x="354888" y="445698"/>
                  </a:cubicBezTo>
                  <a:cubicBezTo>
                    <a:pt x="394004" y="424918"/>
                    <a:pt x="425784" y="445291"/>
                    <a:pt x="424154" y="491741"/>
                  </a:cubicBezTo>
                  <a:cubicBezTo>
                    <a:pt x="442489" y="470961"/>
                    <a:pt x="456750" y="449366"/>
                    <a:pt x="475900" y="431845"/>
                  </a:cubicBezTo>
                  <a:cubicBezTo>
                    <a:pt x="486086" y="422881"/>
                    <a:pt x="496273" y="413917"/>
                    <a:pt x="508496" y="408213"/>
                  </a:cubicBezTo>
                  <a:cubicBezTo>
                    <a:pt x="516747" y="404343"/>
                    <a:pt x="524743" y="402458"/>
                    <a:pt x="532166" y="402375"/>
                  </a:cubicBezTo>
                  <a:close/>
                  <a:moveTo>
                    <a:pt x="2040094" y="1578"/>
                  </a:moveTo>
                  <a:cubicBezTo>
                    <a:pt x="2061282" y="-4533"/>
                    <a:pt x="2076358" y="8098"/>
                    <a:pt x="2089803" y="22358"/>
                  </a:cubicBezTo>
                  <a:cubicBezTo>
                    <a:pt x="2110175" y="44768"/>
                    <a:pt x="2121991" y="72067"/>
                    <a:pt x="2134622" y="98959"/>
                  </a:cubicBezTo>
                  <a:cubicBezTo>
                    <a:pt x="2136659" y="103440"/>
                    <a:pt x="2138696" y="108330"/>
                    <a:pt x="2141957" y="116071"/>
                  </a:cubicBezTo>
                  <a:cubicBezTo>
                    <a:pt x="2143994" y="93662"/>
                    <a:pt x="2154179" y="79401"/>
                    <a:pt x="2172515" y="73697"/>
                  </a:cubicBezTo>
                  <a:cubicBezTo>
                    <a:pt x="2192887" y="67993"/>
                    <a:pt x="2209593" y="76142"/>
                    <a:pt x="2223854" y="90810"/>
                  </a:cubicBezTo>
                  <a:cubicBezTo>
                    <a:pt x="2245855" y="112811"/>
                    <a:pt x="2260524" y="139296"/>
                    <a:pt x="2273562" y="167002"/>
                  </a:cubicBezTo>
                  <a:cubicBezTo>
                    <a:pt x="2294750" y="212230"/>
                    <a:pt x="2311047" y="259494"/>
                    <a:pt x="2326530" y="307164"/>
                  </a:cubicBezTo>
                  <a:cubicBezTo>
                    <a:pt x="2328567" y="313276"/>
                    <a:pt x="2330605" y="319388"/>
                    <a:pt x="2333864" y="328352"/>
                  </a:cubicBezTo>
                  <a:cubicBezTo>
                    <a:pt x="2335494" y="310831"/>
                    <a:pt x="2336717" y="296571"/>
                    <a:pt x="2338346" y="282718"/>
                  </a:cubicBezTo>
                  <a:cubicBezTo>
                    <a:pt x="2339976" y="271310"/>
                    <a:pt x="2343643" y="260308"/>
                    <a:pt x="2350570" y="250937"/>
                  </a:cubicBezTo>
                  <a:cubicBezTo>
                    <a:pt x="2361978" y="235046"/>
                    <a:pt x="2376239" y="221193"/>
                    <a:pt x="2396611" y="222823"/>
                  </a:cubicBezTo>
                  <a:cubicBezTo>
                    <a:pt x="2416577" y="224046"/>
                    <a:pt x="2425948" y="240343"/>
                    <a:pt x="2432874" y="257049"/>
                  </a:cubicBezTo>
                  <a:cubicBezTo>
                    <a:pt x="2450802" y="301460"/>
                    <a:pt x="2453654" y="347910"/>
                    <a:pt x="2453247" y="394766"/>
                  </a:cubicBezTo>
                  <a:cubicBezTo>
                    <a:pt x="2451617" y="497443"/>
                    <a:pt x="2432874" y="598083"/>
                    <a:pt x="2414132" y="698723"/>
                  </a:cubicBezTo>
                  <a:cubicBezTo>
                    <a:pt x="2389278" y="832366"/>
                    <a:pt x="2359126" y="965195"/>
                    <a:pt x="2327346" y="1097208"/>
                  </a:cubicBezTo>
                  <a:cubicBezTo>
                    <a:pt x="2326530" y="1100467"/>
                    <a:pt x="2326530" y="1104135"/>
                    <a:pt x="2326123" y="1107393"/>
                  </a:cubicBezTo>
                  <a:cubicBezTo>
                    <a:pt x="2276414" y="1124507"/>
                    <a:pt x="2226706" y="1142434"/>
                    <a:pt x="2176590" y="1159140"/>
                  </a:cubicBezTo>
                  <a:cubicBezTo>
                    <a:pt x="2064134" y="1197032"/>
                    <a:pt x="1951678" y="1234517"/>
                    <a:pt x="1839222" y="1271596"/>
                  </a:cubicBezTo>
                  <a:cubicBezTo>
                    <a:pt x="1831074" y="1275263"/>
                    <a:pt x="1822924" y="1282189"/>
                    <a:pt x="1813146" y="1276892"/>
                  </a:cubicBezTo>
                  <a:cubicBezTo>
                    <a:pt x="1763030" y="1198255"/>
                    <a:pt x="1711283" y="1120432"/>
                    <a:pt x="1672983" y="1034868"/>
                  </a:cubicBezTo>
                  <a:cubicBezTo>
                    <a:pt x="1639165" y="959083"/>
                    <a:pt x="1623682" y="879223"/>
                    <a:pt x="1617570" y="796918"/>
                  </a:cubicBezTo>
                  <a:cubicBezTo>
                    <a:pt x="1611051" y="706872"/>
                    <a:pt x="1605347" y="616826"/>
                    <a:pt x="1597198" y="527187"/>
                  </a:cubicBezTo>
                  <a:cubicBezTo>
                    <a:pt x="1594754" y="498259"/>
                    <a:pt x="1585790" y="470144"/>
                    <a:pt x="1579270" y="442031"/>
                  </a:cubicBezTo>
                  <a:cubicBezTo>
                    <a:pt x="1574789" y="422880"/>
                    <a:pt x="1578048" y="416768"/>
                    <a:pt x="1598013" y="416768"/>
                  </a:cubicBezTo>
                  <a:cubicBezTo>
                    <a:pt x="1639165" y="416768"/>
                    <a:pt x="1670539" y="435919"/>
                    <a:pt x="1695801" y="466478"/>
                  </a:cubicBezTo>
                  <a:cubicBezTo>
                    <a:pt x="1730841" y="508852"/>
                    <a:pt x="1742250" y="560191"/>
                    <a:pt x="1752029" y="612344"/>
                  </a:cubicBezTo>
                  <a:cubicBezTo>
                    <a:pt x="1763844" y="678351"/>
                    <a:pt x="1768734" y="745580"/>
                    <a:pt x="1772808" y="812401"/>
                  </a:cubicBezTo>
                  <a:cubicBezTo>
                    <a:pt x="1773623" y="822587"/>
                    <a:pt x="1774846" y="832366"/>
                    <a:pt x="1777290" y="842145"/>
                  </a:cubicBezTo>
                  <a:cubicBezTo>
                    <a:pt x="1785031" y="816068"/>
                    <a:pt x="1785847" y="788769"/>
                    <a:pt x="1787883" y="761878"/>
                  </a:cubicBezTo>
                  <a:cubicBezTo>
                    <a:pt x="1802552" y="591972"/>
                    <a:pt x="1809886" y="422066"/>
                    <a:pt x="1809886" y="251751"/>
                  </a:cubicBezTo>
                  <a:cubicBezTo>
                    <a:pt x="1809886" y="198376"/>
                    <a:pt x="1811923" y="144593"/>
                    <a:pt x="1824962" y="92032"/>
                  </a:cubicBezTo>
                  <a:cubicBezTo>
                    <a:pt x="1827406" y="81438"/>
                    <a:pt x="1830258" y="70845"/>
                    <a:pt x="1834741" y="61066"/>
                  </a:cubicBezTo>
                  <a:cubicBezTo>
                    <a:pt x="1850223" y="28063"/>
                    <a:pt x="1881190" y="23173"/>
                    <a:pt x="1906859" y="50065"/>
                  </a:cubicBezTo>
                  <a:cubicBezTo>
                    <a:pt x="1929269" y="73697"/>
                    <a:pt x="1933343" y="104663"/>
                    <a:pt x="1934972" y="135222"/>
                  </a:cubicBezTo>
                  <a:cubicBezTo>
                    <a:pt x="1938639" y="202043"/>
                    <a:pt x="1939455" y="269272"/>
                    <a:pt x="1943529" y="336501"/>
                  </a:cubicBezTo>
                  <a:cubicBezTo>
                    <a:pt x="1948011" y="409027"/>
                    <a:pt x="1969606" y="477886"/>
                    <a:pt x="1996905" y="549597"/>
                  </a:cubicBezTo>
                  <a:cubicBezTo>
                    <a:pt x="2020945" y="466885"/>
                    <a:pt x="2043762" y="388654"/>
                    <a:pt x="2040094" y="305942"/>
                  </a:cubicBezTo>
                  <a:cubicBezTo>
                    <a:pt x="2037242" y="243195"/>
                    <a:pt x="2019314" y="183300"/>
                    <a:pt x="2006683" y="122183"/>
                  </a:cubicBezTo>
                  <a:cubicBezTo>
                    <a:pt x="2001387" y="96106"/>
                    <a:pt x="1996090" y="70437"/>
                    <a:pt x="2003424" y="43953"/>
                  </a:cubicBezTo>
                  <a:cubicBezTo>
                    <a:pt x="2009128" y="23581"/>
                    <a:pt x="2019314" y="7690"/>
                    <a:pt x="2040094" y="1578"/>
                  </a:cubicBezTo>
                  <a:close/>
                </a:path>
              </a:pathLst>
            </a:custGeom>
            <a:solidFill>
              <a:srgbClr val="FDCA93"/>
            </a:solidFill>
            <a:ln w="4251" cap="flat">
              <a:noFill/>
              <a:prstDash val="solid"/>
              <a:miter/>
            </a:ln>
          </p:spPr>
          <p:txBody>
            <a:bodyPr wrap="square" rtlCol="0" anchor="ctr">
              <a:noAutofit/>
            </a:bodyPr>
            <a:lstStyle/>
            <a:p>
              <a:endParaRPr lang="en-US"/>
            </a:p>
          </p:txBody>
        </p:sp>
        <p:sp>
          <p:nvSpPr>
            <p:cNvPr id="60" name="Freeform: Shape 59">
              <a:extLst>
                <a:ext uri="{FF2B5EF4-FFF2-40B4-BE49-F238E27FC236}">
                  <a16:creationId xmlns:a16="http://schemas.microsoft.com/office/drawing/2014/main" id="{02860020-9FEC-4C25-AE77-628D6C546A62}"/>
                </a:ext>
              </a:extLst>
            </p:cNvPr>
            <p:cNvSpPr/>
            <p:nvPr/>
          </p:nvSpPr>
          <p:spPr>
            <a:xfrm>
              <a:off x="4805835" y="3545770"/>
              <a:ext cx="2650044" cy="1059772"/>
            </a:xfrm>
            <a:custGeom>
              <a:avLst/>
              <a:gdLst>
                <a:gd name="connsiteX0" fmla="*/ 2748080 w 2769805"/>
                <a:gd name="connsiteY0" fmla="*/ 0 h 1107666"/>
                <a:gd name="connsiteX1" fmla="*/ 2769374 w 2769805"/>
                <a:gd name="connsiteY1" fmla="*/ 22571 h 1107666"/>
                <a:gd name="connsiteX2" fmla="*/ 2667167 w 2769805"/>
                <a:gd name="connsiteY2" fmla="*/ 1082541 h 1107666"/>
                <a:gd name="connsiteX3" fmla="*/ 2647577 w 2769805"/>
                <a:gd name="connsiteY3" fmla="*/ 1101279 h 1107666"/>
                <a:gd name="connsiteX4" fmla="*/ 135843 w 2769805"/>
                <a:gd name="connsiteY4" fmla="*/ 1107667 h 1107666"/>
                <a:gd name="connsiteX5" fmla="*/ 110717 w 2769805"/>
                <a:gd name="connsiteY5" fmla="*/ 1085096 h 1107666"/>
                <a:gd name="connsiteX6" fmla="*/ 5529 w 2769805"/>
                <a:gd name="connsiteY6" fmla="*/ 48974 h 1107666"/>
                <a:gd name="connsiteX7" fmla="*/ 3826 w 2769805"/>
                <a:gd name="connsiteY7" fmla="*/ 11072 h 1107666"/>
                <a:gd name="connsiteX8" fmla="*/ 43005 w 2769805"/>
                <a:gd name="connsiteY8" fmla="*/ 8091 h 1107666"/>
                <a:gd name="connsiteX9" fmla="*/ 2748080 w 2769805"/>
                <a:gd name="connsiteY9" fmla="*/ 0 h 110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69805" h="1107666">
                  <a:moveTo>
                    <a:pt x="2748080" y="0"/>
                  </a:moveTo>
                  <a:cubicBezTo>
                    <a:pt x="2765966" y="0"/>
                    <a:pt x="2771503" y="2129"/>
                    <a:pt x="2769374" y="22571"/>
                  </a:cubicBezTo>
                  <a:cubicBezTo>
                    <a:pt x="2758301" y="121797"/>
                    <a:pt x="2671851" y="1019088"/>
                    <a:pt x="2667167" y="1082541"/>
                  </a:cubicBezTo>
                  <a:cubicBezTo>
                    <a:pt x="2665889" y="1097446"/>
                    <a:pt x="2662056" y="1101279"/>
                    <a:pt x="2647577" y="1101279"/>
                  </a:cubicBezTo>
                  <a:cubicBezTo>
                    <a:pt x="2514282" y="1101279"/>
                    <a:pt x="256362" y="1106815"/>
                    <a:pt x="135843" y="1107667"/>
                  </a:cubicBezTo>
                  <a:cubicBezTo>
                    <a:pt x="118382" y="1107667"/>
                    <a:pt x="112420" y="1104260"/>
                    <a:pt x="110717" y="1085096"/>
                  </a:cubicBezTo>
                  <a:cubicBezTo>
                    <a:pt x="103051" y="994814"/>
                    <a:pt x="14046" y="140109"/>
                    <a:pt x="5529" y="48974"/>
                  </a:cubicBezTo>
                  <a:cubicBezTo>
                    <a:pt x="4251" y="36198"/>
                    <a:pt x="-5118" y="18738"/>
                    <a:pt x="3826" y="11072"/>
                  </a:cubicBezTo>
                  <a:cubicBezTo>
                    <a:pt x="11917" y="4259"/>
                    <a:pt x="29377" y="8517"/>
                    <a:pt x="43005" y="8091"/>
                  </a:cubicBezTo>
                  <a:cubicBezTo>
                    <a:pt x="111569" y="8091"/>
                    <a:pt x="2492563" y="1703"/>
                    <a:pt x="2748080" y="0"/>
                  </a:cubicBezTo>
                  <a:close/>
                </a:path>
              </a:pathLst>
            </a:custGeom>
            <a:solidFill>
              <a:schemeClr val="accent4"/>
            </a:solidFill>
            <a:ln w="4251"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5A39B69A-AA93-4C98-9D36-F4F9C82371C0}"/>
                </a:ext>
              </a:extLst>
            </p:cNvPr>
            <p:cNvSpPr/>
            <p:nvPr/>
          </p:nvSpPr>
          <p:spPr>
            <a:xfrm>
              <a:off x="5816361" y="3545771"/>
              <a:ext cx="1639520" cy="1056893"/>
            </a:xfrm>
            <a:custGeom>
              <a:avLst/>
              <a:gdLst>
                <a:gd name="connsiteX0" fmla="*/ 1492947 w 1513733"/>
                <a:gd name="connsiteY0" fmla="*/ 0 h 1056893"/>
                <a:gd name="connsiteX1" fmla="*/ 1513321 w 1513733"/>
                <a:gd name="connsiteY1" fmla="*/ 21595 h 1056893"/>
                <a:gd name="connsiteX2" fmla="*/ 1415533 w 1513733"/>
                <a:gd name="connsiteY2" fmla="*/ 1035734 h 1056893"/>
                <a:gd name="connsiteX3" fmla="*/ 1396790 w 1513733"/>
                <a:gd name="connsiteY3" fmla="*/ 1053661 h 1056893"/>
                <a:gd name="connsiteX4" fmla="*/ 190641 w 1513733"/>
                <a:gd name="connsiteY4" fmla="*/ 1056412 h 1056893"/>
                <a:gd name="connsiteX5" fmla="*/ 0 w 1513733"/>
                <a:gd name="connsiteY5" fmla="*/ 1056893 h 1056893"/>
                <a:gd name="connsiteX6" fmla="*/ 938674 w 1513733"/>
                <a:gd name="connsiteY6" fmla="*/ 2073 h 1056893"/>
                <a:gd name="connsiteX7" fmla="*/ 994644 w 1513733"/>
                <a:gd name="connsiteY7" fmla="*/ 1897 h 1056893"/>
                <a:gd name="connsiteX8" fmla="*/ 1492947 w 1513733"/>
                <a:gd name="connsiteY8" fmla="*/ 0 h 1056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733" h="1056893">
                  <a:moveTo>
                    <a:pt x="1492947" y="0"/>
                  </a:moveTo>
                  <a:cubicBezTo>
                    <a:pt x="1510060" y="0"/>
                    <a:pt x="1515358" y="2037"/>
                    <a:pt x="1513321" y="21595"/>
                  </a:cubicBezTo>
                  <a:cubicBezTo>
                    <a:pt x="1502727" y="116531"/>
                    <a:pt x="1420014" y="975024"/>
                    <a:pt x="1415533" y="1035734"/>
                  </a:cubicBezTo>
                  <a:cubicBezTo>
                    <a:pt x="1414310" y="1049994"/>
                    <a:pt x="1410643" y="1053661"/>
                    <a:pt x="1396790" y="1053661"/>
                  </a:cubicBezTo>
                  <a:cubicBezTo>
                    <a:pt x="1333024" y="1053661"/>
                    <a:pt x="761068" y="1054986"/>
                    <a:pt x="190641" y="1056412"/>
                  </a:cubicBezTo>
                  <a:lnTo>
                    <a:pt x="0" y="1056893"/>
                  </a:lnTo>
                  <a:lnTo>
                    <a:pt x="938674" y="2073"/>
                  </a:lnTo>
                  <a:lnTo>
                    <a:pt x="994644" y="1897"/>
                  </a:lnTo>
                  <a:cubicBezTo>
                    <a:pt x="1243615" y="1095"/>
                    <a:pt x="1431830" y="407"/>
                    <a:pt x="1492947" y="0"/>
                  </a:cubicBezTo>
                  <a:close/>
                </a:path>
              </a:pathLst>
            </a:custGeom>
            <a:solidFill>
              <a:schemeClr val="accent4">
                <a:lumMod val="75000"/>
              </a:schemeClr>
            </a:solidFill>
            <a:ln w="4251" cap="flat">
              <a:noFill/>
              <a:prstDash val="solid"/>
              <a:miter/>
            </a:ln>
          </p:spPr>
          <p:txBody>
            <a:bodyPr wrap="square" rtlCol="0" anchor="ctr">
              <a:noAutofit/>
            </a:bodyPr>
            <a:lstStyle/>
            <a:p>
              <a:endParaRPr lang="en-US"/>
            </a:p>
          </p:txBody>
        </p:sp>
      </p:grpSp>
      <p:grpSp>
        <p:nvGrpSpPr>
          <p:cNvPr id="159" name="Group 158">
            <a:extLst>
              <a:ext uri="{FF2B5EF4-FFF2-40B4-BE49-F238E27FC236}">
                <a16:creationId xmlns:a16="http://schemas.microsoft.com/office/drawing/2014/main" id="{0CC2B3B7-6851-43AA-8ED3-77A509DBACEC}"/>
              </a:ext>
            </a:extLst>
          </p:cNvPr>
          <p:cNvGrpSpPr/>
          <p:nvPr/>
        </p:nvGrpSpPr>
        <p:grpSpPr>
          <a:xfrm rot="900000">
            <a:off x="8649415" y="5589697"/>
            <a:ext cx="613650" cy="832227"/>
            <a:chOff x="4524375" y="1300163"/>
            <a:chExt cx="2665364" cy="3614738"/>
          </a:xfrm>
        </p:grpSpPr>
        <p:grpSp>
          <p:nvGrpSpPr>
            <p:cNvPr id="160" name="Group 159">
              <a:extLst>
                <a:ext uri="{FF2B5EF4-FFF2-40B4-BE49-F238E27FC236}">
                  <a16:creationId xmlns:a16="http://schemas.microsoft.com/office/drawing/2014/main" id="{3932AAC9-8C8D-4A39-B7D2-1E4ABA2ADE12}"/>
                </a:ext>
              </a:extLst>
            </p:cNvPr>
            <p:cNvGrpSpPr/>
            <p:nvPr/>
          </p:nvGrpSpPr>
          <p:grpSpPr>
            <a:xfrm>
              <a:off x="4524375" y="1300163"/>
              <a:ext cx="2665364" cy="3614738"/>
              <a:chOff x="4524375" y="1300162"/>
              <a:chExt cx="3139440" cy="4257675"/>
            </a:xfrm>
          </p:grpSpPr>
          <p:sp>
            <p:nvSpPr>
              <p:cNvPr id="192" name="Freeform: Shape 191">
                <a:extLst>
                  <a:ext uri="{FF2B5EF4-FFF2-40B4-BE49-F238E27FC236}">
                    <a16:creationId xmlns:a16="http://schemas.microsoft.com/office/drawing/2014/main" id="{E51D638D-D2B9-488B-A4DD-5C9C4EB30257}"/>
                  </a:ext>
                </a:extLst>
              </p:cNvPr>
              <p:cNvSpPr/>
              <p:nvPr/>
            </p:nvSpPr>
            <p:spPr>
              <a:xfrm>
                <a:off x="4524375" y="1300162"/>
                <a:ext cx="3139440" cy="4257675"/>
              </a:xfrm>
              <a:custGeom>
                <a:avLst/>
                <a:gdLst>
                  <a:gd name="connsiteX0" fmla="*/ 2950845 w 3139440"/>
                  <a:gd name="connsiteY0" fmla="*/ 4257675 h 4257675"/>
                  <a:gd name="connsiteX1" fmla="*/ 187643 w 3139440"/>
                  <a:gd name="connsiteY1" fmla="*/ 4257675 h 4257675"/>
                  <a:gd name="connsiteX2" fmla="*/ 0 w 3139440"/>
                  <a:gd name="connsiteY2" fmla="*/ 4070033 h 4257675"/>
                  <a:gd name="connsiteX3" fmla="*/ 0 w 3139440"/>
                  <a:gd name="connsiteY3" fmla="*/ 187643 h 4257675"/>
                  <a:gd name="connsiteX4" fmla="*/ 187643 w 3139440"/>
                  <a:gd name="connsiteY4" fmla="*/ 0 h 4257675"/>
                  <a:gd name="connsiteX5" fmla="*/ 2951798 w 3139440"/>
                  <a:gd name="connsiteY5" fmla="*/ 0 h 4257675"/>
                  <a:gd name="connsiteX6" fmla="*/ 3139440 w 3139440"/>
                  <a:gd name="connsiteY6" fmla="*/ 187643 h 4257675"/>
                  <a:gd name="connsiteX7" fmla="*/ 3139440 w 3139440"/>
                  <a:gd name="connsiteY7" fmla="*/ 4070033 h 4257675"/>
                  <a:gd name="connsiteX8" fmla="*/ 2950845 w 3139440"/>
                  <a:gd name="connsiteY8" fmla="*/ 4257675 h 425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40" h="4257675">
                    <a:moveTo>
                      <a:pt x="2950845" y="4257675"/>
                    </a:moveTo>
                    <a:lnTo>
                      <a:pt x="187643" y="4257675"/>
                    </a:lnTo>
                    <a:cubicBezTo>
                      <a:pt x="84773" y="4257675"/>
                      <a:pt x="0" y="4172903"/>
                      <a:pt x="0" y="4070033"/>
                    </a:cubicBezTo>
                    <a:lnTo>
                      <a:pt x="0" y="187643"/>
                    </a:lnTo>
                    <a:cubicBezTo>
                      <a:pt x="0" y="84773"/>
                      <a:pt x="84773" y="0"/>
                      <a:pt x="187643" y="0"/>
                    </a:cubicBezTo>
                    <a:lnTo>
                      <a:pt x="2951798" y="0"/>
                    </a:lnTo>
                    <a:cubicBezTo>
                      <a:pt x="3054668" y="0"/>
                      <a:pt x="3139440" y="84773"/>
                      <a:pt x="3139440" y="187643"/>
                    </a:cubicBezTo>
                    <a:lnTo>
                      <a:pt x="3139440" y="4070033"/>
                    </a:lnTo>
                    <a:cubicBezTo>
                      <a:pt x="3138488" y="4172903"/>
                      <a:pt x="3054668" y="4257675"/>
                      <a:pt x="2950845" y="4257675"/>
                    </a:cubicBezTo>
                    <a:close/>
                  </a:path>
                </a:pathLst>
              </a:custGeom>
              <a:solidFill>
                <a:schemeClr val="bg1">
                  <a:lumMod val="85000"/>
                </a:schemeClr>
              </a:solid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C7868EDF-4094-48C0-9EC5-AD295775DCE0}"/>
                  </a:ext>
                </a:extLst>
              </p:cNvPr>
              <p:cNvSpPr/>
              <p:nvPr/>
            </p:nvSpPr>
            <p:spPr>
              <a:xfrm>
                <a:off x="4558664" y="1335404"/>
                <a:ext cx="3070860" cy="4173854"/>
              </a:xfrm>
              <a:custGeom>
                <a:avLst/>
                <a:gdLst>
                  <a:gd name="connsiteX0" fmla="*/ 2883218 w 3070860"/>
                  <a:gd name="connsiteY0" fmla="*/ 4173855 h 4173854"/>
                  <a:gd name="connsiteX1" fmla="*/ 187643 w 3070860"/>
                  <a:gd name="connsiteY1" fmla="*/ 4173855 h 4173854"/>
                  <a:gd name="connsiteX2" fmla="*/ 0 w 3070860"/>
                  <a:gd name="connsiteY2" fmla="*/ 3986213 h 4173854"/>
                  <a:gd name="connsiteX3" fmla="*/ 0 w 3070860"/>
                  <a:gd name="connsiteY3" fmla="*/ 187643 h 4173854"/>
                  <a:gd name="connsiteX4" fmla="*/ 187643 w 3070860"/>
                  <a:gd name="connsiteY4" fmla="*/ 0 h 4173854"/>
                  <a:gd name="connsiteX5" fmla="*/ 2883218 w 3070860"/>
                  <a:gd name="connsiteY5" fmla="*/ 0 h 4173854"/>
                  <a:gd name="connsiteX6" fmla="*/ 3070860 w 3070860"/>
                  <a:gd name="connsiteY6" fmla="*/ 187643 h 4173854"/>
                  <a:gd name="connsiteX7" fmla="*/ 3070860 w 3070860"/>
                  <a:gd name="connsiteY7" fmla="*/ 3987165 h 4173854"/>
                  <a:gd name="connsiteX8" fmla="*/ 2883218 w 3070860"/>
                  <a:gd name="connsiteY8" fmla="*/ 4173855 h 417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0860" h="4173854">
                    <a:moveTo>
                      <a:pt x="2883218" y="4173855"/>
                    </a:moveTo>
                    <a:lnTo>
                      <a:pt x="187643" y="4173855"/>
                    </a:lnTo>
                    <a:cubicBezTo>
                      <a:pt x="84773" y="4173855"/>
                      <a:pt x="0" y="4089083"/>
                      <a:pt x="0" y="3986213"/>
                    </a:cubicBezTo>
                    <a:lnTo>
                      <a:pt x="0" y="187643"/>
                    </a:lnTo>
                    <a:cubicBezTo>
                      <a:pt x="0" y="84773"/>
                      <a:pt x="84773" y="0"/>
                      <a:pt x="187643" y="0"/>
                    </a:cubicBezTo>
                    <a:lnTo>
                      <a:pt x="2883218" y="0"/>
                    </a:lnTo>
                    <a:cubicBezTo>
                      <a:pt x="2986088" y="0"/>
                      <a:pt x="3070860" y="84773"/>
                      <a:pt x="3070860" y="187643"/>
                    </a:cubicBezTo>
                    <a:lnTo>
                      <a:pt x="3070860" y="3987165"/>
                    </a:lnTo>
                    <a:cubicBezTo>
                      <a:pt x="3070860" y="4090035"/>
                      <a:pt x="2986088" y="4173855"/>
                      <a:pt x="2883218" y="4173855"/>
                    </a:cubicBezTo>
                    <a:close/>
                  </a:path>
                </a:pathLst>
              </a:custGeom>
              <a:solidFill>
                <a:schemeClr val="bg1">
                  <a:lumMod val="95000"/>
                </a:schemeClr>
              </a:solid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0FCF783B-1389-4E93-989F-516E2FE213EF}"/>
                  </a:ext>
                </a:extLst>
              </p:cNvPr>
              <p:cNvSpPr/>
              <p:nvPr/>
            </p:nvSpPr>
            <p:spPr>
              <a:xfrm>
                <a:off x="6061709" y="1582102"/>
                <a:ext cx="64770" cy="3641407"/>
              </a:xfrm>
              <a:custGeom>
                <a:avLst/>
                <a:gdLst>
                  <a:gd name="connsiteX0" fmla="*/ 32385 w 64770"/>
                  <a:gd name="connsiteY0" fmla="*/ 3641408 h 3641407"/>
                  <a:gd name="connsiteX1" fmla="*/ 32385 w 64770"/>
                  <a:gd name="connsiteY1" fmla="*/ 3641408 h 3641407"/>
                  <a:gd name="connsiteX2" fmla="*/ 0 w 64770"/>
                  <a:gd name="connsiteY2" fmla="*/ 3609023 h 3641407"/>
                  <a:gd name="connsiteX3" fmla="*/ 0 w 64770"/>
                  <a:gd name="connsiteY3" fmla="*/ 32385 h 3641407"/>
                  <a:gd name="connsiteX4" fmla="*/ 32385 w 64770"/>
                  <a:gd name="connsiteY4" fmla="*/ 0 h 3641407"/>
                  <a:gd name="connsiteX5" fmla="*/ 32385 w 64770"/>
                  <a:gd name="connsiteY5" fmla="*/ 0 h 3641407"/>
                  <a:gd name="connsiteX6" fmla="*/ 64770 w 64770"/>
                  <a:gd name="connsiteY6" fmla="*/ 32385 h 3641407"/>
                  <a:gd name="connsiteX7" fmla="*/ 64770 w 64770"/>
                  <a:gd name="connsiteY7" fmla="*/ 3608070 h 3641407"/>
                  <a:gd name="connsiteX8" fmla="*/ 32385 w 64770"/>
                  <a:gd name="connsiteY8" fmla="*/ 3641408 h 36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 h="3641407">
                    <a:moveTo>
                      <a:pt x="32385" y="3641408"/>
                    </a:moveTo>
                    <a:lnTo>
                      <a:pt x="32385" y="3641408"/>
                    </a:lnTo>
                    <a:cubicBezTo>
                      <a:pt x="14288" y="3641408"/>
                      <a:pt x="0" y="3627120"/>
                      <a:pt x="0" y="3609023"/>
                    </a:cubicBezTo>
                    <a:lnTo>
                      <a:pt x="0" y="32385"/>
                    </a:lnTo>
                    <a:cubicBezTo>
                      <a:pt x="0" y="14288"/>
                      <a:pt x="14288" y="0"/>
                      <a:pt x="32385" y="0"/>
                    </a:cubicBezTo>
                    <a:lnTo>
                      <a:pt x="32385" y="0"/>
                    </a:lnTo>
                    <a:cubicBezTo>
                      <a:pt x="50483" y="0"/>
                      <a:pt x="64770" y="14288"/>
                      <a:pt x="64770" y="32385"/>
                    </a:cubicBezTo>
                    <a:lnTo>
                      <a:pt x="64770" y="3608070"/>
                    </a:lnTo>
                    <a:cubicBezTo>
                      <a:pt x="64770" y="3626168"/>
                      <a:pt x="49530" y="3641408"/>
                      <a:pt x="32385" y="3641408"/>
                    </a:cubicBezTo>
                    <a:close/>
                  </a:path>
                </a:pathLst>
              </a:custGeom>
              <a:solidFill>
                <a:schemeClr val="bg1">
                  <a:lumMod val="85000"/>
                </a:schemeClr>
              </a:solidFill>
              <a:ln w="9525" cap="flat">
                <a:noFill/>
                <a:prstDash val="solid"/>
                <a:miter/>
              </a:ln>
            </p:spPr>
            <p:txBody>
              <a:bodyPr rtlCol="0" anchor="ctr"/>
              <a:lstStyle/>
              <a:p>
                <a:endParaRPr lang="en-US"/>
              </a:p>
            </p:txBody>
          </p:sp>
        </p:grpSp>
        <p:grpSp>
          <p:nvGrpSpPr>
            <p:cNvPr id="161" name="Group 160">
              <a:extLst>
                <a:ext uri="{FF2B5EF4-FFF2-40B4-BE49-F238E27FC236}">
                  <a16:creationId xmlns:a16="http://schemas.microsoft.com/office/drawing/2014/main" id="{65584AE2-A172-4493-A691-5109E120CAE3}"/>
                </a:ext>
              </a:extLst>
            </p:cNvPr>
            <p:cNvGrpSpPr/>
            <p:nvPr/>
          </p:nvGrpSpPr>
          <p:grpSpPr>
            <a:xfrm>
              <a:off x="4788133" y="1765938"/>
              <a:ext cx="2137849" cy="2683189"/>
              <a:chOff x="4787778" y="1766594"/>
              <a:chExt cx="2137849" cy="2683189"/>
            </a:xfrm>
          </p:grpSpPr>
          <p:grpSp>
            <p:nvGrpSpPr>
              <p:cNvPr id="162" name="Group 161">
                <a:extLst>
                  <a:ext uri="{FF2B5EF4-FFF2-40B4-BE49-F238E27FC236}">
                    <a16:creationId xmlns:a16="http://schemas.microsoft.com/office/drawing/2014/main" id="{7C98E028-2CE4-486A-BB12-3D574C4EA7F7}"/>
                  </a:ext>
                </a:extLst>
              </p:cNvPr>
              <p:cNvGrpSpPr/>
              <p:nvPr/>
            </p:nvGrpSpPr>
            <p:grpSpPr>
              <a:xfrm>
                <a:off x="4787778" y="1777071"/>
                <a:ext cx="802957" cy="337184"/>
                <a:chOff x="4919662" y="1750694"/>
                <a:chExt cx="802957" cy="337184"/>
              </a:xfrm>
            </p:grpSpPr>
            <p:sp>
              <p:nvSpPr>
                <p:cNvPr id="190" name="Freeform: Shape 189">
                  <a:extLst>
                    <a:ext uri="{FF2B5EF4-FFF2-40B4-BE49-F238E27FC236}">
                      <a16:creationId xmlns:a16="http://schemas.microsoft.com/office/drawing/2014/main" id="{80B865E5-8AAD-40C7-94DD-FC4C5DE30EEE}"/>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A4886F58-4933-492D-A285-E137214489AB}"/>
                    </a:ext>
                  </a:extLst>
                </p:cNvPr>
                <p:cNvSpPr>
                  <a:spLocks noChangeAspect="1"/>
                </p:cNvSpPr>
                <p:nvPr/>
              </p:nvSpPr>
              <p:spPr>
                <a:xfrm>
                  <a:off x="5140674" y="1776725"/>
                  <a:ext cx="553050" cy="288283"/>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a:p>
              </p:txBody>
            </p:sp>
          </p:grpSp>
          <p:grpSp>
            <p:nvGrpSpPr>
              <p:cNvPr id="163" name="Group 162">
                <a:extLst>
                  <a:ext uri="{FF2B5EF4-FFF2-40B4-BE49-F238E27FC236}">
                    <a16:creationId xmlns:a16="http://schemas.microsoft.com/office/drawing/2014/main" id="{F7D18B20-4376-46F1-8BB3-B58AB92D4D7A}"/>
                  </a:ext>
                </a:extLst>
              </p:cNvPr>
              <p:cNvGrpSpPr/>
              <p:nvPr/>
            </p:nvGrpSpPr>
            <p:grpSpPr>
              <a:xfrm>
                <a:off x="4787778" y="2360953"/>
                <a:ext cx="802957" cy="337184"/>
                <a:chOff x="4919662" y="1750694"/>
                <a:chExt cx="802957" cy="337184"/>
              </a:xfrm>
            </p:grpSpPr>
            <p:sp>
              <p:nvSpPr>
                <p:cNvPr id="188" name="Freeform: Shape 187">
                  <a:extLst>
                    <a:ext uri="{FF2B5EF4-FFF2-40B4-BE49-F238E27FC236}">
                      <a16:creationId xmlns:a16="http://schemas.microsoft.com/office/drawing/2014/main" id="{81B03DE6-C3C0-448E-AEE8-ED8E53C6E6CD}"/>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BA6DFC50-E5CA-4CA3-807F-657CCB6A434E}"/>
                    </a:ext>
                  </a:extLst>
                </p:cNvPr>
                <p:cNvSpPr>
                  <a:spLocks noChangeAspect="1"/>
                </p:cNvSpPr>
                <p:nvPr/>
              </p:nvSpPr>
              <p:spPr>
                <a:xfrm>
                  <a:off x="5140674" y="1776725"/>
                  <a:ext cx="553050" cy="288283"/>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a:p>
              </p:txBody>
            </p:sp>
          </p:grpSp>
          <p:grpSp>
            <p:nvGrpSpPr>
              <p:cNvPr id="164" name="Group 163">
                <a:extLst>
                  <a:ext uri="{FF2B5EF4-FFF2-40B4-BE49-F238E27FC236}">
                    <a16:creationId xmlns:a16="http://schemas.microsoft.com/office/drawing/2014/main" id="{793A9810-D86C-495B-A21D-50C0E52553E6}"/>
                  </a:ext>
                </a:extLst>
              </p:cNvPr>
              <p:cNvGrpSpPr/>
              <p:nvPr/>
            </p:nvGrpSpPr>
            <p:grpSpPr>
              <a:xfrm>
                <a:off x="4787778" y="2944835"/>
                <a:ext cx="802957" cy="337184"/>
                <a:chOff x="4919662" y="1750694"/>
                <a:chExt cx="802957" cy="337184"/>
              </a:xfrm>
            </p:grpSpPr>
            <p:sp>
              <p:nvSpPr>
                <p:cNvPr id="186" name="Freeform: Shape 185">
                  <a:extLst>
                    <a:ext uri="{FF2B5EF4-FFF2-40B4-BE49-F238E27FC236}">
                      <a16:creationId xmlns:a16="http://schemas.microsoft.com/office/drawing/2014/main" id="{72DE7836-9E91-4EEC-9A49-9E8E57D87AB4}"/>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A1ABCCCB-641A-4578-AF21-DDAC45E9111E}"/>
                    </a:ext>
                  </a:extLst>
                </p:cNvPr>
                <p:cNvSpPr>
                  <a:spLocks noChangeAspect="1"/>
                </p:cNvSpPr>
                <p:nvPr/>
              </p:nvSpPr>
              <p:spPr>
                <a:xfrm>
                  <a:off x="5140674" y="1776725"/>
                  <a:ext cx="553050" cy="288283"/>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a:p>
              </p:txBody>
            </p:sp>
          </p:grpSp>
          <p:grpSp>
            <p:nvGrpSpPr>
              <p:cNvPr id="165" name="Group 164">
                <a:extLst>
                  <a:ext uri="{FF2B5EF4-FFF2-40B4-BE49-F238E27FC236}">
                    <a16:creationId xmlns:a16="http://schemas.microsoft.com/office/drawing/2014/main" id="{AC7491F9-26C4-4A65-BFD4-6055AC3EF266}"/>
                  </a:ext>
                </a:extLst>
              </p:cNvPr>
              <p:cNvGrpSpPr/>
              <p:nvPr/>
            </p:nvGrpSpPr>
            <p:grpSpPr>
              <a:xfrm>
                <a:off x="4787778" y="3528717"/>
                <a:ext cx="802957" cy="337184"/>
                <a:chOff x="4919662" y="1750694"/>
                <a:chExt cx="802957" cy="337184"/>
              </a:xfrm>
            </p:grpSpPr>
            <p:sp>
              <p:nvSpPr>
                <p:cNvPr id="184" name="Freeform: Shape 183">
                  <a:extLst>
                    <a:ext uri="{FF2B5EF4-FFF2-40B4-BE49-F238E27FC236}">
                      <a16:creationId xmlns:a16="http://schemas.microsoft.com/office/drawing/2014/main" id="{B81AF6C8-343B-44C3-BA92-6714A539FA70}"/>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47196920-EBE1-4D2B-91D3-E82A0B6D1CC7}"/>
                    </a:ext>
                  </a:extLst>
                </p:cNvPr>
                <p:cNvSpPr>
                  <a:spLocks noChangeAspect="1"/>
                </p:cNvSpPr>
                <p:nvPr/>
              </p:nvSpPr>
              <p:spPr>
                <a:xfrm>
                  <a:off x="5140674" y="1776725"/>
                  <a:ext cx="553050" cy="288283"/>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a:p>
              </p:txBody>
            </p:sp>
          </p:grpSp>
          <p:grpSp>
            <p:nvGrpSpPr>
              <p:cNvPr id="166" name="Group 165">
                <a:extLst>
                  <a:ext uri="{FF2B5EF4-FFF2-40B4-BE49-F238E27FC236}">
                    <a16:creationId xmlns:a16="http://schemas.microsoft.com/office/drawing/2014/main" id="{AB62BB25-5965-4CFA-9490-0DD46B9F62DC}"/>
                  </a:ext>
                </a:extLst>
              </p:cNvPr>
              <p:cNvGrpSpPr/>
              <p:nvPr/>
            </p:nvGrpSpPr>
            <p:grpSpPr>
              <a:xfrm>
                <a:off x="4787778" y="4112599"/>
                <a:ext cx="802957" cy="337184"/>
                <a:chOff x="4919662" y="1750694"/>
                <a:chExt cx="802957" cy="337184"/>
              </a:xfrm>
            </p:grpSpPr>
            <p:sp>
              <p:nvSpPr>
                <p:cNvPr id="182" name="Freeform: Shape 181">
                  <a:extLst>
                    <a:ext uri="{FF2B5EF4-FFF2-40B4-BE49-F238E27FC236}">
                      <a16:creationId xmlns:a16="http://schemas.microsoft.com/office/drawing/2014/main" id="{29FD667F-DF62-413D-AD8A-CA68F35005E4}"/>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E9E826EA-BF15-4239-8F88-492CF5D16F53}"/>
                    </a:ext>
                  </a:extLst>
                </p:cNvPr>
                <p:cNvSpPr>
                  <a:spLocks noChangeAspect="1"/>
                </p:cNvSpPr>
                <p:nvPr/>
              </p:nvSpPr>
              <p:spPr>
                <a:xfrm>
                  <a:off x="5140674" y="1776725"/>
                  <a:ext cx="553050" cy="288283"/>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a:p>
              </p:txBody>
            </p:sp>
          </p:grpSp>
          <p:grpSp>
            <p:nvGrpSpPr>
              <p:cNvPr id="167" name="Group 166">
                <a:extLst>
                  <a:ext uri="{FF2B5EF4-FFF2-40B4-BE49-F238E27FC236}">
                    <a16:creationId xmlns:a16="http://schemas.microsoft.com/office/drawing/2014/main" id="{DC02A2DD-32ED-45F6-86BD-9051FF4B15D8}"/>
                  </a:ext>
                </a:extLst>
              </p:cNvPr>
              <p:cNvGrpSpPr/>
              <p:nvPr/>
            </p:nvGrpSpPr>
            <p:grpSpPr>
              <a:xfrm>
                <a:off x="6122670" y="1766594"/>
                <a:ext cx="802957" cy="337184"/>
                <a:chOff x="4919662" y="1750694"/>
                <a:chExt cx="802957" cy="337184"/>
              </a:xfrm>
            </p:grpSpPr>
            <p:sp>
              <p:nvSpPr>
                <p:cNvPr id="180" name="Freeform: Shape 179">
                  <a:extLst>
                    <a:ext uri="{FF2B5EF4-FFF2-40B4-BE49-F238E27FC236}">
                      <a16:creationId xmlns:a16="http://schemas.microsoft.com/office/drawing/2014/main" id="{D1A80703-3F0A-49E3-9AAD-052FDC3EB879}"/>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96A8A837-42F1-40B3-8C38-1A1F1FAFB9AE}"/>
                    </a:ext>
                  </a:extLst>
                </p:cNvPr>
                <p:cNvSpPr>
                  <a:spLocks noChangeAspect="1"/>
                </p:cNvSpPr>
                <p:nvPr/>
              </p:nvSpPr>
              <p:spPr>
                <a:xfrm>
                  <a:off x="5145230" y="1776725"/>
                  <a:ext cx="553050" cy="288283"/>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a:p>
              </p:txBody>
            </p:sp>
          </p:grpSp>
          <p:grpSp>
            <p:nvGrpSpPr>
              <p:cNvPr id="168" name="Group 167">
                <a:extLst>
                  <a:ext uri="{FF2B5EF4-FFF2-40B4-BE49-F238E27FC236}">
                    <a16:creationId xmlns:a16="http://schemas.microsoft.com/office/drawing/2014/main" id="{7A48E2B5-520F-4B37-8823-32946726E0D3}"/>
                  </a:ext>
                </a:extLst>
              </p:cNvPr>
              <p:cNvGrpSpPr/>
              <p:nvPr/>
            </p:nvGrpSpPr>
            <p:grpSpPr>
              <a:xfrm>
                <a:off x="6122670" y="2350476"/>
                <a:ext cx="802957" cy="337184"/>
                <a:chOff x="4919662" y="1750694"/>
                <a:chExt cx="802957" cy="337184"/>
              </a:xfrm>
            </p:grpSpPr>
            <p:sp>
              <p:nvSpPr>
                <p:cNvPr id="178" name="Freeform: Shape 177">
                  <a:extLst>
                    <a:ext uri="{FF2B5EF4-FFF2-40B4-BE49-F238E27FC236}">
                      <a16:creationId xmlns:a16="http://schemas.microsoft.com/office/drawing/2014/main" id="{35A55B17-8063-4581-8310-EC5AC46CF16E}"/>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94AC9DA8-F6E3-476F-A175-8464E7FC92A7}"/>
                    </a:ext>
                  </a:extLst>
                </p:cNvPr>
                <p:cNvSpPr>
                  <a:spLocks noChangeAspect="1"/>
                </p:cNvSpPr>
                <p:nvPr/>
              </p:nvSpPr>
              <p:spPr>
                <a:xfrm>
                  <a:off x="5145230" y="1776725"/>
                  <a:ext cx="553050" cy="288283"/>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a:p>
              </p:txBody>
            </p:sp>
          </p:grpSp>
          <p:grpSp>
            <p:nvGrpSpPr>
              <p:cNvPr id="169" name="Group 168">
                <a:extLst>
                  <a:ext uri="{FF2B5EF4-FFF2-40B4-BE49-F238E27FC236}">
                    <a16:creationId xmlns:a16="http://schemas.microsoft.com/office/drawing/2014/main" id="{2A436E7C-9B63-482A-A33B-4DB90CFCE73F}"/>
                  </a:ext>
                </a:extLst>
              </p:cNvPr>
              <p:cNvGrpSpPr/>
              <p:nvPr/>
            </p:nvGrpSpPr>
            <p:grpSpPr>
              <a:xfrm>
                <a:off x="6122670" y="2934358"/>
                <a:ext cx="802957" cy="337184"/>
                <a:chOff x="4919662" y="1750694"/>
                <a:chExt cx="802957" cy="337184"/>
              </a:xfrm>
            </p:grpSpPr>
            <p:sp>
              <p:nvSpPr>
                <p:cNvPr id="176" name="Freeform: Shape 175">
                  <a:extLst>
                    <a:ext uri="{FF2B5EF4-FFF2-40B4-BE49-F238E27FC236}">
                      <a16:creationId xmlns:a16="http://schemas.microsoft.com/office/drawing/2014/main" id="{9C596221-4A99-407E-B103-93DF33D6E1D2}"/>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43B7B468-9C3C-4ED8-8C1D-710243542F28}"/>
                    </a:ext>
                  </a:extLst>
                </p:cNvPr>
                <p:cNvSpPr>
                  <a:spLocks noChangeAspect="1"/>
                </p:cNvSpPr>
                <p:nvPr/>
              </p:nvSpPr>
              <p:spPr>
                <a:xfrm>
                  <a:off x="5145230" y="1776725"/>
                  <a:ext cx="553050" cy="288283"/>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a:p>
              </p:txBody>
            </p:sp>
          </p:grpSp>
          <p:grpSp>
            <p:nvGrpSpPr>
              <p:cNvPr id="170" name="Group 169">
                <a:extLst>
                  <a:ext uri="{FF2B5EF4-FFF2-40B4-BE49-F238E27FC236}">
                    <a16:creationId xmlns:a16="http://schemas.microsoft.com/office/drawing/2014/main" id="{7755225F-6C6F-4AC9-8E08-F453B42031E1}"/>
                  </a:ext>
                </a:extLst>
              </p:cNvPr>
              <p:cNvGrpSpPr/>
              <p:nvPr/>
            </p:nvGrpSpPr>
            <p:grpSpPr>
              <a:xfrm>
                <a:off x="6122670" y="3518240"/>
                <a:ext cx="802957" cy="337184"/>
                <a:chOff x="4919662" y="1750694"/>
                <a:chExt cx="802957" cy="337184"/>
              </a:xfrm>
            </p:grpSpPr>
            <p:sp>
              <p:nvSpPr>
                <p:cNvPr id="174" name="Freeform: Shape 173">
                  <a:extLst>
                    <a:ext uri="{FF2B5EF4-FFF2-40B4-BE49-F238E27FC236}">
                      <a16:creationId xmlns:a16="http://schemas.microsoft.com/office/drawing/2014/main" id="{4E7C90EC-0455-47BB-8437-258786878572}"/>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11949997-CDD6-4E6E-A1C7-F98CD25D0159}"/>
                    </a:ext>
                  </a:extLst>
                </p:cNvPr>
                <p:cNvSpPr>
                  <a:spLocks noChangeAspect="1"/>
                </p:cNvSpPr>
                <p:nvPr/>
              </p:nvSpPr>
              <p:spPr>
                <a:xfrm>
                  <a:off x="5145230" y="1776725"/>
                  <a:ext cx="553050" cy="288283"/>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a:p>
              </p:txBody>
            </p:sp>
          </p:grpSp>
          <p:grpSp>
            <p:nvGrpSpPr>
              <p:cNvPr id="171" name="Group 170">
                <a:extLst>
                  <a:ext uri="{FF2B5EF4-FFF2-40B4-BE49-F238E27FC236}">
                    <a16:creationId xmlns:a16="http://schemas.microsoft.com/office/drawing/2014/main" id="{104C52F1-6976-4FE3-AF4B-F2D22DAC9C7D}"/>
                  </a:ext>
                </a:extLst>
              </p:cNvPr>
              <p:cNvGrpSpPr/>
              <p:nvPr/>
            </p:nvGrpSpPr>
            <p:grpSpPr>
              <a:xfrm>
                <a:off x="6122670" y="4102122"/>
                <a:ext cx="802957" cy="337184"/>
                <a:chOff x="4919662" y="1750694"/>
                <a:chExt cx="802957" cy="337184"/>
              </a:xfrm>
            </p:grpSpPr>
            <p:sp>
              <p:nvSpPr>
                <p:cNvPr id="172" name="Freeform: Shape 171">
                  <a:extLst>
                    <a:ext uri="{FF2B5EF4-FFF2-40B4-BE49-F238E27FC236}">
                      <a16:creationId xmlns:a16="http://schemas.microsoft.com/office/drawing/2014/main" id="{87226E1B-D4F4-48DC-84E7-EDA0FC4C4294}"/>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4630FEB2-DE46-43D3-A5A9-2E3FF9C3204D}"/>
                    </a:ext>
                  </a:extLst>
                </p:cNvPr>
                <p:cNvSpPr>
                  <a:spLocks noChangeAspect="1"/>
                </p:cNvSpPr>
                <p:nvPr/>
              </p:nvSpPr>
              <p:spPr>
                <a:xfrm>
                  <a:off x="5145230" y="1776725"/>
                  <a:ext cx="553050" cy="288283"/>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a:p>
              </p:txBody>
            </p:sp>
          </p:grpSp>
        </p:grpSp>
      </p:grpSp>
      <p:grpSp>
        <p:nvGrpSpPr>
          <p:cNvPr id="8" name="Group 7"/>
          <p:cNvGrpSpPr/>
          <p:nvPr/>
        </p:nvGrpSpPr>
        <p:grpSpPr>
          <a:xfrm>
            <a:off x="3224503" y="5495373"/>
            <a:ext cx="1029831" cy="847537"/>
            <a:chOff x="3679770" y="4031819"/>
            <a:chExt cx="774549" cy="535296"/>
          </a:xfrm>
        </p:grpSpPr>
        <p:pic>
          <p:nvPicPr>
            <p:cNvPr id="138" name="Google Shape;1146;p57">
              <a:hlinkClick r:id="" action="ppaction://noaction"/>
            </p:cNvPr>
            <p:cNvPicPr preferRelativeResize="0"/>
            <p:nvPr/>
          </p:nvPicPr>
          <p:blipFill rotWithShape="1">
            <a:blip r:embed="rId4">
              <a:alphaModFix/>
            </a:blip>
            <a:srcRect l="54419" t="75731" r="37524" b="18592"/>
            <a:stretch/>
          </p:blipFill>
          <p:spPr>
            <a:xfrm>
              <a:off x="4032366" y="4208292"/>
              <a:ext cx="421953" cy="297309"/>
            </a:xfrm>
            <a:prstGeom prst="rect">
              <a:avLst/>
            </a:prstGeom>
            <a:noFill/>
            <a:ln>
              <a:noFill/>
            </a:ln>
          </p:spPr>
        </p:pic>
        <p:pic>
          <p:nvPicPr>
            <p:cNvPr id="139" name="Google Shape;1147;p57">
              <a:hlinkClick r:id="" action="ppaction://noaction"/>
            </p:cNvPr>
            <p:cNvPicPr preferRelativeResize="0"/>
            <p:nvPr/>
          </p:nvPicPr>
          <p:blipFill rotWithShape="1">
            <a:blip r:embed="rId4">
              <a:alphaModFix/>
            </a:blip>
            <a:srcRect l="42246" t="71149" r="48193" b="21101"/>
            <a:stretch/>
          </p:blipFill>
          <p:spPr>
            <a:xfrm>
              <a:off x="3710669" y="4031819"/>
              <a:ext cx="500779" cy="405915"/>
            </a:xfrm>
            <a:prstGeom prst="rect">
              <a:avLst/>
            </a:prstGeom>
            <a:noFill/>
            <a:ln>
              <a:noFill/>
            </a:ln>
          </p:spPr>
        </p:pic>
        <p:pic>
          <p:nvPicPr>
            <p:cNvPr id="140" name="Google Shape;1148;p57">
              <a:hlinkClick r:id="" action="ppaction://noaction"/>
            </p:cNvPr>
            <p:cNvPicPr preferRelativeResize="0"/>
            <p:nvPr/>
          </p:nvPicPr>
          <p:blipFill rotWithShape="1">
            <a:blip r:embed="rId4">
              <a:alphaModFix/>
            </a:blip>
            <a:srcRect l="50933" t="84150" r="41010" b="10798"/>
            <a:stretch/>
          </p:blipFill>
          <p:spPr>
            <a:xfrm>
              <a:off x="3679770" y="4302517"/>
              <a:ext cx="421953" cy="264598"/>
            </a:xfrm>
            <a:prstGeom prst="rect">
              <a:avLst/>
            </a:prstGeom>
            <a:noFill/>
            <a:ln>
              <a:noFill/>
            </a:ln>
          </p:spPr>
        </p:pic>
      </p:grpSp>
      <p:pic>
        <p:nvPicPr>
          <p:cNvPr id="2" name="iPoster draft 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2049" y="39125"/>
            <a:ext cx="609600" cy="609600"/>
          </a:xfrm>
          <a:prstGeom prst="rect">
            <a:avLst/>
          </a:prstGeom>
        </p:spPr>
      </p:pic>
    </p:spTree>
    <p:extLst>
      <p:ext uri="{BB962C8B-B14F-4D97-AF65-F5344CB8AC3E}">
        <p14:creationId xmlns:p14="http://schemas.microsoft.com/office/powerpoint/2010/main" val="103714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1508B73-E98A-4BF0-96B7-98C16747B1F7}"/>
              </a:ext>
            </a:extLst>
          </p:cNvPr>
          <p:cNvSpPr/>
          <p:nvPr/>
        </p:nvSpPr>
        <p:spPr>
          <a:xfrm>
            <a:off x="0" y="6072562"/>
            <a:ext cx="12192000" cy="785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23529" y="339509"/>
            <a:ext cx="11573197" cy="724247"/>
          </a:xfrm>
        </p:spPr>
        <p:txBody>
          <a:bodyPr/>
          <a:lstStyle/>
          <a:p>
            <a:r>
              <a:rPr lang="en-US" dirty="0" smtClean="0"/>
              <a:t>Introduction </a:t>
            </a:r>
            <a:endParaRPr lang="en-US" dirty="0"/>
          </a:p>
        </p:txBody>
      </p:sp>
      <p:grpSp>
        <p:nvGrpSpPr>
          <p:cNvPr id="3" name="Group 2">
            <a:extLst>
              <a:ext uri="{FF2B5EF4-FFF2-40B4-BE49-F238E27FC236}">
                <a16:creationId xmlns:a16="http://schemas.microsoft.com/office/drawing/2014/main" id="{D4E9D8A3-9C7B-44A7-8AA0-2C64763B3FEF}"/>
              </a:ext>
            </a:extLst>
          </p:cNvPr>
          <p:cNvGrpSpPr/>
          <p:nvPr/>
        </p:nvGrpSpPr>
        <p:grpSpPr>
          <a:xfrm>
            <a:off x="6676571" y="3492339"/>
            <a:ext cx="5370382" cy="3214555"/>
            <a:chOff x="5814569" y="2460779"/>
            <a:chExt cx="5833992" cy="3604135"/>
          </a:xfrm>
        </p:grpSpPr>
        <p:sp>
          <p:nvSpPr>
            <p:cNvPr id="16" name="Freeform: Shape 15">
              <a:extLst>
                <a:ext uri="{FF2B5EF4-FFF2-40B4-BE49-F238E27FC236}">
                  <a16:creationId xmlns:a16="http://schemas.microsoft.com/office/drawing/2014/main" id="{C18B4465-35A1-441A-B6AA-B282E6BEA4EB}"/>
                </a:ext>
              </a:extLst>
            </p:cNvPr>
            <p:cNvSpPr/>
            <p:nvPr/>
          </p:nvSpPr>
          <p:spPr>
            <a:xfrm>
              <a:off x="5814569" y="2460779"/>
              <a:ext cx="5833992" cy="3604135"/>
            </a:xfrm>
            <a:custGeom>
              <a:avLst/>
              <a:gdLst>
                <a:gd name="connsiteX0" fmla="*/ 10401086 w 10391775"/>
                <a:gd name="connsiteY0" fmla="*/ 5277803 h 6419850"/>
                <a:gd name="connsiteX1" fmla="*/ 10346794 w 10391775"/>
                <a:gd name="connsiteY1" fmla="*/ 5213985 h 6419850"/>
                <a:gd name="connsiteX2" fmla="*/ 10257258 w 10391775"/>
                <a:gd name="connsiteY2" fmla="*/ 5204460 h 6419850"/>
                <a:gd name="connsiteX3" fmla="*/ 10055329 w 10391775"/>
                <a:gd name="connsiteY3" fmla="*/ 5180648 h 6419850"/>
                <a:gd name="connsiteX4" fmla="*/ 9990558 w 10391775"/>
                <a:gd name="connsiteY4" fmla="*/ 5137785 h 6419850"/>
                <a:gd name="connsiteX5" fmla="*/ 9946744 w 10391775"/>
                <a:gd name="connsiteY5" fmla="*/ 5097780 h 6419850"/>
                <a:gd name="connsiteX6" fmla="*/ 8430363 w 10391775"/>
                <a:gd name="connsiteY6" fmla="*/ 3751898 h 6419850"/>
                <a:gd name="connsiteX7" fmla="*/ 8434173 w 10391775"/>
                <a:gd name="connsiteY7" fmla="*/ 3711893 h 6419850"/>
                <a:gd name="connsiteX8" fmla="*/ 8403694 w 10391775"/>
                <a:gd name="connsiteY8" fmla="*/ 3470910 h 6419850"/>
                <a:gd name="connsiteX9" fmla="*/ 8289394 w 10391775"/>
                <a:gd name="connsiteY9" fmla="*/ 3220403 h 6419850"/>
                <a:gd name="connsiteX10" fmla="*/ 8270344 w 10391775"/>
                <a:gd name="connsiteY10" fmla="*/ 3156585 h 6419850"/>
                <a:gd name="connsiteX11" fmla="*/ 8249389 w 10391775"/>
                <a:gd name="connsiteY11" fmla="*/ 2998470 h 6419850"/>
                <a:gd name="connsiteX12" fmla="*/ 8235101 w 10391775"/>
                <a:gd name="connsiteY12" fmla="*/ 2959418 h 6419850"/>
                <a:gd name="connsiteX13" fmla="*/ 8251294 w 10391775"/>
                <a:gd name="connsiteY13" fmla="*/ 2849880 h 6419850"/>
                <a:gd name="connsiteX14" fmla="*/ 8243673 w 10391775"/>
                <a:gd name="connsiteY14" fmla="*/ 2742248 h 6419850"/>
                <a:gd name="connsiteX15" fmla="*/ 8164616 w 10391775"/>
                <a:gd name="connsiteY15" fmla="*/ 2652713 h 6419850"/>
                <a:gd name="connsiteX16" fmla="*/ 7905536 w 10391775"/>
                <a:gd name="connsiteY16" fmla="*/ 2518410 h 6419850"/>
                <a:gd name="connsiteX17" fmla="*/ 7904584 w 10391775"/>
                <a:gd name="connsiteY17" fmla="*/ 2516505 h 6419850"/>
                <a:gd name="connsiteX18" fmla="*/ 7896964 w 10391775"/>
                <a:gd name="connsiteY18" fmla="*/ 2493645 h 6419850"/>
                <a:gd name="connsiteX19" fmla="*/ 7984594 w 10391775"/>
                <a:gd name="connsiteY19" fmla="*/ 2342198 h 6419850"/>
                <a:gd name="connsiteX20" fmla="*/ 7993166 w 10391775"/>
                <a:gd name="connsiteY20" fmla="*/ 2317433 h 6419850"/>
                <a:gd name="connsiteX21" fmla="*/ 8005548 w 10391775"/>
                <a:gd name="connsiteY21" fmla="*/ 2270760 h 6419850"/>
                <a:gd name="connsiteX22" fmla="*/ 7965544 w 10391775"/>
                <a:gd name="connsiteY22" fmla="*/ 2142173 h 6419850"/>
                <a:gd name="connsiteX23" fmla="*/ 7956971 w 10391775"/>
                <a:gd name="connsiteY23" fmla="*/ 2039303 h 6419850"/>
                <a:gd name="connsiteX24" fmla="*/ 7962686 w 10391775"/>
                <a:gd name="connsiteY24" fmla="*/ 2036445 h 6419850"/>
                <a:gd name="connsiteX25" fmla="*/ 7979831 w 10391775"/>
                <a:gd name="connsiteY25" fmla="*/ 1876425 h 6419850"/>
                <a:gd name="connsiteX26" fmla="*/ 7975069 w 10391775"/>
                <a:gd name="connsiteY26" fmla="*/ 1875473 h 6419850"/>
                <a:gd name="connsiteX27" fmla="*/ 7950303 w 10391775"/>
                <a:gd name="connsiteY27" fmla="*/ 1832610 h 6419850"/>
                <a:gd name="connsiteX28" fmla="*/ 7813144 w 10391775"/>
                <a:gd name="connsiteY28" fmla="*/ 1753553 h 6419850"/>
                <a:gd name="connsiteX29" fmla="*/ 7776948 w 10391775"/>
                <a:gd name="connsiteY29" fmla="*/ 1728788 h 6419850"/>
                <a:gd name="connsiteX30" fmla="*/ 7735039 w 10391775"/>
                <a:gd name="connsiteY30" fmla="*/ 1305878 h 6419850"/>
                <a:gd name="connsiteX31" fmla="*/ 7711226 w 10391775"/>
                <a:gd name="connsiteY31" fmla="*/ 1237298 h 6419850"/>
                <a:gd name="connsiteX32" fmla="*/ 7568351 w 10391775"/>
                <a:gd name="connsiteY32" fmla="*/ 1065848 h 6419850"/>
                <a:gd name="connsiteX33" fmla="*/ 7569303 w 10391775"/>
                <a:gd name="connsiteY33" fmla="*/ 963930 h 6419850"/>
                <a:gd name="connsiteX34" fmla="*/ 7568351 w 10391775"/>
                <a:gd name="connsiteY34" fmla="*/ 962025 h 6419850"/>
                <a:gd name="connsiteX35" fmla="*/ 7596926 w 10391775"/>
                <a:gd name="connsiteY35" fmla="*/ 897255 h 6419850"/>
                <a:gd name="connsiteX36" fmla="*/ 7595021 w 10391775"/>
                <a:gd name="connsiteY36" fmla="*/ 866775 h 6419850"/>
                <a:gd name="connsiteX37" fmla="*/ 7602641 w 10391775"/>
                <a:gd name="connsiteY37" fmla="*/ 864870 h 6419850"/>
                <a:gd name="connsiteX38" fmla="*/ 7610261 w 10391775"/>
                <a:gd name="connsiteY38" fmla="*/ 785813 h 6419850"/>
                <a:gd name="connsiteX39" fmla="*/ 7603594 w 10391775"/>
                <a:gd name="connsiteY39" fmla="*/ 657225 h 6419850"/>
                <a:gd name="connsiteX40" fmla="*/ 7553111 w 10391775"/>
                <a:gd name="connsiteY40" fmla="*/ 541020 h 6419850"/>
                <a:gd name="connsiteX41" fmla="*/ 7226403 w 10391775"/>
                <a:gd name="connsiteY41" fmla="*/ 168593 h 6419850"/>
                <a:gd name="connsiteX42" fmla="*/ 7071146 w 10391775"/>
                <a:gd name="connsiteY42" fmla="*/ 69533 h 6419850"/>
                <a:gd name="connsiteX43" fmla="*/ 6949226 w 10391775"/>
                <a:gd name="connsiteY43" fmla="*/ 19050 h 6419850"/>
                <a:gd name="connsiteX44" fmla="*/ 6880646 w 10391775"/>
                <a:gd name="connsiteY44" fmla="*/ 0 h 6419850"/>
                <a:gd name="connsiteX45" fmla="*/ 6833021 w 10391775"/>
                <a:gd name="connsiteY45" fmla="*/ 0 h 6419850"/>
                <a:gd name="connsiteX46" fmla="*/ 6680621 w 10391775"/>
                <a:gd name="connsiteY46" fmla="*/ 0 h 6419850"/>
                <a:gd name="connsiteX47" fmla="*/ 6671096 w 10391775"/>
                <a:gd name="connsiteY47" fmla="*/ 0 h 6419850"/>
                <a:gd name="connsiteX48" fmla="*/ 6641569 w 10391775"/>
                <a:gd name="connsiteY48" fmla="*/ 18098 h 6419850"/>
                <a:gd name="connsiteX49" fmla="*/ 6529173 w 10391775"/>
                <a:gd name="connsiteY49" fmla="*/ 48578 h 6419850"/>
                <a:gd name="connsiteX50" fmla="*/ 6318671 w 10391775"/>
                <a:gd name="connsiteY50" fmla="*/ 153353 h 6419850"/>
                <a:gd name="connsiteX51" fmla="*/ 6091976 w 10391775"/>
                <a:gd name="connsiteY51" fmla="*/ 457200 h 6419850"/>
                <a:gd name="connsiteX52" fmla="*/ 6071973 w 10391775"/>
                <a:gd name="connsiteY52" fmla="*/ 533400 h 6419850"/>
                <a:gd name="connsiteX53" fmla="*/ 6060544 w 10391775"/>
                <a:gd name="connsiteY53" fmla="*/ 606743 h 6419850"/>
                <a:gd name="connsiteX54" fmla="*/ 6052923 w 10391775"/>
                <a:gd name="connsiteY54" fmla="*/ 676275 h 6419850"/>
                <a:gd name="connsiteX55" fmla="*/ 6044351 w 10391775"/>
                <a:gd name="connsiteY55" fmla="*/ 802958 h 6419850"/>
                <a:gd name="connsiteX56" fmla="*/ 6013871 w 10391775"/>
                <a:gd name="connsiteY56" fmla="*/ 847725 h 6419850"/>
                <a:gd name="connsiteX57" fmla="*/ 5919573 w 10391775"/>
                <a:gd name="connsiteY57" fmla="*/ 1057275 h 6419850"/>
                <a:gd name="connsiteX58" fmla="*/ 6011014 w 10391775"/>
                <a:gd name="connsiteY58" fmla="*/ 1267778 h 6419850"/>
                <a:gd name="connsiteX59" fmla="*/ 6011966 w 10391775"/>
                <a:gd name="connsiteY59" fmla="*/ 1276350 h 6419850"/>
                <a:gd name="connsiteX60" fmla="*/ 5880521 w 10391775"/>
                <a:gd name="connsiteY60" fmla="*/ 1524953 h 6419850"/>
                <a:gd name="connsiteX61" fmla="*/ 5801464 w 10391775"/>
                <a:gd name="connsiteY61" fmla="*/ 1797368 h 6419850"/>
                <a:gd name="connsiteX62" fmla="*/ 5794796 w 10391775"/>
                <a:gd name="connsiteY62" fmla="*/ 1829753 h 6419850"/>
                <a:gd name="connsiteX63" fmla="*/ 5792891 w 10391775"/>
                <a:gd name="connsiteY63" fmla="*/ 1846898 h 6419850"/>
                <a:gd name="connsiteX64" fmla="*/ 5792891 w 10391775"/>
                <a:gd name="connsiteY64" fmla="*/ 1846898 h 6419850"/>
                <a:gd name="connsiteX65" fmla="*/ 5785271 w 10391775"/>
                <a:gd name="connsiteY65" fmla="*/ 1896428 h 6419850"/>
                <a:gd name="connsiteX66" fmla="*/ 5772889 w 10391775"/>
                <a:gd name="connsiteY66" fmla="*/ 2006918 h 6419850"/>
                <a:gd name="connsiteX67" fmla="*/ 5766221 w 10391775"/>
                <a:gd name="connsiteY67" fmla="*/ 2067878 h 6419850"/>
                <a:gd name="connsiteX68" fmla="*/ 5754791 w 10391775"/>
                <a:gd name="connsiteY68" fmla="*/ 2143125 h 6419850"/>
                <a:gd name="connsiteX69" fmla="*/ 5722406 w 10391775"/>
                <a:gd name="connsiteY69" fmla="*/ 2151698 h 6419850"/>
                <a:gd name="connsiteX70" fmla="*/ 5722406 w 10391775"/>
                <a:gd name="connsiteY70" fmla="*/ 2151698 h 6419850"/>
                <a:gd name="connsiteX71" fmla="*/ 5310926 w 10391775"/>
                <a:gd name="connsiteY71" fmla="*/ 2225993 h 6419850"/>
                <a:gd name="connsiteX72" fmla="*/ 5306164 w 10391775"/>
                <a:gd name="connsiteY72" fmla="*/ 2228850 h 6419850"/>
                <a:gd name="connsiteX73" fmla="*/ 5209009 w 10391775"/>
                <a:gd name="connsiteY73" fmla="*/ 2246948 h 6419850"/>
                <a:gd name="connsiteX74" fmla="*/ 5209009 w 10391775"/>
                <a:gd name="connsiteY74" fmla="*/ 2246948 h 6419850"/>
                <a:gd name="connsiteX75" fmla="*/ 5085184 w 10391775"/>
                <a:gd name="connsiteY75" fmla="*/ 2249805 h 6419850"/>
                <a:gd name="connsiteX76" fmla="*/ 5001364 w 10391775"/>
                <a:gd name="connsiteY76" fmla="*/ 2286000 h 6419850"/>
                <a:gd name="connsiteX77" fmla="*/ 4965169 w 10391775"/>
                <a:gd name="connsiteY77" fmla="*/ 2363153 h 6419850"/>
                <a:gd name="connsiteX78" fmla="*/ 4912781 w 10391775"/>
                <a:gd name="connsiteY78" fmla="*/ 2507933 h 6419850"/>
                <a:gd name="connsiteX79" fmla="*/ 4687039 w 10391775"/>
                <a:gd name="connsiteY79" fmla="*/ 2970848 h 6419850"/>
                <a:gd name="connsiteX80" fmla="*/ 4620364 w 10391775"/>
                <a:gd name="connsiteY80" fmla="*/ 3170873 h 6419850"/>
                <a:gd name="connsiteX81" fmla="*/ 4391764 w 10391775"/>
                <a:gd name="connsiteY81" fmla="*/ 3722370 h 6419850"/>
                <a:gd name="connsiteX82" fmla="*/ 4388906 w 10391775"/>
                <a:gd name="connsiteY82" fmla="*/ 3730943 h 6419850"/>
                <a:gd name="connsiteX83" fmla="*/ 4373666 w 10391775"/>
                <a:gd name="connsiteY83" fmla="*/ 3818573 h 6419850"/>
                <a:gd name="connsiteX84" fmla="*/ 4318421 w 10391775"/>
                <a:gd name="connsiteY84" fmla="*/ 3914775 h 6419850"/>
                <a:gd name="connsiteX85" fmla="*/ 4151733 w 10391775"/>
                <a:gd name="connsiteY85" fmla="*/ 4318635 h 6419850"/>
                <a:gd name="connsiteX86" fmla="*/ 4112681 w 10391775"/>
                <a:gd name="connsiteY86" fmla="*/ 4448175 h 6419850"/>
                <a:gd name="connsiteX87" fmla="*/ 3847886 w 10391775"/>
                <a:gd name="connsiteY87" fmla="*/ 4705350 h 6419850"/>
                <a:gd name="connsiteX88" fmla="*/ 3847886 w 10391775"/>
                <a:gd name="connsiteY88" fmla="*/ 4705350 h 6419850"/>
                <a:gd name="connsiteX89" fmla="*/ 3669768 w 10391775"/>
                <a:gd name="connsiteY89" fmla="*/ 4745355 h 6419850"/>
                <a:gd name="connsiteX90" fmla="*/ 3535466 w 10391775"/>
                <a:gd name="connsiteY90" fmla="*/ 4855845 h 6419850"/>
                <a:gd name="connsiteX91" fmla="*/ 3506891 w 10391775"/>
                <a:gd name="connsiteY91" fmla="*/ 4887278 h 6419850"/>
                <a:gd name="connsiteX92" fmla="*/ 3123986 w 10391775"/>
                <a:gd name="connsiteY92" fmla="*/ 3693795 h 6419850"/>
                <a:gd name="connsiteX93" fmla="*/ 3077314 w 10391775"/>
                <a:gd name="connsiteY93" fmla="*/ 3657600 h 6419850"/>
                <a:gd name="connsiteX94" fmla="*/ 48363 w 10391775"/>
                <a:gd name="connsiteY94" fmla="*/ 3403283 h 6419850"/>
                <a:gd name="connsiteX95" fmla="*/ 10263 w 10391775"/>
                <a:gd name="connsiteY95" fmla="*/ 3453765 h 6419850"/>
                <a:gd name="connsiteX96" fmla="*/ 783693 w 10391775"/>
                <a:gd name="connsiteY96" fmla="*/ 5687378 h 6419850"/>
                <a:gd name="connsiteX97" fmla="*/ 858941 w 10391775"/>
                <a:gd name="connsiteY97" fmla="*/ 5751195 h 6419850"/>
                <a:gd name="connsiteX98" fmla="*/ 3812644 w 10391775"/>
                <a:gd name="connsiteY98" fmla="*/ 6414135 h 6419850"/>
                <a:gd name="connsiteX99" fmla="*/ 3882176 w 10391775"/>
                <a:gd name="connsiteY99" fmla="*/ 6414135 h 6419850"/>
                <a:gd name="connsiteX100" fmla="*/ 5439514 w 10391775"/>
                <a:gd name="connsiteY100" fmla="*/ 5869305 h 6419850"/>
                <a:gd name="connsiteX101" fmla="*/ 5500473 w 10391775"/>
                <a:gd name="connsiteY101" fmla="*/ 5750243 h 6419850"/>
                <a:gd name="connsiteX102" fmla="*/ 5409986 w 10391775"/>
                <a:gd name="connsiteY102" fmla="*/ 5628323 h 6419850"/>
                <a:gd name="connsiteX103" fmla="*/ 4356521 w 10391775"/>
                <a:gd name="connsiteY103" fmla="*/ 5469255 h 6419850"/>
                <a:gd name="connsiteX104" fmla="*/ 4083153 w 10391775"/>
                <a:gd name="connsiteY104" fmla="*/ 5431155 h 6419850"/>
                <a:gd name="connsiteX105" fmla="*/ 4065056 w 10391775"/>
                <a:gd name="connsiteY105" fmla="*/ 5359718 h 6419850"/>
                <a:gd name="connsiteX106" fmla="*/ 4126969 w 10391775"/>
                <a:gd name="connsiteY106" fmla="*/ 5299710 h 6419850"/>
                <a:gd name="connsiteX107" fmla="*/ 4185071 w 10391775"/>
                <a:gd name="connsiteY107" fmla="*/ 5245418 h 6419850"/>
                <a:gd name="connsiteX108" fmla="*/ 4386048 w 10391775"/>
                <a:gd name="connsiteY108" fmla="*/ 5192078 h 6419850"/>
                <a:gd name="connsiteX109" fmla="*/ 4485109 w 10391775"/>
                <a:gd name="connsiteY109" fmla="*/ 5096828 h 6419850"/>
                <a:gd name="connsiteX110" fmla="*/ 4500348 w 10391775"/>
                <a:gd name="connsiteY110" fmla="*/ 5039678 h 6419850"/>
                <a:gd name="connsiteX111" fmla="*/ 4657511 w 10391775"/>
                <a:gd name="connsiteY111" fmla="*/ 4881563 h 6419850"/>
                <a:gd name="connsiteX112" fmla="*/ 4657511 w 10391775"/>
                <a:gd name="connsiteY112" fmla="*/ 4880610 h 6419850"/>
                <a:gd name="connsiteX113" fmla="*/ 4685134 w 10391775"/>
                <a:gd name="connsiteY113" fmla="*/ 4792028 h 6419850"/>
                <a:gd name="connsiteX114" fmla="*/ 4729901 w 10391775"/>
                <a:gd name="connsiteY114" fmla="*/ 4742498 h 6419850"/>
                <a:gd name="connsiteX115" fmla="*/ 5028034 w 10391775"/>
                <a:gd name="connsiteY115" fmla="*/ 4289108 h 6419850"/>
                <a:gd name="connsiteX116" fmla="*/ 5041369 w 10391775"/>
                <a:gd name="connsiteY116" fmla="*/ 4235768 h 6419850"/>
                <a:gd name="connsiteX117" fmla="*/ 5100423 w 10391775"/>
                <a:gd name="connsiteY117" fmla="*/ 3920490 h 6419850"/>
                <a:gd name="connsiteX118" fmla="*/ 5154716 w 10391775"/>
                <a:gd name="connsiteY118" fmla="*/ 3794760 h 6419850"/>
                <a:gd name="connsiteX119" fmla="*/ 5224248 w 10391775"/>
                <a:gd name="connsiteY119" fmla="*/ 3719513 h 6419850"/>
                <a:gd name="connsiteX120" fmla="*/ 5241394 w 10391775"/>
                <a:gd name="connsiteY120" fmla="*/ 3794760 h 6419850"/>
                <a:gd name="connsiteX121" fmla="*/ 5235678 w 10391775"/>
                <a:gd name="connsiteY121" fmla="*/ 3905250 h 6419850"/>
                <a:gd name="connsiteX122" fmla="*/ 5229964 w 10391775"/>
                <a:gd name="connsiteY122" fmla="*/ 4012883 h 6419850"/>
                <a:gd name="connsiteX123" fmla="*/ 5192816 w 10391775"/>
                <a:gd name="connsiteY123" fmla="*/ 4169093 h 6419850"/>
                <a:gd name="connsiteX124" fmla="*/ 5158526 w 10391775"/>
                <a:gd name="connsiteY124" fmla="*/ 4288155 h 6419850"/>
                <a:gd name="connsiteX125" fmla="*/ 5112806 w 10391775"/>
                <a:gd name="connsiteY125" fmla="*/ 4455795 h 6419850"/>
                <a:gd name="connsiteX126" fmla="*/ 5102328 w 10391775"/>
                <a:gd name="connsiteY126" fmla="*/ 4551045 h 6419850"/>
                <a:gd name="connsiteX127" fmla="*/ 5102328 w 10391775"/>
                <a:gd name="connsiteY127" fmla="*/ 4606290 h 6419850"/>
                <a:gd name="connsiteX128" fmla="*/ 5086136 w 10391775"/>
                <a:gd name="connsiteY128" fmla="*/ 4851083 h 6419850"/>
                <a:gd name="connsiteX129" fmla="*/ 5083278 w 10391775"/>
                <a:gd name="connsiteY129" fmla="*/ 5066348 h 6419850"/>
                <a:gd name="connsiteX130" fmla="*/ 5190911 w 10391775"/>
                <a:gd name="connsiteY130" fmla="*/ 5172075 h 6419850"/>
                <a:gd name="connsiteX131" fmla="*/ 7493103 w 10391775"/>
                <a:gd name="connsiteY131" fmla="*/ 5171123 h 6419850"/>
                <a:gd name="connsiteX132" fmla="*/ 7540728 w 10391775"/>
                <a:gd name="connsiteY132" fmla="*/ 5113973 h 6419850"/>
                <a:gd name="connsiteX133" fmla="*/ 7531203 w 10391775"/>
                <a:gd name="connsiteY133" fmla="*/ 5035868 h 6419850"/>
                <a:gd name="connsiteX134" fmla="*/ 7530251 w 10391775"/>
                <a:gd name="connsiteY134" fmla="*/ 4920615 h 6419850"/>
                <a:gd name="connsiteX135" fmla="*/ 7515964 w 10391775"/>
                <a:gd name="connsiteY135" fmla="*/ 4822508 h 6419850"/>
                <a:gd name="connsiteX136" fmla="*/ 7527394 w 10391775"/>
                <a:gd name="connsiteY136" fmla="*/ 4438650 h 6419850"/>
                <a:gd name="connsiteX137" fmla="*/ 7640741 w 10391775"/>
                <a:gd name="connsiteY137" fmla="*/ 4023360 h 6419850"/>
                <a:gd name="connsiteX138" fmla="*/ 7640741 w 10391775"/>
                <a:gd name="connsiteY138" fmla="*/ 4026218 h 6419850"/>
                <a:gd name="connsiteX139" fmla="*/ 7695986 w 10391775"/>
                <a:gd name="connsiteY139" fmla="*/ 4155758 h 6419850"/>
                <a:gd name="connsiteX140" fmla="*/ 7802666 w 10391775"/>
                <a:gd name="connsiteY140" fmla="*/ 4413885 h 6419850"/>
                <a:gd name="connsiteX141" fmla="*/ 7836956 w 10391775"/>
                <a:gd name="connsiteY141" fmla="*/ 4534853 h 6419850"/>
                <a:gd name="connsiteX142" fmla="*/ 7897916 w 10391775"/>
                <a:gd name="connsiteY142" fmla="*/ 4672965 h 6419850"/>
                <a:gd name="connsiteX143" fmla="*/ 8019836 w 10391775"/>
                <a:gd name="connsiteY143" fmla="*/ 4934903 h 6419850"/>
                <a:gd name="connsiteX144" fmla="*/ 8265581 w 10391775"/>
                <a:gd name="connsiteY144" fmla="*/ 5229225 h 6419850"/>
                <a:gd name="connsiteX145" fmla="*/ 8308444 w 10391775"/>
                <a:gd name="connsiteY145" fmla="*/ 5270183 h 6419850"/>
                <a:gd name="connsiteX146" fmla="*/ 8274153 w 10391775"/>
                <a:gd name="connsiteY146" fmla="*/ 5303520 h 6419850"/>
                <a:gd name="connsiteX147" fmla="*/ 7787426 w 10391775"/>
                <a:gd name="connsiteY147" fmla="*/ 5428298 h 6419850"/>
                <a:gd name="connsiteX148" fmla="*/ 7721703 w 10391775"/>
                <a:gd name="connsiteY148" fmla="*/ 5471160 h 6419850"/>
                <a:gd name="connsiteX149" fmla="*/ 7721703 w 10391775"/>
                <a:gd name="connsiteY149" fmla="*/ 5471160 h 6419850"/>
                <a:gd name="connsiteX150" fmla="*/ 7721703 w 10391775"/>
                <a:gd name="connsiteY150" fmla="*/ 5472113 h 6419850"/>
                <a:gd name="connsiteX151" fmla="*/ 7720751 w 10391775"/>
                <a:gd name="connsiteY151" fmla="*/ 5585460 h 6419850"/>
                <a:gd name="connsiteX152" fmla="*/ 7937921 w 10391775"/>
                <a:gd name="connsiteY152" fmla="*/ 5749290 h 6419850"/>
                <a:gd name="connsiteX153" fmla="*/ 8677061 w 10391775"/>
                <a:gd name="connsiteY153" fmla="*/ 5865495 h 6419850"/>
                <a:gd name="connsiteX154" fmla="*/ 8818983 w 10391775"/>
                <a:gd name="connsiteY154" fmla="*/ 5855018 h 6419850"/>
                <a:gd name="connsiteX155" fmla="*/ 8869466 w 10391775"/>
                <a:gd name="connsiteY155" fmla="*/ 5896928 h 6419850"/>
                <a:gd name="connsiteX156" fmla="*/ 8889469 w 10391775"/>
                <a:gd name="connsiteY156" fmla="*/ 6042660 h 6419850"/>
                <a:gd name="connsiteX157" fmla="*/ 8942808 w 10391775"/>
                <a:gd name="connsiteY157" fmla="*/ 6113145 h 6419850"/>
                <a:gd name="connsiteX158" fmla="*/ 9099019 w 10391775"/>
                <a:gd name="connsiteY158" fmla="*/ 6154103 h 6419850"/>
                <a:gd name="connsiteX159" fmla="*/ 9242846 w 10391775"/>
                <a:gd name="connsiteY159" fmla="*/ 6126480 h 6419850"/>
                <a:gd name="connsiteX160" fmla="*/ 9308569 w 10391775"/>
                <a:gd name="connsiteY160" fmla="*/ 6058853 h 6419850"/>
                <a:gd name="connsiteX161" fmla="*/ 9356194 w 10391775"/>
                <a:gd name="connsiteY161" fmla="*/ 6027420 h 6419850"/>
                <a:gd name="connsiteX162" fmla="*/ 9422869 w 10391775"/>
                <a:gd name="connsiteY162" fmla="*/ 6022658 h 6419850"/>
                <a:gd name="connsiteX163" fmla="*/ 10102000 w 10391775"/>
                <a:gd name="connsiteY163" fmla="*/ 5926455 h 6419850"/>
                <a:gd name="connsiteX164" fmla="*/ 10171533 w 10391775"/>
                <a:gd name="connsiteY164" fmla="*/ 5972175 h 6419850"/>
                <a:gd name="connsiteX165" fmla="*/ 10227731 w 10391775"/>
                <a:gd name="connsiteY165" fmla="*/ 6017895 h 6419850"/>
                <a:gd name="connsiteX166" fmla="*/ 10331554 w 10391775"/>
                <a:gd name="connsiteY166" fmla="*/ 6008370 h 6419850"/>
                <a:gd name="connsiteX167" fmla="*/ 10399181 w 10391775"/>
                <a:gd name="connsiteY167" fmla="*/ 5937885 h 6419850"/>
                <a:gd name="connsiteX168" fmla="*/ 10401086 w 10391775"/>
                <a:gd name="connsiteY168" fmla="*/ 5277803 h 6419850"/>
                <a:gd name="connsiteX169" fmla="*/ 5120426 w 10391775"/>
                <a:gd name="connsiteY169" fmla="*/ 4653915 h 6419850"/>
                <a:gd name="connsiteX170" fmla="*/ 5120426 w 10391775"/>
                <a:gd name="connsiteY170" fmla="*/ 4650105 h 6419850"/>
                <a:gd name="connsiteX171" fmla="*/ 5121378 w 10391775"/>
                <a:gd name="connsiteY171" fmla="*/ 4652010 h 6419850"/>
                <a:gd name="connsiteX172" fmla="*/ 5120426 w 10391775"/>
                <a:gd name="connsiteY172" fmla="*/ 4653915 h 6419850"/>
                <a:gd name="connsiteX173" fmla="*/ 5252823 w 10391775"/>
                <a:gd name="connsiteY173" fmla="*/ 3790950 h 6419850"/>
                <a:gd name="connsiteX174" fmla="*/ 5252823 w 10391775"/>
                <a:gd name="connsiteY174" fmla="*/ 3790950 h 6419850"/>
                <a:gd name="connsiteX175" fmla="*/ 5250919 w 10391775"/>
                <a:gd name="connsiteY175" fmla="*/ 3791903 h 6419850"/>
                <a:gd name="connsiteX176" fmla="*/ 5252823 w 10391775"/>
                <a:gd name="connsiteY176" fmla="*/ 3790950 h 6419850"/>
                <a:gd name="connsiteX177" fmla="*/ 5252823 w 10391775"/>
                <a:gd name="connsiteY177" fmla="*/ 3790950 h 6419850"/>
                <a:gd name="connsiteX178" fmla="*/ 5253776 w 10391775"/>
                <a:gd name="connsiteY178" fmla="*/ 3801428 h 6419850"/>
                <a:gd name="connsiteX179" fmla="*/ 5253776 w 10391775"/>
                <a:gd name="connsiteY179" fmla="*/ 3801428 h 6419850"/>
                <a:gd name="connsiteX180" fmla="*/ 5253776 w 10391775"/>
                <a:gd name="connsiteY180" fmla="*/ 3801428 h 6419850"/>
                <a:gd name="connsiteX181" fmla="*/ 5253776 w 10391775"/>
                <a:gd name="connsiteY181" fmla="*/ 3801428 h 6419850"/>
                <a:gd name="connsiteX182" fmla="*/ 5253776 w 10391775"/>
                <a:gd name="connsiteY182" fmla="*/ 3801428 h 6419850"/>
                <a:gd name="connsiteX183" fmla="*/ 5253776 w 10391775"/>
                <a:gd name="connsiteY183" fmla="*/ 3801428 h 6419850"/>
                <a:gd name="connsiteX184" fmla="*/ 7520726 w 10391775"/>
                <a:gd name="connsiteY184" fmla="*/ 5030153 h 6419850"/>
                <a:gd name="connsiteX185" fmla="*/ 7520726 w 10391775"/>
                <a:gd name="connsiteY185" fmla="*/ 5030153 h 6419850"/>
                <a:gd name="connsiteX186" fmla="*/ 7520726 w 10391775"/>
                <a:gd name="connsiteY186" fmla="*/ 5030153 h 6419850"/>
                <a:gd name="connsiteX187" fmla="*/ 7520726 w 10391775"/>
                <a:gd name="connsiteY187" fmla="*/ 5030153 h 6419850"/>
                <a:gd name="connsiteX188" fmla="*/ 7243548 w 10391775"/>
                <a:gd name="connsiteY188" fmla="*/ 2096453 h 6419850"/>
                <a:gd name="connsiteX189" fmla="*/ 7243548 w 10391775"/>
                <a:gd name="connsiteY189" fmla="*/ 2096453 h 6419850"/>
                <a:gd name="connsiteX190" fmla="*/ 7273076 w 10391775"/>
                <a:gd name="connsiteY190" fmla="*/ 1983105 h 6419850"/>
                <a:gd name="connsiteX191" fmla="*/ 7281648 w 10391775"/>
                <a:gd name="connsiteY191" fmla="*/ 1962150 h 6419850"/>
                <a:gd name="connsiteX192" fmla="*/ 7311176 w 10391775"/>
                <a:gd name="connsiteY192" fmla="*/ 1991678 h 6419850"/>
                <a:gd name="connsiteX193" fmla="*/ 7311176 w 10391775"/>
                <a:gd name="connsiteY193" fmla="*/ 1991678 h 6419850"/>
                <a:gd name="connsiteX194" fmla="*/ 7328321 w 10391775"/>
                <a:gd name="connsiteY194" fmla="*/ 2002155 h 6419850"/>
                <a:gd name="connsiteX195" fmla="*/ 7368326 w 10391775"/>
                <a:gd name="connsiteY195" fmla="*/ 2017395 h 6419850"/>
                <a:gd name="connsiteX196" fmla="*/ 7243548 w 10391775"/>
                <a:gd name="connsiteY196" fmla="*/ 2096453 h 6419850"/>
                <a:gd name="connsiteX197" fmla="*/ 7532156 w 10391775"/>
                <a:gd name="connsiteY197" fmla="*/ 1809750 h 6419850"/>
                <a:gd name="connsiteX198" fmla="*/ 7414046 w 10391775"/>
                <a:gd name="connsiteY198" fmla="*/ 1876425 h 6419850"/>
                <a:gd name="connsiteX199" fmla="*/ 7302603 w 10391775"/>
                <a:gd name="connsiteY199" fmla="*/ 1913573 h 6419850"/>
                <a:gd name="connsiteX200" fmla="*/ 7427381 w 10391775"/>
                <a:gd name="connsiteY200" fmla="*/ 1719263 h 6419850"/>
                <a:gd name="connsiteX201" fmla="*/ 7463576 w 10391775"/>
                <a:gd name="connsiteY201" fmla="*/ 1725930 h 6419850"/>
                <a:gd name="connsiteX202" fmla="*/ 7536919 w 10391775"/>
                <a:gd name="connsiteY202" fmla="*/ 1766888 h 6419850"/>
                <a:gd name="connsiteX203" fmla="*/ 7532156 w 10391775"/>
                <a:gd name="connsiteY203" fmla="*/ 1809750 h 6419850"/>
                <a:gd name="connsiteX204" fmla="*/ 7635026 w 10391775"/>
                <a:gd name="connsiteY204" fmla="*/ 2258378 h 6419850"/>
                <a:gd name="connsiteX205" fmla="*/ 7633121 w 10391775"/>
                <a:gd name="connsiteY205" fmla="*/ 2275523 h 6419850"/>
                <a:gd name="connsiteX206" fmla="*/ 7625501 w 10391775"/>
                <a:gd name="connsiteY206" fmla="*/ 2306003 h 6419850"/>
                <a:gd name="connsiteX207" fmla="*/ 7555969 w 10391775"/>
                <a:gd name="connsiteY207" fmla="*/ 2381250 h 6419850"/>
                <a:gd name="connsiteX208" fmla="*/ 7591211 w 10391775"/>
                <a:gd name="connsiteY208" fmla="*/ 2235518 h 6419850"/>
                <a:gd name="connsiteX209" fmla="*/ 7624548 w 10391775"/>
                <a:gd name="connsiteY209" fmla="*/ 2190750 h 6419850"/>
                <a:gd name="connsiteX210" fmla="*/ 7624548 w 10391775"/>
                <a:gd name="connsiteY210" fmla="*/ 2190750 h 6419850"/>
                <a:gd name="connsiteX211" fmla="*/ 7635026 w 10391775"/>
                <a:gd name="connsiteY211" fmla="*/ 2258378 h 6419850"/>
                <a:gd name="connsiteX212" fmla="*/ 7758851 w 10391775"/>
                <a:gd name="connsiteY212" fmla="*/ 1743075 h 6419850"/>
                <a:gd name="connsiteX213" fmla="*/ 7757898 w 10391775"/>
                <a:gd name="connsiteY213" fmla="*/ 1742123 h 6419850"/>
                <a:gd name="connsiteX214" fmla="*/ 7757898 w 10391775"/>
                <a:gd name="connsiteY214" fmla="*/ 1741170 h 6419850"/>
                <a:gd name="connsiteX215" fmla="*/ 7758851 w 10391775"/>
                <a:gd name="connsiteY215" fmla="*/ 1743075 h 6419850"/>
                <a:gd name="connsiteX216" fmla="*/ 7758851 w 10391775"/>
                <a:gd name="connsiteY216" fmla="*/ 1743075 h 6419850"/>
                <a:gd name="connsiteX217" fmla="*/ 9201888 w 10391775"/>
                <a:gd name="connsiteY217" fmla="*/ 6113145 h 6419850"/>
                <a:gd name="connsiteX218" fmla="*/ 9201888 w 10391775"/>
                <a:gd name="connsiteY218" fmla="*/ 6113145 h 6419850"/>
                <a:gd name="connsiteX219" fmla="*/ 9201888 w 10391775"/>
                <a:gd name="connsiteY219" fmla="*/ 6113145 h 6419850"/>
                <a:gd name="connsiteX220" fmla="*/ 9201888 w 10391775"/>
                <a:gd name="connsiteY220" fmla="*/ 6113145 h 6419850"/>
                <a:gd name="connsiteX221" fmla="*/ 9740050 w 10391775"/>
                <a:gd name="connsiteY221" fmla="*/ 5124450 h 6419850"/>
                <a:gd name="connsiteX222" fmla="*/ 8798029 w 10391775"/>
                <a:gd name="connsiteY222" fmla="*/ 5114925 h 6419850"/>
                <a:gd name="connsiteX223" fmla="*/ 8872323 w 10391775"/>
                <a:gd name="connsiteY223" fmla="*/ 4905375 h 6419850"/>
                <a:gd name="connsiteX224" fmla="*/ 8845654 w 10391775"/>
                <a:gd name="connsiteY224" fmla="*/ 4692015 h 6419850"/>
                <a:gd name="connsiteX225" fmla="*/ 8737069 w 10391775"/>
                <a:gd name="connsiteY225" fmla="*/ 4410075 h 6419850"/>
                <a:gd name="connsiteX226" fmla="*/ 8715161 w 10391775"/>
                <a:gd name="connsiteY226" fmla="*/ 4363403 h 6419850"/>
                <a:gd name="connsiteX227" fmla="*/ 8567523 w 10391775"/>
                <a:gd name="connsiteY227" fmla="*/ 4095750 h 6419850"/>
                <a:gd name="connsiteX228" fmla="*/ 8567523 w 10391775"/>
                <a:gd name="connsiteY228" fmla="*/ 4085273 h 6419850"/>
                <a:gd name="connsiteX229" fmla="*/ 8596098 w 10391775"/>
                <a:gd name="connsiteY229" fmla="*/ 4081463 h 6419850"/>
                <a:gd name="connsiteX230" fmla="*/ 9721000 w 10391775"/>
                <a:gd name="connsiteY230" fmla="*/ 5074920 h 6419850"/>
                <a:gd name="connsiteX231" fmla="*/ 9740050 w 10391775"/>
                <a:gd name="connsiteY231" fmla="*/ 5124450 h 641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10391775" h="6419850">
                  <a:moveTo>
                    <a:pt x="10401086" y="5277803"/>
                  </a:moveTo>
                  <a:cubicBezTo>
                    <a:pt x="10401086" y="5239703"/>
                    <a:pt x="10386798" y="5218748"/>
                    <a:pt x="10346794" y="5213985"/>
                  </a:cubicBezTo>
                  <a:cubicBezTo>
                    <a:pt x="10317266" y="5211128"/>
                    <a:pt x="10286786" y="5209223"/>
                    <a:pt x="10257258" y="5204460"/>
                  </a:cubicBezTo>
                  <a:cubicBezTo>
                    <a:pt x="10189631" y="5195888"/>
                    <a:pt x="10120098" y="5205413"/>
                    <a:pt x="10055329" y="5180648"/>
                  </a:cubicBezTo>
                  <a:cubicBezTo>
                    <a:pt x="10047708" y="5176838"/>
                    <a:pt x="10006750" y="5147310"/>
                    <a:pt x="9990558" y="5137785"/>
                  </a:cubicBezTo>
                  <a:cubicBezTo>
                    <a:pt x="9990558" y="5136833"/>
                    <a:pt x="9956269" y="5098733"/>
                    <a:pt x="9946744" y="5097780"/>
                  </a:cubicBezTo>
                  <a:cubicBezTo>
                    <a:pt x="9945791" y="5097780"/>
                    <a:pt x="8933283" y="4197668"/>
                    <a:pt x="8430363" y="3751898"/>
                  </a:cubicBezTo>
                  <a:cubicBezTo>
                    <a:pt x="8431316" y="3739515"/>
                    <a:pt x="8434173" y="3712845"/>
                    <a:pt x="8434173" y="3711893"/>
                  </a:cubicBezTo>
                  <a:cubicBezTo>
                    <a:pt x="8437031" y="3708083"/>
                    <a:pt x="8415123" y="3489008"/>
                    <a:pt x="8403694" y="3470910"/>
                  </a:cubicBezTo>
                  <a:cubicBezTo>
                    <a:pt x="8390358" y="3449003"/>
                    <a:pt x="8318921" y="3241358"/>
                    <a:pt x="8289394" y="3220403"/>
                  </a:cubicBezTo>
                  <a:cubicBezTo>
                    <a:pt x="8268439" y="3205163"/>
                    <a:pt x="8266534" y="3159443"/>
                    <a:pt x="8270344" y="3156585"/>
                  </a:cubicBezTo>
                  <a:cubicBezTo>
                    <a:pt x="8292251" y="3105150"/>
                    <a:pt x="8252246" y="2997518"/>
                    <a:pt x="8249389" y="2998470"/>
                  </a:cubicBezTo>
                  <a:cubicBezTo>
                    <a:pt x="8244626" y="2986088"/>
                    <a:pt x="8232244" y="2961323"/>
                    <a:pt x="8235101" y="2959418"/>
                  </a:cubicBezTo>
                  <a:cubicBezTo>
                    <a:pt x="8247484" y="2932748"/>
                    <a:pt x="8253198" y="2858453"/>
                    <a:pt x="8251294" y="2849880"/>
                  </a:cubicBezTo>
                  <a:cubicBezTo>
                    <a:pt x="8258914" y="2816543"/>
                    <a:pt x="8245578" y="2745105"/>
                    <a:pt x="8243673" y="2742248"/>
                  </a:cubicBezTo>
                  <a:cubicBezTo>
                    <a:pt x="8234148" y="2697480"/>
                    <a:pt x="8199859" y="2673668"/>
                    <a:pt x="8164616" y="2652713"/>
                  </a:cubicBezTo>
                  <a:cubicBezTo>
                    <a:pt x="8080796" y="2603183"/>
                    <a:pt x="7994119" y="2558415"/>
                    <a:pt x="7905536" y="2518410"/>
                  </a:cubicBezTo>
                  <a:cubicBezTo>
                    <a:pt x="7905536" y="2517458"/>
                    <a:pt x="7905536" y="2517458"/>
                    <a:pt x="7904584" y="2516505"/>
                  </a:cubicBezTo>
                  <a:cubicBezTo>
                    <a:pt x="7902678" y="2508885"/>
                    <a:pt x="7899821" y="2501265"/>
                    <a:pt x="7896964" y="2493645"/>
                  </a:cubicBezTo>
                  <a:cubicBezTo>
                    <a:pt x="7932206" y="2446973"/>
                    <a:pt x="7962686" y="2397443"/>
                    <a:pt x="7984594" y="2342198"/>
                  </a:cubicBezTo>
                  <a:cubicBezTo>
                    <a:pt x="7987451" y="2333625"/>
                    <a:pt x="7990309" y="2326005"/>
                    <a:pt x="7993166" y="2317433"/>
                  </a:cubicBezTo>
                  <a:cubicBezTo>
                    <a:pt x="7996976" y="2315528"/>
                    <a:pt x="8006501" y="2279333"/>
                    <a:pt x="8005548" y="2270760"/>
                  </a:cubicBezTo>
                  <a:cubicBezTo>
                    <a:pt x="8011264" y="2224088"/>
                    <a:pt x="7985546" y="2184083"/>
                    <a:pt x="7965544" y="2142173"/>
                  </a:cubicBezTo>
                  <a:cubicBezTo>
                    <a:pt x="7952209" y="2108835"/>
                    <a:pt x="7956019" y="2073593"/>
                    <a:pt x="7956971" y="2039303"/>
                  </a:cubicBezTo>
                  <a:cubicBezTo>
                    <a:pt x="7958876" y="2039303"/>
                    <a:pt x="7959828" y="2038350"/>
                    <a:pt x="7962686" y="2036445"/>
                  </a:cubicBezTo>
                  <a:cubicBezTo>
                    <a:pt x="7990309" y="1985010"/>
                    <a:pt x="8002691" y="1932623"/>
                    <a:pt x="7979831" y="1876425"/>
                  </a:cubicBezTo>
                  <a:cubicBezTo>
                    <a:pt x="7977926" y="1875473"/>
                    <a:pt x="7976973" y="1875473"/>
                    <a:pt x="7975069" y="1875473"/>
                  </a:cubicBezTo>
                  <a:cubicBezTo>
                    <a:pt x="7974116" y="1857375"/>
                    <a:pt x="7962686" y="1844993"/>
                    <a:pt x="7950303" y="1832610"/>
                  </a:cubicBezTo>
                  <a:cubicBezTo>
                    <a:pt x="7912203" y="1793558"/>
                    <a:pt x="7862673" y="1771650"/>
                    <a:pt x="7813144" y="1753553"/>
                  </a:cubicBezTo>
                  <a:cubicBezTo>
                    <a:pt x="7795998" y="1747838"/>
                    <a:pt x="7783616" y="1740218"/>
                    <a:pt x="7776948" y="1728788"/>
                  </a:cubicBezTo>
                  <a:cubicBezTo>
                    <a:pt x="7779806" y="1721168"/>
                    <a:pt x="7743611" y="1327785"/>
                    <a:pt x="7735039" y="1305878"/>
                  </a:cubicBezTo>
                  <a:cubicBezTo>
                    <a:pt x="7732181" y="1303973"/>
                    <a:pt x="7720751" y="1257300"/>
                    <a:pt x="7711226" y="1237298"/>
                  </a:cubicBezTo>
                  <a:cubicBezTo>
                    <a:pt x="7695034" y="1154430"/>
                    <a:pt x="7636931" y="1104900"/>
                    <a:pt x="7568351" y="1065848"/>
                  </a:cubicBezTo>
                  <a:cubicBezTo>
                    <a:pt x="7568351" y="1031558"/>
                    <a:pt x="7569303" y="998220"/>
                    <a:pt x="7569303" y="963930"/>
                  </a:cubicBezTo>
                  <a:cubicBezTo>
                    <a:pt x="7569303" y="962978"/>
                    <a:pt x="7568351" y="962978"/>
                    <a:pt x="7568351" y="962025"/>
                  </a:cubicBezTo>
                  <a:cubicBezTo>
                    <a:pt x="7571209" y="961073"/>
                    <a:pt x="7595973" y="920115"/>
                    <a:pt x="7596926" y="897255"/>
                  </a:cubicBezTo>
                  <a:cubicBezTo>
                    <a:pt x="7596926" y="894398"/>
                    <a:pt x="7595973" y="873443"/>
                    <a:pt x="7595021" y="866775"/>
                  </a:cubicBezTo>
                  <a:cubicBezTo>
                    <a:pt x="7596926" y="865823"/>
                    <a:pt x="7599784" y="865823"/>
                    <a:pt x="7602641" y="864870"/>
                  </a:cubicBezTo>
                  <a:cubicBezTo>
                    <a:pt x="7616928" y="845820"/>
                    <a:pt x="7614071" y="790575"/>
                    <a:pt x="7610261" y="785813"/>
                  </a:cubicBezTo>
                  <a:cubicBezTo>
                    <a:pt x="7619786" y="742950"/>
                    <a:pt x="7615976" y="700088"/>
                    <a:pt x="7603594" y="657225"/>
                  </a:cubicBezTo>
                  <a:cubicBezTo>
                    <a:pt x="7596926" y="614363"/>
                    <a:pt x="7575971" y="577215"/>
                    <a:pt x="7553111" y="541020"/>
                  </a:cubicBezTo>
                  <a:cubicBezTo>
                    <a:pt x="7463576" y="401003"/>
                    <a:pt x="7356896" y="274320"/>
                    <a:pt x="7226403" y="168593"/>
                  </a:cubicBezTo>
                  <a:cubicBezTo>
                    <a:pt x="7178778" y="129540"/>
                    <a:pt x="7128296" y="93345"/>
                    <a:pt x="7071146" y="69533"/>
                  </a:cubicBezTo>
                  <a:cubicBezTo>
                    <a:pt x="7059716" y="61913"/>
                    <a:pt x="6952084" y="22860"/>
                    <a:pt x="6949226" y="19050"/>
                  </a:cubicBezTo>
                  <a:cubicBezTo>
                    <a:pt x="6931128" y="-3810"/>
                    <a:pt x="6901601" y="12383"/>
                    <a:pt x="6880646" y="0"/>
                  </a:cubicBezTo>
                  <a:cubicBezTo>
                    <a:pt x="6864453" y="0"/>
                    <a:pt x="6849214" y="0"/>
                    <a:pt x="6833021" y="0"/>
                  </a:cubicBezTo>
                  <a:cubicBezTo>
                    <a:pt x="6801589" y="0"/>
                    <a:pt x="6699671" y="0"/>
                    <a:pt x="6680621" y="0"/>
                  </a:cubicBezTo>
                  <a:cubicBezTo>
                    <a:pt x="6677764" y="0"/>
                    <a:pt x="6673953" y="0"/>
                    <a:pt x="6671096" y="0"/>
                  </a:cubicBezTo>
                  <a:cubicBezTo>
                    <a:pt x="6668239" y="17145"/>
                    <a:pt x="6648236" y="7620"/>
                    <a:pt x="6641569" y="18098"/>
                  </a:cubicBezTo>
                  <a:cubicBezTo>
                    <a:pt x="6602516" y="20955"/>
                    <a:pt x="6565369" y="34290"/>
                    <a:pt x="6529173" y="48578"/>
                  </a:cubicBezTo>
                  <a:cubicBezTo>
                    <a:pt x="6452021" y="69533"/>
                    <a:pt x="6383441" y="107633"/>
                    <a:pt x="6318671" y="153353"/>
                  </a:cubicBezTo>
                  <a:cubicBezTo>
                    <a:pt x="6210086" y="229553"/>
                    <a:pt x="6128171" y="326708"/>
                    <a:pt x="6091976" y="457200"/>
                  </a:cubicBezTo>
                  <a:cubicBezTo>
                    <a:pt x="6086261" y="471488"/>
                    <a:pt x="6071021" y="521970"/>
                    <a:pt x="6071973" y="533400"/>
                  </a:cubicBezTo>
                  <a:cubicBezTo>
                    <a:pt x="6064353" y="557213"/>
                    <a:pt x="6059591" y="581978"/>
                    <a:pt x="6060544" y="606743"/>
                  </a:cubicBezTo>
                  <a:cubicBezTo>
                    <a:pt x="6050066" y="628650"/>
                    <a:pt x="6051971" y="652463"/>
                    <a:pt x="6052923" y="676275"/>
                  </a:cubicBezTo>
                  <a:cubicBezTo>
                    <a:pt x="6050066" y="718185"/>
                    <a:pt x="6045303" y="761048"/>
                    <a:pt x="6044351" y="802958"/>
                  </a:cubicBezTo>
                  <a:cubicBezTo>
                    <a:pt x="6044351" y="826770"/>
                    <a:pt x="6037684" y="838200"/>
                    <a:pt x="6013871" y="847725"/>
                  </a:cubicBezTo>
                  <a:cubicBezTo>
                    <a:pt x="5900523" y="892493"/>
                    <a:pt x="5879569" y="941070"/>
                    <a:pt x="5919573" y="1057275"/>
                  </a:cubicBezTo>
                  <a:cubicBezTo>
                    <a:pt x="5940528" y="1131570"/>
                    <a:pt x="5973866" y="1201103"/>
                    <a:pt x="6011014" y="1267778"/>
                  </a:cubicBezTo>
                  <a:cubicBezTo>
                    <a:pt x="6010061" y="1270635"/>
                    <a:pt x="6011014" y="1273493"/>
                    <a:pt x="6011966" y="1276350"/>
                  </a:cubicBezTo>
                  <a:cubicBezTo>
                    <a:pt x="5963389" y="1356360"/>
                    <a:pt x="5913859" y="1436370"/>
                    <a:pt x="5880521" y="1524953"/>
                  </a:cubicBezTo>
                  <a:cubicBezTo>
                    <a:pt x="5839564" y="1611630"/>
                    <a:pt x="5811941" y="1702118"/>
                    <a:pt x="5801464" y="1797368"/>
                  </a:cubicBezTo>
                  <a:cubicBezTo>
                    <a:pt x="5792891" y="1806893"/>
                    <a:pt x="5793844" y="1818323"/>
                    <a:pt x="5794796" y="1829753"/>
                  </a:cubicBezTo>
                  <a:cubicBezTo>
                    <a:pt x="5793844" y="1835468"/>
                    <a:pt x="5793844" y="1841183"/>
                    <a:pt x="5792891" y="1846898"/>
                  </a:cubicBezTo>
                  <a:cubicBezTo>
                    <a:pt x="5792891" y="1846898"/>
                    <a:pt x="5792891" y="1846898"/>
                    <a:pt x="5792891" y="1846898"/>
                  </a:cubicBezTo>
                  <a:cubicBezTo>
                    <a:pt x="5784319" y="1862138"/>
                    <a:pt x="5783366" y="1879283"/>
                    <a:pt x="5785271" y="1896428"/>
                  </a:cubicBezTo>
                  <a:cubicBezTo>
                    <a:pt x="5772889" y="1932623"/>
                    <a:pt x="5773841" y="1969770"/>
                    <a:pt x="5772889" y="2006918"/>
                  </a:cubicBezTo>
                  <a:cubicBezTo>
                    <a:pt x="5763364" y="2025968"/>
                    <a:pt x="5765269" y="2046923"/>
                    <a:pt x="5766221" y="2067878"/>
                  </a:cubicBezTo>
                  <a:cubicBezTo>
                    <a:pt x="5762411" y="2092643"/>
                    <a:pt x="5758601" y="2118360"/>
                    <a:pt x="5754791" y="2143125"/>
                  </a:cubicBezTo>
                  <a:cubicBezTo>
                    <a:pt x="5743361" y="2145030"/>
                    <a:pt x="5731931" y="2143125"/>
                    <a:pt x="5722406" y="2151698"/>
                  </a:cubicBezTo>
                  <a:cubicBezTo>
                    <a:pt x="5722406" y="2151698"/>
                    <a:pt x="5722406" y="2151698"/>
                    <a:pt x="5722406" y="2151698"/>
                  </a:cubicBezTo>
                  <a:cubicBezTo>
                    <a:pt x="5662398" y="2156460"/>
                    <a:pt x="5321403" y="2220278"/>
                    <a:pt x="5310926" y="2225993"/>
                  </a:cubicBezTo>
                  <a:cubicBezTo>
                    <a:pt x="5309021" y="2226945"/>
                    <a:pt x="5308069" y="2227898"/>
                    <a:pt x="5306164" y="2228850"/>
                  </a:cubicBezTo>
                  <a:cubicBezTo>
                    <a:pt x="5284256" y="2232660"/>
                    <a:pt x="5218534" y="2239328"/>
                    <a:pt x="5209009" y="2246948"/>
                  </a:cubicBezTo>
                  <a:cubicBezTo>
                    <a:pt x="5209009" y="2246948"/>
                    <a:pt x="5209009" y="2246948"/>
                    <a:pt x="5209009" y="2246948"/>
                  </a:cubicBezTo>
                  <a:cubicBezTo>
                    <a:pt x="5168051" y="2251710"/>
                    <a:pt x="5127094" y="2260283"/>
                    <a:pt x="5085184" y="2249805"/>
                  </a:cubicBezTo>
                  <a:cubicBezTo>
                    <a:pt x="5067086" y="2245043"/>
                    <a:pt x="5008984" y="2274570"/>
                    <a:pt x="5001364" y="2286000"/>
                  </a:cubicBezTo>
                  <a:cubicBezTo>
                    <a:pt x="4980409" y="2307908"/>
                    <a:pt x="4975646" y="2336483"/>
                    <a:pt x="4965169" y="2363153"/>
                  </a:cubicBezTo>
                  <a:cubicBezTo>
                    <a:pt x="4958501" y="2394585"/>
                    <a:pt x="4927069" y="2492693"/>
                    <a:pt x="4912781" y="2507933"/>
                  </a:cubicBezTo>
                  <a:cubicBezTo>
                    <a:pt x="4826103" y="2599373"/>
                    <a:pt x="4698469" y="2922270"/>
                    <a:pt x="4687039" y="2970848"/>
                  </a:cubicBezTo>
                  <a:cubicBezTo>
                    <a:pt x="4680371" y="2976563"/>
                    <a:pt x="4641319" y="3111818"/>
                    <a:pt x="4620364" y="3170873"/>
                  </a:cubicBezTo>
                  <a:cubicBezTo>
                    <a:pt x="4587978" y="3260408"/>
                    <a:pt x="4397478" y="3664268"/>
                    <a:pt x="4391764" y="3722370"/>
                  </a:cubicBezTo>
                  <a:cubicBezTo>
                    <a:pt x="4389859" y="3725228"/>
                    <a:pt x="4388906" y="3728085"/>
                    <a:pt x="4388906" y="3730943"/>
                  </a:cubicBezTo>
                  <a:cubicBezTo>
                    <a:pt x="4381286" y="3750945"/>
                    <a:pt x="4374619" y="3810000"/>
                    <a:pt x="4373666" y="3818573"/>
                  </a:cubicBezTo>
                  <a:cubicBezTo>
                    <a:pt x="4366998" y="3857625"/>
                    <a:pt x="4343186" y="3886200"/>
                    <a:pt x="4318421" y="3914775"/>
                  </a:cubicBezTo>
                  <a:cubicBezTo>
                    <a:pt x="4270796" y="3970020"/>
                    <a:pt x="4134589" y="4238625"/>
                    <a:pt x="4151733" y="4318635"/>
                  </a:cubicBezTo>
                  <a:cubicBezTo>
                    <a:pt x="4151733" y="4321493"/>
                    <a:pt x="4125064" y="4431983"/>
                    <a:pt x="4112681" y="4448175"/>
                  </a:cubicBezTo>
                  <a:cubicBezTo>
                    <a:pt x="4037433" y="4547235"/>
                    <a:pt x="3948851" y="4632008"/>
                    <a:pt x="3847886" y="4705350"/>
                  </a:cubicBezTo>
                  <a:cubicBezTo>
                    <a:pt x="3847886" y="4705350"/>
                    <a:pt x="3847886" y="4705350"/>
                    <a:pt x="3847886" y="4705350"/>
                  </a:cubicBezTo>
                  <a:cubicBezTo>
                    <a:pt x="3785973" y="4709160"/>
                    <a:pt x="3726918" y="4724400"/>
                    <a:pt x="3669768" y="4745355"/>
                  </a:cubicBezTo>
                  <a:cubicBezTo>
                    <a:pt x="3606903" y="4759643"/>
                    <a:pt x="3564993" y="4800600"/>
                    <a:pt x="3535466" y="4855845"/>
                  </a:cubicBezTo>
                  <a:cubicBezTo>
                    <a:pt x="3527846" y="4870133"/>
                    <a:pt x="3507843" y="4890135"/>
                    <a:pt x="3506891" y="4887278"/>
                  </a:cubicBezTo>
                  <a:cubicBezTo>
                    <a:pt x="3379256" y="4489133"/>
                    <a:pt x="3251621" y="4090988"/>
                    <a:pt x="3123986" y="3693795"/>
                  </a:cubicBezTo>
                  <a:cubicBezTo>
                    <a:pt x="3116366" y="3669030"/>
                    <a:pt x="3103983" y="3659505"/>
                    <a:pt x="3077314" y="3657600"/>
                  </a:cubicBezTo>
                  <a:cubicBezTo>
                    <a:pt x="2791564" y="3633788"/>
                    <a:pt x="444603" y="3435668"/>
                    <a:pt x="48363" y="3403283"/>
                  </a:cubicBezTo>
                  <a:cubicBezTo>
                    <a:pt x="-5929" y="3398520"/>
                    <a:pt x="-7834" y="3402330"/>
                    <a:pt x="10263" y="3453765"/>
                  </a:cubicBezTo>
                  <a:cubicBezTo>
                    <a:pt x="68366" y="3618548"/>
                    <a:pt x="722733" y="5509260"/>
                    <a:pt x="783693" y="5687378"/>
                  </a:cubicBezTo>
                  <a:cubicBezTo>
                    <a:pt x="797028" y="5724525"/>
                    <a:pt x="821793" y="5742623"/>
                    <a:pt x="858941" y="5751195"/>
                  </a:cubicBezTo>
                  <a:cubicBezTo>
                    <a:pt x="1196126" y="5827395"/>
                    <a:pt x="3562136" y="6356033"/>
                    <a:pt x="3812644" y="6414135"/>
                  </a:cubicBezTo>
                  <a:cubicBezTo>
                    <a:pt x="3835503" y="6419850"/>
                    <a:pt x="3858364" y="6423660"/>
                    <a:pt x="3882176" y="6414135"/>
                  </a:cubicBezTo>
                  <a:cubicBezTo>
                    <a:pt x="3978378" y="6374130"/>
                    <a:pt x="5427131" y="5882640"/>
                    <a:pt x="5439514" y="5869305"/>
                  </a:cubicBezTo>
                  <a:cubicBezTo>
                    <a:pt x="5436656" y="5863590"/>
                    <a:pt x="5498569" y="5767388"/>
                    <a:pt x="5500473" y="5750243"/>
                  </a:cubicBezTo>
                  <a:cubicBezTo>
                    <a:pt x="5514761" y="5647373"/>
                    <a:pt x="5511903" y="5643563"/>
                    <a:pt x="5409986" y="5628323"/>
                  </a:cubicBezTo>
                  <a:cubicBezTo>
                    <a:pt x="5058514" y="5574030"/>
                    <a:pt x="4707994" y="5520690"/>
                    <a:pt x="4356521" y="5469255"/>
                  </a:cubicBezTo>
                  <a:cubicBezTo>
                    <a:pt x="4266034" y="5455920"/>
                    <a:pt x="4175546" y="5434965"/>
                    <a:pt x="4083153" y="5431155"/>
                  </a:cubicBezTo>
                  <a:cubicBezTo>
                    <a:pt x="4077439" y="5432108"/>
                    <a:pt x="4023146" y="5385435"/>
                    <a:pt x="4065056" y="5359718"/>
                  </a:cubicBezTo>
                  <a:cubicBezTo>
                    <a:pt x="4068866" y="5359718"/>
                    <a:pt x="4120301" y="5326380"/>
                    <a:pt x="4126969" y="5299710"/>
                  </a:cubicBezTo>
                  <a:cubicBezTo>
                    <a:pt x="4135541" y="5267325"/>
                    <a:pt x="4155544" y="5253990"/>
                    <a:pt x="4185071" y="5245418"/>
                  </a:cubicBezTo>
                  <a:cubicBezTo>
                    <a:pt x="4251746" y="5226368"/>
                    <a:pt x="4318421" y="5204460"/>
                    <a:pt x="4386048" y="5192078"/>
                  </a:cubicBezTo>
                  <a:cubicBezTo>
                    <a:pt x="4443198" y="5181600"/>
                    <a:pt x="4478441" y="5154930"/>
                    <a:pt x="4485109" y="5096828"/>
                  </a:cubicBezTo>
                  <a:cubicBezTo>
                    <a:pt x="4490823" y="5081588"/>
                    <a:pt x="4499396" y="5043488"/>
                    <a:pt x="4500348" y="5039678"/>
                  </a:cubicBezTo>
                  <a:cubicBezTo>
                    <a:pt x="4511778" y="5033963"/>
                    <a:pt x="4640366" y="4949190"/>
                    <a:pt x="4657511" y="4881563"/>
                  </a:cubicBezTo>
                  <a:cubicBezTo>
                    <a:pt x="4657511" y="4881563"/>
                    <a:pt x="4657511" y="4881563"/>
                    <a:pt x="4657511" y="4880610"/>
                  </a:cubicBezTo>
                  <a:cubicBezTo>
                    <a:pt x="4659416" y="4880610"/>
                    <a:pt x="4685134" y="4797743"/>
                    <a:pt x="4685134" y="4792028"/>
                  </a:cubicBezTo>
                  <a:cubicBezTo>
                    <a:pt x="4694659" y="4772025"/>
                    <a:pt x="4710851" y="4756785"/>
                    <a:pt x="4729901" y="4742498"/>
                  </a:cubicBezTo>
                  <a:cubicBezTo>
                    <a:pt x="4836581" y="4663440"/>
                    <a:pt x="5026128" y="4291965"/>
                    <a:pt x="5028034" y="4289108"/>
                  </a:cubicBezTo>
                  <a:cubicBezTo>
                    <a:pt x="5040416" y="4272915"/>
                    <a:pt x="5043273" y="4254818"/>
                    <a:pt x="5041369" y="4235768"/>
                  </a:cubicBezTo>
                  <a:cubicBezTo>
                    <a:pt x="5040416" y="4232910"/>
                    <a:pt x="5088994" y="4015740"/>
                    <a:pt x="5100423" y="3920490"/>
                  </a:cubicBezTo>
                  <a:cubicBezTo>
                    <a:pt x="5104234" y="3910965"/>
                    <a:pt x="5139476" y="3823335"/>
                    <a:pt x="5154716" y="3794760"/>
                  </a:cubicBezTo>
                  <a:cubicBezTo>
                    <a:pt x="5181386" y="3772853"/>
                    <a:pt x="5205198" y="3748088"/>
                    <a:pt x="5224248" y="3719513"/>
                  </a:cubicBezTo>
                  <a:cubicBezTo>
                    <a:pt x="5247109" y="3740468"/>
                    <a:pt x="5233773" y="3769995"/>
                    <a:pt x="5241394" y="3794760"/>
                  </a:cubicBezTo>
                  <a:cubicBezTo>
                    <a:pt x="5241394" y="3801428"/>
                    <a:pt x="5239489" y="3874770"/>
                    <a:pt x="5235678" y="3905250"/>
                  </a:cubicBezTo>
                  <a:cubicBezTo>
                    <a:pt x="5234726" y="3915728"/>
                    <a:pt x="5239489" y="3988118"/>
                    <a:pt x="5229964" y="4012883"/>
                  </a:cubicBezTo>
                  <a:cubicBezTo>
                    <a:pt x="5219486" y="4065270"/>
                    <a:pt x="5198531" y="4115753"/>
                    <a:pt x="5192816" y="4169093"/>
                  </a:cubicBezTo>
                  <a:cubicBezTo>
                    <a:pt x="5194721" y="4172903"/>
                    <a:pt x="5161384" y="4284345"/>
                    <a:pt x="5158526" y="4288155"/>
                  </a:cubicBezTo>
                  <a:cubicBezTo>
                    <a:pt x="5119473" y="4337685"/>
                    <a:pt x="5117569" y="4396740"/>
                    <a:pt x="5112806" y="4455795"/>
                  </a:cubicBezTo>
                  <a:cubicBezTo>
                    <a:pt x="5111853" y="4461510"/>
                    <a:pt x="5102328" y="4538663"/>
                    <a:pt x="5102328" y="4551045"/>
                  </a:cubicBezTo>
                  <a:cubicBezTo>
                    <a:pt x="5101376" y="4561523"/>
                    <a:pt x="5106139" y="4607243"/>
                    <a:pt x="5102328" y="4606290"/>
                  </a:cubicBezTo>
                  <a:cubicBezTo>
                    <a:pt x="5088994" y="4625340"/>
                    <a:pt x="5089946" y="4848225"/>
                    <a:pt x="5086136" y="4851083"/>
                  </a:cubicBezTo>
                  <a:cubicBezTo>
                    <a:pt x="5078516" y="4900613"/>
                    <a:pt x="5083278" y="5044440"/>
                    <a:pt x="5083278" y="5066348"/>
                  </a:cubicBezTo>
                  <a:cubicBezTo>
                    <a:pt x="5083278" y="5172075"/>
                    <a:pt x="5083278" y="5172075"/>
                    <a:pt x="5190911" y="5172075"/>
                  </a:cubicBezTo>
                  <a:cubicBezTo>
                    <a:pt x="5940528" y="5172075"/>
                    <a:pt x="7475006" y="5172075"/>
                    <a:pt x="7493103" y="5171123"/>
                  </a:cubicBezTo>
                  <a:cubicBezTo>
                    <a:pt x="7530251" y="5170170"/>
                    <a:pt x="7550253" y="5153978"/>
                    <a:pt x="7540728" y="5113973"/>
                  </a:cubicBezTo>
                  <a:cubicBezTo>
                    <a:pt x="7538823" y="5087303"/>
                    <a:pt x="7544539" y="5060633"/>
                    <a:pt x="7531203" y="5035868"/>
                  </a:cubicBezTo>
                  <a:cubicBezTo>
                    <a:pt x="7529298" y="5033010"/>
                    <a:pt x="7526441" y="4953000"/>
                    <a:pt x="7530251" y="4920615"/>
                  </a:cubicBezTo>
                  <a:cubicBezTo>
                    <a:pt x="7530251" y="4893945"/>
                    <a:pt x="7519773" y="4828223"/>
                    <a:pt x="7515964" y="4822508"/>
                  </a:cubicBezTo>
                  <a:cubicBezTo>
                    <a:pt x="7515964" y="4748213"/>
                    <a:pt x="7527394" y="4462463"/>
                    <a:pt x="7527394" y="4438650"/>
                  </a:cubicBezTo>
                  <a:cubicBezTo>
                    <a:pt x="7531203" y="4432935"/>
                    <a:pt x="7638836" y="4023360"/>
                    <a:pt x="7640741" y="4023360"/>
                  </a:cubicBezTo>
                  <a:cubicBezTo>
                    <a:pt x="7640741" y="4024313"/>
                    <a:pt x="7640741" y="4025265"/>
                    <a:pt x="7640741" y="4026218"/>
                  </a:cubicBezTo>
                  <a:cubicBezTo>
                    <a:pt x="7653123" y="4068128"/>
                    <a:pt x="7693128" y="4152900"/>
                    <a:pt x="7695986" y="4155758"/>
                  </a:cubicBezTo>
                  <a:cubicBezTo>
                    <a:pt x="7695034" y="4184333"/>
                    <a:pt x="7801714" y="4412933"/>
                    <a:pt x="7802666" y="4413885"/>
                  </a:cubicBezTo>
                  <a:cubicBezTo>
                    <a:pt x="7826478" y="4495800"/>
                    <a:pt x="7801714" y="4456748"/>
                    <a:pt x="7836956" y="4534853"/>
                  </a:cubicBezTo>
                  <a:cubicBezTo>
                    <a:pt x="7836003" y="4539615"/>
                    <a:pt x="7885534" y="4655820"/>
                    <a:pt x="7897916" y="4672965"/>
                  </a:cubicBezTo>
                  <a:cubicBezTo>
                    <a:pt x="7944589" y="4787265"/>
                    <a:pt x="8016978" y="4935855"/>
                    <a:pt x="8019836" y="4934903"/>
                  </a:cubicBezTo>
                  <a:cubicBezTo>
                    <a:pt x="8132231" y="5106353"/>
                    <a:pt x="8221766" y="5200650"/>
                    <a:pt x="8265581" y="5229225"/>
                  </a:cubicBezTo>
                  <a:cubicBezTo>
                    <a:pt x="8268439" y="5229225"/>
                    <a:pt x="8308444" y="5266373"/>
                    <a:pt x="8308444" y="5270183"/>
                  </a:cubicBezTo>
                  <a:cubicBezTo>
                    <a:pt x="8322731" y="5306378"/>
                    <a:pt x="8289394" y="5299710"/>
                    <a:pt x="8274153" y="5303520"/>
                  </a:cubicBezTo>
                  <a:cubicBezTo>
                    <a:pt x="8111276" y="5343525"/>
                    <a:pt x="7950303" y="5387340"/>
                    <a:pt x="7787426" y="5428298"/>
                  </a:cubicBezTo>
                  <a:cubicBezTo>
                    <a:pt x="7758851" y="5435918"/>
                    <a:pt x="7733134" y="5445443"/>
                    <a:pt x="7721703" y="5471160"/>
                  </a:cubicBezTo>
                  <a:cubicBezTo>
                    <a:pt x="7721703" y="5471160"/>
                    <a:pt x="7721703" y="5471160"/>
                    <a:pt x="7721703" y="5471160"/>
                  </a:cubicBezTo>
                  <a:cubicBezTo>
                    <a:pt x="7721703" y="5471160"/>
                    <a:pt x="7721703" y="5471160"/>
                    <a:pt x="7721703" y="5472113"/>
                  </a:cubicBezTo>
                  <a:cubicBezTo>
                    <a:pt x="7719798" y="5476875"/>
                    <a:pt x="7711226" y="5553075"/>
                    <a:pt x="7720751" y="5585460"/>
                  </a:cubicBezTo>
                  <a:cubicBezTo>
                    <a:pt x="7743611" y="5622608"/>
                    <a:pt x="7885534" y="5739765"/>
                    <a:pt x="7937921" y="5749290"/>
                  </a:cubicBezTo>
                  <a:cubicBezTo>
                    <a:pt x="8046506" y="5769293"/>
                    <a:pt x="8536091" y="5876925"/>
                    <a:pt x="8677061" y="5865495"/>
                  </a:cubicBezTo>
                  <a:cubicBezTo>
                    <a:pt x="8724686" y="5861685"/>
                    <a:pt x="8771358" y="5853113"/>
                    <a:pt x="8818983" y="5855018"/>
                  </a:cubicBezTo>
                  <a:cubicBezTo>
                    <a:pt x="8849463" y="5855970"/>
                    <a:pt x="8865656" y="5865495"/>
                    <a:pt x="8869466" y="5896928"/>
                  </a:cubicBezTo>
                  <a:cubicBezTo>
                    <a:pt x="8875181" y="5945505"/>
                    <a:pt x="8882800" y="5994083"/>
                    <a:pt x="8889469" y="6042660"/>
                  </a:cubicBezTo>
                  <a:cubicBezTo>
                    <a:pt x="8893279" y="6075998"/>
                    <a:pt x="8904708" y="6104573"/>
                    <a:pt x="8942808" y="6113145"/>
                  </a:cubicBezTo>
                  <a:cubicBezTo>
                    <a:pt x="8995196" y="6125528"/>
                    <a:pt x="9045679" y="6144578"/>
                    <a:pt x="9099019" y="6154103"/>
                  </a:cubicBezTo>
                  <a:cubicBezTo>
                    <a:pt x="9149500" y="6162675"/>
                    <a:pt x="9242846" y="6126480"/>
                    <a:pt x="9242846" y="6126480"/>
                  </a:cubicBezTo>
                  <a:cubicBezTo>
                    <a:pt x="9287613" y="6126480"/>
                    <a:pt x="9319046" y="6111240"/>
                    <a:pt x="9308569" y="6058853"/>
                  </a:cubicBezTo>
                  <a:cubicBezTo>
                    <a:pt x="9303806" y="6035993"/>
                    <a:pt x="9346669" y="6026468"/>
                    <a:pt x="9356194" y="6027420"/>
                  </a:cubicBezTo>
                  <a:cubicBezTo>
                    <a:pt x="9378100" y="6028373"/>
                    <a:pt x="9400008" y="6025515"/>
                    <a:pt x="9422869" y="6022658"/>
                  </a:cubicBezTo>
                  <a:cubicBezTo>
                    <a:pt x="9649563" y="5992178"/>
                    <a:pt x="9875306" y="5959793"/>
                    <a:pt x="10102000" y="5926455"/>
                  </a:cubicBezTo>
                  <a:cubicBezTo>
                    <a:pt x="10142006" y="5920740"/>
                    <a:pt x="10166771" y="5928360"/>
                    <a:pt x="10171533" y="5972175"/>
                  </a:cubicBezTo>
                  <a:cubicBezTo>
                    <a:pt x="10175344" y="6005513"/>
                    <a:pt x="10196298" y="6016943"/>
                    <a:pt x="10227731" y="6017895"/>
                  </a:cubicBezTo>
                  <a:cubicBezTo>
                    <a:pt x="10262973" y="6018848"/>
                    <a:pt x="10297263" y="6011228"/>
                    <a:pt x="10331554" y="6008370"/>
                  </a:cubicBezTo>
                  <a:cubicBezTo>
                    <a:pt x="10384894" y="6004560"/>
                    <a:pt x="10399181" y="5991225"/>
                    <a:pt x="10399181" y="5937885"/>
                  </a:cubicBezTo>
                  <a:cubicBezTo>
                    <a:pt x="10402038" y="5715953"/>
                    <a:pt x="10401086" y="5496878"/>
                    <a:pt x="10401086" y="5277803"/>
                  </a:cubicBezTo>
                  <a:close/>
                  <a:moveTo>
                    <a:pt x="5120426" y="4653915"/>
                  </a:moveTo>
                  <a:cubicBezTo>
                    <a:pt x="5120426" y="4652963"/>
                    <a:pt x="5120426" y="4652010"/>
                    <a:pt x="5120426" y="4650105"/>
                  </a:cubicBezTo>
                  <a:cubicBezTo>
                    <a:pt x="5120426" y="4651058"/>
                    <a:pt x="5120426" y="4651058"/>
                    <a:pt x="5121378" y="4652010"/>
                  </a:cubicBezTo>
                  <a:cubicBezTo>
                    <a:pt x="5121378" y="4652010"/>
                    <a:pt x="5120426" y="4652963"/>
                    <a:pt x="5120426" y="4653915"/>
                  </a:cubicBezTo>
                  <a:close/>
                  <a:moveTo>
                    <a:pt x="5252823" y="3790950"/>
                  </a:moveTo>
                  <a:cubicBezTo>
                    <a:pt x="5252823" y="3790950"/>
                    <a:pt x="5252823" y="3791903"/>
                    <a:pt x="5252823" y="3790950"/>
                  </a:cubicBezTo>
                  <a:cubicBezTo>
                    <a:pt x="5251871" y="3791903"/>
                    <a:pt x="5251871" y="3791903"/>
                    <a:pt x="5250919" y="3791903"/>
                  </a:cubicBezTo>
                  <a:cubicBezTo>
                    <a:pt x="5251871" y="3791903"/>
                    <a:pt x="5252823" y="3790950"/>
                    <a:pt x="5252823" y="3790950"/>
                  </a:cubicBezTo>
                  <a:cubicBezTo>
                    <a:pt x="5252823" y="3790950"/>
                    <a:pt x="5252823" y="3790950"/>
                    <a:pt x="5252823" y="3790950"/>
                  </a:cubicBezTo>
                  <a:close/>
                  <a:moveTo>
                    <a:pt x="5253776" y="3801428"/>
                  </a:moveTo>
                  <a:cubicBezTo>
                    <a:pt x="5253776" y="3801428"/>
                    <a:pt x="5253776" y="3801428"/>
                    <a:pt x="5253776" y="3801428"/>
                  </a:cubicBezTo>
                  <a:cubicBezTo>
                    <a:pt x="5253776" y="3801428"/>
                    <a:pt x="5253776" y="3801428"/>
                    <a:pt x="5253776" y="3801428"/>
                  </a:cubicBezTo>
                  <a:cubicBezTo>
                    <a:pt x="5253776" y="3801428"/>
                    <a:pt x="5253776" y="3801428"/>
                    <a:pt x="5253776" y="3801428"/>
                  </a:cubicBezTo>
                  <a:cubicBezTo>
                    <a:pt x="5253776" y="3801428"/>
                    <a:pt x="5253776" y="3801428"/>
                    <a:pt x="5253776" y="3801428"/>
                  </a:cubicBezTo>
                  <a:cubicBezTo>
                    <a:pt x="5253776" y="3801428"/>
                    <a:pt x="5253776" y="3801428"/>
                    <a:pt x="5253776" y="3801428"/>
                  </a:cubicBezTo>
                  <a:close/>
                  <a:moveTo>
                    <a:pt x="7520726" y="5030153"/>
                  </a:moveTo>
                  <a:cubicBezTo>
                    <a:pt x="7520726" y="5030153"/>
                    <a:pt x="7520726" y="5030153"/>
                    <a:pt x="7520726" y="5030153"/>
                  </a:cubicBezTo>
                  <a:cubicBezTo>
                    <a:pt x="7520726" y="5030153"/>
                    <a:pt x="7520726" y="5030153"/>
                    <a:pt x="7520726" y="5030153"/>
                  </a:cubicBezTo>
                  <a:cubicBezTo>
                    <a:pt x="7520726" y="5030153"/>
                    <a:pt x="7520726" y="5030153"/>
                    <a:pt x="7520726" y="5030153"/>
                  </a:cubicBezTo>
                  <a:close/>
                  <a:moveTo>
                    <a:pt x="7243548" y="2096453"/>
                  </a:moveTo>
                  <a:cubicBezTo>
                    <a:pt x="7243548" y="2095500"/>
                    <a:pt x="7243548" y="2095500"/>
                    <a:pt x="7243548" y="2096453"/>
                  </a:cubicBezTo>
                  <a:cubicBezTo>
                    <a:pt x="7227356" y="2051685"/>
                    <a:pt x="7243548" y="2016443"/>
                    <a:pt x="7273076" y="1983105"/>
                  </a:cubicBezTo>
                  <a:cubicBezTo>
                    <a:pt x="7277839" y="1977390"/>
                    <a:pt x="7281648" y="1969770"/>
                    <a:pt x="7281648" y="1962150"/>
                  </a:cubicBezTo>
                  <a:cubicBezTo>
                    <a:pt x="7292126" y="1971675"/>
                    <a:pt x="7301651" y="1981200"/>
                    <a:pt x="7311176" y="1991678"/>
                  </a:cubicBezTo>
                  <a:lnTo>
                    <a:pt x="7311176" y="1991678"/>
                  </a:lnTo>
                  <a:cubicBezTo>
                    <a:pt x="7314986" y="1999298"/>
                    <a:pt x="7319748" y="2003108"/>
                    <a:pt x="7328321" y="2002155"/>
                  </a:cubicBezTo>
                  <a:cubicBezTo>
                    <a:pt x="7339751" y="2006918"/>
                    <a:pt x="7351181" y="2010728"/>
                    <a:pt x="7368326" y="2017395"/>
                  </a:cubicBezTo>
                  <a:cubicBezTo>
                    <a:pt x="7321653" y="2038350"/>
                    <a:pt x="7280696" y="2064068"/>
                    <a:pt x="7243548" y="2096453"/>
                  </a:cubicBezTo>
                  <a:close/>
                  <a:moveTo>
                    <a:pt x="7532156" y="1809750"/>
                  </a:moveTo>
                  <a:cubicBezTo>
                    <a:pt x="7492151" y="1830705"/>
                    <a:pt x="7453098" y="1853565"/>
                    <a:pt x="7414046" y="1876425"/>
                  </a:cubicBezTo>
                  <a:cubicBezTo>
                    <a:pt x="7376898" y="1888808"/>
                    <a:pt x="7339751" y="1901190"/>
                    <a:pt x="7302603" y="1913573"/>
                  </a:cubicBezTo>
                  <a:cubicBezTo>
                    <a:pt x="7344514" y="1848803"/>
                    <a:pt x="7385471" y="1784033"/>
                    <a:pt x="7427381" y="1719263"/>
                  </a:cubicBezTo>
                  <a:cubicBezTo>
                    <a:pt x="7439764" y="1721168"/>
                    <a:pt x="7452146" y="1723073"/>
                    <a:pt x="7463576" y="1725930"/>
                  </a:cubicBezTo>
                  <a:cubicBezTo>
                    <a:pt x="7485484" y="1744028"/>
                    <a:pt x="7515964" y="1744980"/>
                    <a:pt x="7536919" y="1766888"/>
                  </a:cubicBezTo>
                  <a:cubicBezTo>
                    <a:pt x="7552159" y="1784985"/>
                    <a:pt x="7559778" y="1795463"/>
                    <a:pt x="7532156" y="1809750"/>
                  </a:cubicBezTo>
                  <a:close/>
                  <a:moveTo>
                    <a:pt x="7635026" y="2258378"/>
                  </a:moveTo>
                  <a:cubicBezTo>
                    <a:pt x="7634073" y="2264093"/>
                    <a:pt x="7634073" y="2269808"/>
                    <a:pt x="7633121" y="2275523"/>
                  </a:cubicBezTo>
                  <a:cubicBezTo>
                    <a:pt x="7626453" y="2285048"/>
                    <a:pt x="7624548" y="2294573"/>
                    <a:pt x="7625501" y="2306003"/>
                  </a:cubicBezTo>
                  <a:cubicBezTo>
                    <a:pt x="7610261" y="2336483"/>
                    <a:pt x="7592164" y="2366010"/>
                    <a:pt x="7555969" y="2381250"/>
                  </a:cubicBezTo>
                  <a:cubicBezTo>
                    <a:pt x="7543586" y="2325053"/>
                    <a:pt x="7547396" y="2276475"/>
                    <a:pt x="7591211" y="2235518"/>
                  </a:cubicBezTo>
                  <a:cubicBezTo>
                    <a:pt x="7604546" y="2223135"/>
                    <a:pt x="7613119" y="2205990"/>
                    <a:pt x="7624548" y="2190750"/>
                  </a:cubicBezTo>
                  <a:cubicBezTo>
                    <a:pt x="7624548" y="2190750"/>
                    <a:pt x="7624548" y="2190750"/>
                    <a:pt x="7624548" y="2190750"/>
                  </a:cubicBezTo>
                  <a:cubicBezTo>
                    <a:pt x="7647409" y="2210753"/>
                    <a:pt x="7626453" y="2236470"/>
                    <a:pt x="7635026" y="2258378"/>
                  </a:cubicBezTo>
                  <a:close/>
                  <a:moveTo>
                    <a:pt x="7758851" y="1743075"/>
                  </a:moveTo>
                  <a:cubicBezTo>
                    <a:pt x="7758851" y="1743075"/>
                    <a:pt x="7757898" y="1742123"/>
                    <a:pt x="7757898" y="1742123"/>
                  </a:cubicBezTo>
                  <a:cubicBezTo>
                    <a:pt x="7757898" y="1742123"/>
                    <a:pt x="7757898" y="1742123"/>
                    <a:pt x="7757898" y="1741170"/>
                  </a:cubicBezTo>
                  <a:cubicBezTo>
                    <a:pt x="7757898" y="1742123"/>
                    <a:pt x="7758851" y="1742123"/>
                    <a:pt x="7758851" y="1743075"/>
                  </a:cubicBezTo>
                  <a:cubicBezTo>
                    <a:pt x="7758851" y="1743075"/>
                    <a:pt x="7758851" y="1743075"/>
                    <a:pt x="7758851" y="1743075"/>
                  </a:cubicBezTo>
                  <a:close/>
                  <a:moveTo>
                    <a:pt x="9201888" y="6113145"/>
                  </a:moveTo>
                  <a:cubicBezTo>
                    <a:pt x="9201888" y="6113145"/>
                    <a:pt x="9200936" y="6113145"/>
                    <a:pt x="9201888" y="6113145"/>
                  </a:cubicBezTo>
                  <a:cubicBezTo>
                    <a:pt x="9201888" y="6112193"/>
                    <a:pt x="9201888" y="6112193"/>
                    <a:pt x="9201888" y="6113145"/>
                  </a:cubicBezTo>
                  <a:cubicBezTo>
                    <a:pt x="9201888" y="6112193"/>
                    <a:pt x="9201888" y="6113145"/>
                    <a:pt x="9201888" y="6113145"/>
                  </a:cubicBezTo>
                  <a:close/>
                  <a:moveTo>
                    <a:pt x="9740050" y="5124450"/>
                  </a:moveTo>
                  <a:cubicBezTo>
                    <a:pt x="9733383" y="5117783"/>
                    <a:pt x="9089494" y="5115878"/>
                    <a:pt x="8798029" y="5114925"/>
                  </a:cubicBezTo>
                  <a:cubicBezTo>
                    <a:pt x="8795171" y="5104448"/>
                    <a:pt x="8874229" y="4975860"/>
                    <a:pt x="8872323" y="4905375"/>
                  </a:cubicBezTo>
                  <a:cubicBezTo>
                    <a:pt x="8877086" y="4879658"/>
                    <a:pt x="8853273" y="4698683"/>
                    <a:pt x="8845654" y="4692015"/>
                  </a:cubicBezTo>
                  <a:cubicBezTo>
                    <a:pt x="8826604" y="4610100"/>
                    <a:pt x="8740879" y="4419600"/>
                    <a:pt x="8737069" y="4410075"/>
                  </a:cubicBezTo>
                  <a:cubicBezTo>
                    <a:pt x="8730400" y="4394835"/>
                    <a:pt x="8723733" y="4378643"/>
                    <a:pt x="8715161" y="4363403"/>
                  </a:cubicBezTo>
                  <a:cubicBezTo>
                    <a:pt x="8666583" y="4273868"/>
                    <a:pt x="8567523" y="4095750"/>
                    <a:pt x="8567523" y="4095750"/>
                  </a:cubicBezTo>
                  <a:cubicBezTo>
                    <a:pt x="8567523" y="4095750"/>
                    <a:pt x="8567523" y="4089083"/>
                    <a:pt x="8567523" y="4085273"/>
                  </a:cubicBezTo>
                  <a:cubicBezTo>
                    <a:pt x="8573238" y="4057650"/>
                    <a:pt x="8585621" y="4071938"/>
                    <a:pt x="8596098" y="4081463"/>
                  </a:cubicBezTo>
                  <a:cubicBezTo>
                    <a:pt x="8678013" y="4153853"/>
                    <a:pt x="9679091" y="5034915"/>
                    <a:pt x="9721000" y="5074920"/>
                  </a:cubicBezTo>
                  <a:cubicBezTo>
                    <a:pt x="9733383" y="5087303"/>
                    <a:pt x="9767673" y="5095875"/>
                    <a:pt x="9740050" y="5124450"/>
                  </a:cubicBezTo>
                  <a:close/>
                </a:path>
              </a:pathLst>
            </a:custGeom>
            <a:solidFill>
              <a:schemeClr val="accent5"/>
            </a:solidFill>
            <a:ln w="9525" cap="flat">
              <a:noFill/>
              <a:prstDash val="solid"/>
              <a:miter/>
            </a:ln>
          </p:spPr>
          <p:txBody>
            <a:bodyPr rtlCol="0" anchor="ctr"/>
            <a:lstStyle/>
            <a:p>
              <a:endParaRPr lang="en-US"/>
            </a:p>
          </p:txBody>
        </p:sp>
        <p:sp>
          <p:nvSpPr>
            <p:cNvPr id="5" name="Plus Sign 4">
              <a:extLst>
                <a:ext uri="{FF2B5EF4-FFF2-40B4-BE49-F238E27FC236}">
                  <a16:creationId xmlns:a16="http://schemas.microsoft.com/office/drawing/2014/main" id="{09D4715A-92C7-4853-B7BE-051ACE2CCDE9}"/>
                </a:ext>
              </a:extLst>
            </p:cNvPr>
            <p:cNvSpPr/>
            <p:nvPr/>
          </p:nvSpPr>
          <p:spPr>
            <a:xfrm>
              <a:off x="9615333" y="4240313"/>
              <a:ext cx="448003" cy="448003"/>
            </a:xfrm>
            <a:prstGeom prst="mathPlu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4DF4EFAB-A87E-44B0-AF21-2842D3B4F83E}"/>
              </a:ext>
            </a:extLst>
          </p:cNvPr>
          <p:cNvGrpSpPr/>
          <p:nvPr/>
        </p:nvGrpSpPr>
        <p:grpSpPr>
          <a:xfrm>
            <a:off x="754658" y="1026484"/>
            <a:ext cx="1814047" cy="676920"/>
            <a:chOff x="5121774" y="1719733"/>
            <a:chExt cx="1814047" cy="676920"/>
          </a:xfrm>
        </p:grpSpPr>
        <p:sp>
          <p:nvSpPr>
            <p:cNvPr id="26" name="Freeform: Shape 25">
              <a:extLst>
                <a:ext uri="{FF2B5EF4-FFF2-40B4-BE49-F238E27FC236}">
                  <a16:creationId xmlns:a16="http://schemas.microsoft.com/office/drawing/2014/main" id="{5C54B329-CFED-493A-A38E-1B88F234FF6E}"/>
                </a:ext>
              </a:extLst>
            </p:cNvPr>
            <p:cNvSpPr/>
            <p:nvPr/>
          </p:nvSpPr>
          <p:spPr>
            <a:xfrm>
              <a:off x="5121774" y="1719733"/>
              <a:ext cx="1759950" cy="648033"/>
            </a:xfrm>
            <a:custGeom>
              <a:avLst/>
              <a:gdLst>
                <a:gd name="connsiteX0" fmla="*/ 688470 w 1759950"/>
                <a:gd name="connsiteY0" fmla="*/ 0 h 648033"/>
                <a:gd name="connsiteX1" fmla="*/ 688470 w 1759950"/>
                <a:gd name="connsiteY1" fmla="*/ 317759 h 648033"/>
                <a:gd name="connsiteX2" fmla="*/ 1759950 w 1759950"/>
                <a:gd name="connsiteY2" fmla="*/ 317759 h 648033"/>
                <a:gd name="connsiteX3" fmla="*/ 1759950 w 1759950"/>
                <a:gd name="connsiteY3" fmla="*/ 648033 h 648033"/>
                <a:gd name="connsiteX4" fmla="*/ 0 w 1759950"/>
                <a:gd name="connsiteY4" fmla="*/ 648033 h 648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950" h="648033">
                  <a:moveTo>
                    <a:pt x="688470" y="0"/>
                  </a:moveTo>
                  <a:lnTo>
                    <a:pt x="688470" y="317759"/>
                  </a:lnTo>
                  <a:lnTo>
                    <a:pt x="1759950" y="317759"/>
                  </a:lnTo>
                  <a:lnTo>
                    <a:pt x="1759950" y="648033"/>
                  </a:lnTo>
                  <a:lnTo>
                    <a:pt x="0" y="64803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a:extLst>
                <a:ext uri="{FF2B5EF4-FFF2-40B4-BE49-F238E27FC236}">
                  <a16:creationId xmlns:a16="http://schemas.microsoft.com/office/drawing/2014/main" id="{148AA229-A65B-4F38-B986-284150540C01}"/>
                </a:ext>
              </a:extLst>
            </p:cNvPr>
            <p:cNvSpPr txBox="1"/>
            <p:nvPr/>
          </p:nvSpPr>
          <p:spPr>
            <a:xfrm>
              <a:off x="5300392" y="1996543"/>
              <a:ext cx="526476" cy="400110"/>
            </a:xfrm>
            <a:prstGeom prst="rect">
              <a:avLst/>
            </a:prstGeom>
            <a:noFill/>
            <a:ln w="3175">
              <a:noFill/>
            </a:ln>
          </p:spPr>
          <p:txBody>
            <a:bodyPr wrap="square" rtlCol="0" anchor="ctr">
              <a:spAutoFit/>
            </a:bodyPr>
            <a:lstStyle/>
            <a:p>
              <a:pPr algn="r"/>
              <a:r>
                <a:rPr lang="en-US" altLang="ko-KR" sz="2000" b="1" dirty="0">
                  <a:solidFill>
                    <a:schemeClr val="bg1"/>
                  </a:solidFill>
                  <a:cs typeface="Arial" pitchFamily="34" charset="0"/>
                </a:rPr>
                <a:t>01</a:t>
              </a:r>
              <a:endParaRPr lang="ko-KR" altLang="en-US" sz="2000" b="1" dirty="0">
                <a:solidFill>
                  <a:schemeClr val="bg1"/>
                </a:solidFill>
                <a:cs typeface="Arial" pitchFamily="34" charset="0"/>
              </a:endParaRPr>
            </a:p>
          </p:txBody>
        </p:sp>
        <p:sp>
          <p:nvSpPr>
            <p:cNvPr id="30" name="TextBox 29">
              <a:extLst>
                <a:ext uri="{FF2B5EF4-FFF2-40B4-BE49-F238E27FC236}">
                  <a16:creationId xmlns:a16="http://schemas.microsoft.com/office/drawing/2014/main" id="{00CE817E-8044-42B0-B68D-DAD64631BDFB}"/>
                </a:ext>
              </a:extLst>
            </p:cNvPr>
            <p:cNvSpPr txBox="1"/>
            <p:nvPr/>
          </p:nvSpPr>
          <p:spPr>
            <a:xfrm>
              <a:off x="5715375" y="2058099"/>
              <a:ext cx="1220446" cy="276999"/>
            </a:xfrm>
            <a:prstGeom prst="rect">
              <a:avLst/>
            </a:prstGeom>
            <a:noFill/>
            <a:ln w="3175">
              <a:noFill/>
            </a:ln>
          </p:spPr>
          <p:txBody>
            <a:bodyPr wrap="square" rtlCol="0" anchor="ctr">
              <a:spAutoFit/>
            </a:bodyPr>
            <a:lstStyle/>
            <a:p>
              <a:r>
                <a:rPr lang="en-US" altLang="ko-KR" sz="1200" b="1" dirty="0" smtClean="0">
                  <a:solidFill>
                    <a:schemeClr val="bg1"/>
                  </a:solidFill>
                  <a:cs typeface="Arial" pitchFamily="34" charset="0"/>
                </a:rPr>
                <a:t>Background</a:t>
              </a:r>
              <a:endParaRPr lang="ko-KR" altLang="en-US" sz="1200" b="1" dirty="0">
                <a:solidFill>
                  <a:schemeClr val="bg1"/>
                </a:solidFill>
                <a:cs typeface="Arial" pitchFamily="34" charset="0"/>
              </a:endParaRPr>
            </a:p>
          </p:txBody>
        </p:sp>
      </p:grpSp>
      <p:grpSp>
        <p:nvGrpSpPr>
          <p:cNvPr id="35" name="Group 34">
            <a:extLst>
              <a:ext uri="{FF2B5EF4-FFF2-40B4-BE49-F238E27FC236}">
                <a16:creationId xmlns:a16="http://schemas.microsoft.com/office/drawing/2014/main" id="{09163C3E-24CD-4D7C-8407-5AE642EE857D}"/>
              </a:ext>
            </a:extLst>
          </p:cNvPr>
          <p:cNvGrpSpPr/>
          <p:nvPr/>
        </p:nvGrpSpPr>
        <p:grpSpPr>
          <a:xfrm>
            <a:off x="2633457" y="1317738"/>
            <a:ext cx="8411914" cy="2272492"/>
            <a:chOff x="2551705" y="4319146"/>
            <a:chExt cx="3135159" cy="2272492"/>
          </a:xfrm>
        </p:grpSpPr>
        <p:sp>
          <p:nvSpPr>
            <p:cNvPr id="36" name="TextBox 35">
              <a:extLst>
                <a:ext uri="{FF2B5EF4-FFF2-40B4-BE49-F238E27FC236}">
                  <a16:creationId xmlns:a16="http://schemas.microsoft.com/office/drawing/2014/main" id="{4C2B4975-6314-4CC3-B6D4-72FDD389162E}"/>
                </a:ext>
              </a:extLst>
            </p:cNvPr>
            <p:cNvSpPr txBox="1"/>
            <p:nvPr/>
          </p:nvSpPr>
          <p:spPr>
            <a:xfrm>
              <a:off x="2551706" y="4560313"/>
              <a:ext cx="3135158" cy="2031325"/>
            </a:xfrm>
            <a:prstGeom prst="rect">
              <a:avLst/>
            </a:prstGeom>
            <a:noFill/>
          </p:spPr>
          <p:txBody>
            <a:bodyPr wrap="square" rtlCol="0">
              <a:spAutoFit/>
            </a:bodyPr>
            <a:lstStyle/>
            <a:p>
              <a:r>
                <a:rPr lang="en-GB" altLang="ko-KR" sz="1400" dirty="0" smtClean="0">
                  <a:solidFill>
                    <a:schemeClr val="tx1">
                      <a:lumMod val="75000"/>
                      <a:lumOff val="25000"/>
                    </a:schemeClr>
                  </a:solidFill>
                  <a:cs typeface="Arial" pitchFamily="34" charset="0"/>
                </a:rPr>
                <a:t>Drug interaction enquiries form a large proportion of work for Medicines Information Centres. They are essential in day-to-day medicines management practice to ensure safe and effective prescribing. Previous in house research was undertaken in 2016 at the Leicester Medicines Information centre which identified </a:t>
              </a:r>
              <a:r>
                <a:rPr lang="en-GB" altLang="ko-KR" sz="1400" dirty="0">
                  <a:solidFill>
                    <a:schemeClr val="tx1">
                      <a:lumMod val="75000"/>
                      <a:lumOff val="25000"/>
                    </a:schemeClr>
                  </a:solidFill>
                  <a:cs typeface="Arial" pitchFamily="34" charset="0"/>
                </a:rPr>
                <a:t> </a:t>
              </a:r>
              <a:r>
                <a:rPr lang="en-GB" altLang="ko-KR" sz="1400" dirty="0" smtClean="0">
                  <a:solidFill>
                    <a:schemeClr val="tx1">
                      <a:lumMod val="75000"/>
                      <a:lumOff val="25000"/>
                    </a:schemeClr>
                  </a:solidFill>
                  <a:cs typeface="Arial" pitchFamily="34" charset="0"/>
                </a:rPr>
                <a:t>that there was no single drug interaction resource which was fully comprehensive and able to identify 100% of the interactions listed across the resources available. </a:t>
              </a:r>
            </a:p>
            <a:p>
              <a:endParaRPr lang="en-GB" altLang="ko-KR" sz="1400" dirty="0">
                <a:solidFill>
                  <a:schemeClr val="tx1">
                    <a:lumMod val="75000"/>
                    <a:lumOff val="25000"/>
                  </a:schemeClr>
                </a:solidFill>
                <a:cs typeface="Arial" pitchFamily="34" charset="0"/>
              </a:endParaRPr>
            </a:p>
            <a:p>
              <a:r>
                <a:rPr lang="en-GB" altLang="ko-KR" sz="1400" dirty="0" smtClean="0">
                  <a:solidFill>
                    <a:schemeClr val="tx1">
                      <a:lumMod val="75000"/>
                      <a:lumOff val="25000"/>
                    </a:schemeClr>
                  </a:solidFill>
                  <a:cs typeface="Arial" pitchFamily="34" charset="0"/>
                </a:rPr>
                <a:t>One of the key issues identified was that </a:t>
              </a:r>
              <a:r>
                <a:rPr lang="en-GB" altLang="ko-KR" sz="1400" dirty="0" err="1" smtClean="0">
                  <a:solidFill>
                    <a:schemeClr val="tx1">
                      <a:lumMod val="75000"/>
                      <a:lumOff val="25000"/>
                    </a:schemeClr>
                  </a:solidFill>
                  <a:cs typeface="Arial" pitchFamily="34" charset="0"/>
                </a:rPr>
                <a:t>Stockley’s</a:t>
              </a:r>
              <a:r>
                <a:rPr lang="en-GB" altLang="ko-KR" sz="1400" dirty="0" smtClean="0">
                  <a:solidFill>
                    <a:schemeClr val="tx1">
                      <a:lumMod val="75000"/>
                      <a:lumOff val="25000"/>
                    </a:schemeClr>
                  </a:solidFill>
                  <a:cs typeface="Arial" pitchFamily="34" charset="0"/>
                </a:rPr>
                <a:t> Interaction Checker missed 35% of the interactions listed when compared to </a:t>
              </a:r>
              <a:r>
                <a:rPr lang="en-GB" altLang="ko-KR" sz="1400" dirty="0" err="1" smtClean="0">
                  <a:solidFill>
                    <a:schemeClr val="tx1">
                      <a:lumMod val="75000"/>
                      <a:lumOff val="25000"/>
                    </a:schemeClr>
                  </a:solidFill>
                  <a:cs typeface="Arial" pitchFamily="34" charset="0"/>
                </a:rPr>
                <a:t>Stockley’s</a:t>
              </a:r>
              <a:r>
                <a:rPr lang="en-GB" altLang="ko-KR" sz="1400" dirty="0" smtClean="0">
                  <a:solidFill>
                    <a:schemeClr val="tx1">
                      <a:lumMod val="75000"/>
                      <a:lumOff val="25000"/>
                    </a:schemeClr>
                  </a:solidFill>
                  <a:cs typeface="Arial" pitchFamily="34" charset="0"/>
                </a:rPr>
                <a:t> Drug Interactions</a:t>
              </a:r>
              <a:r>
                <a:rPr lang="en-GB" altLang="ko-KR" sz="1400" dirty="0">
                  <a:solidFill>
                    <a:schemeClr val="tx1">
                      <a:lumMod val="75000"/>
                      <a:lumOff val="25000"/>
                    </a:schemeClr>
                  </a:solidFill>
                  <a:cs typeface="Arial" pitchFamily="34" charset="0"/>
                </a:rPr>
                <a:t> </a:t>
              </a:r>
              <a:r>
                <a:rPr lang="en-GB" altLang="ko-KR" sz="1400" dirty="0" smtClean="0">
                  <a:solidFill>
                    <a:schemeClr val="tx1">
                      <a:lumMod val="75000"/>
                      <a:lumOff val="25000"/>
                    </a:schemeClr>
                  </a:solidFill>
                  <a:cs typeface="Arial" pitchFamily="34" charset="0"/>
                </a:rPr>
                <a:t>so it was agreed locally to always use </a:t>
              </a:r>
              <a:r>
                <a:rPr lang="en-GB" altLang="ko-KR" sz="1400" dirty="0" err="1" smtClean="0">
                  <a:solidFill>
                    <a:schemeClr val="tx1">
                      <a:lumMod val="75000"/>
                      <a:lumOff val="25000"/>
                    </a:schemeClr>
                  </a:solidFill>
                  <a:cs typeface="Arial" pitchFamily="34" charset="0"/>
                </a:rPr>
                <a:t>Stockley’s</a:t>
              </a:r>
              <a:r>
                <a:rPr lang="en-GB" altLang="ko-KR" sz="1400" dirty="0" smtClean="0">
                  <a:solidFill>
                    <a:schemeClr val="tx1">
                      <a:lumMod val="75000"/>
                      <a:lumOff val="25000"/>
                    </a:schemeClr>
                  </a:solidFill>
                  <a:cs typeface="Arial" pitchFamily="34" charset="0"/>
                </a:rPr>
                <a:t> Drug Interactions over the </a:t>
              </a:r>
              <a:r>
                <a:rPr lang="en-GB" altLang="ko-KR" sz="1400" dirty="0" err="1" smtClean="0">
                  <a:solidFill>
                    <a:schemeClr val="tx1">
                      <a:lumMod val="75000"/>
                      <a:lumOff val="25000"/>
                    </a:schemeClr>
                  </a:solidFill>
                  <a:cs typeface="Arial" pitchFamily="34" charset="0"/>
                </a:rPr>
                <a:t>Stockley’s</a:t>
              </a:r>
              <a:r>
                <a:rPr lang="en-GB" altLang="ko-KR" sz="1400" dirty="0" smtClean="0">
                  <a:solidFill>
                    <a:schemeClr val="tx1">
                      <a:lumMod val="75000"/>
                      <a:lumOff val="25000"/>
                    </a:schemeClr>
                  </a:solidFill>
                  <a:cs typeface="Arial" pitchFamily="34" charset="0"/>
                </a:rPr>
                <a:t> Interaction Checker.</a:t>
              </a:r>
              <a:endParaRPr lang="ko-KR" altLang="en-US" sz="1400" dirty="0">
                <a:solidFill>
                  <a:schemeClr val="tx1">
                    <a:lumMod val="75000"/>
                    <a:lumOff val="25000"/>
                  </a:schemeClr>
                </a:solidFill>
                <a:cs typeface="Arial" pitchFamily="34" charset="0"/>
              </a:endParaRPr>
            </a:p>
          </p:txBody>
        </p:sp>
        <p:sp>
          <p:nvSpPr>
            <p:cNvPr id="37" name="TextBox 36">
              <a:extLst>
                <a:ext uri="{FF2B5EF4-FFF2-40B4-BE49-F238E27FC236}">
                  <a16:creationId xmlns:a16="http://schemas.microsoft.com/office/drawing/2014/main" id="{8DD8FE11-65D9-43A6-BA14-3DB530AECE2E}"/>
                </a:ext>
              </a:extLst>
            </p:cNvPr>
            <p:cNvSpPr txBox="1"/>
            <p:nvPr/>
          </p:nvSpPr>
          <p:spPr>
            <a:xfrm>
              <a:off x="2551705" y="4319146"/>
              <a:ext cx="3108507" cy="338554"/>
            </a:xfrm>
            <a:prstGeom prst="rect">
              <a:avLst/>
            </a:prstGeom>
            <a:noFill/>
          </p:spPr>
          <p:txBody>
            <a:bodyPr wrap="square" rtlCol="0">
              <a:spAutoFit/>
            </a:bodyPr>
            <a:lstStyle/>
            <a:p>
              <a:r>
                <a:rPr lang="en-US" altLang="ko-KR" sz="1600" b="1" dirty="0" smtClean="0">
                  <a:solidFill>
                    <a:schemeClr val="accent1"/>
                  </a:solidFill>
                  <a:cs typeface="Arial" pitchFamily="34" charset="0"/>
                </a:rPr>
                <a:t>Background </a:t>
              </a:r>
              <a:endParaRPr lang="ko-KR" altLang="en-US" sz="1400" b="1" dirty="0">
                <a:solidFill>
                  <a:schemeClr val="accent1"/>
                </a:solidFill>
                <a:cs typeface="Arial" pitchFamily="34" charset="0"/>
              </a:endParaRPr>
            </a:p>
          </p:txBody>
        </p:sp>
      </p:grpSp>
      <p:grpSp>
        <p:nvGrpSpPr>
          <p:cNvPr id="32" name="Group 31">
            <a:extLst>
              <a:ext uri="{FF2B5EF4-FFF2-40B4-BE49-F238E27FC236}">
                <a16:creationId xmlns:a16="http://schemas.microsoft.com/office/drawing/2014/main" id="{3083BAF5-11CB-4743-9374-DFDE109D6E01}"/>
              </a:ext>
            </a:extLst>
          </p:cNvPr>
          <p:cNvGrpSpPr/>
          <p:nvPr/>
        </p:nvGrpSpPr>
        <p:grpSpPr>
          <a:xfrm>
            <a:off x="2633455" y="3600803"/>
            <a:ext cx="6060602" cy="1626162"/>
            <a:chOff x="2551705" y="4319146"/>
            <a:chExt cx="3135159" cy="1626162"/>
          </a:xfrm>
        </p:grpSpPr>
        <p:sp>
          <p:nvSpPr>
            <p:cNvPr id="33" name="TextBox 32">
              <a:extLst>
                <a:ext uri="{FF2B5EF4-FFF2-40B4-BE49-F238E27FC236}">
                  <a16:creationId xmlns:a16="http://schemas.microsoft.com/office/drawing/2014/main" id="{CE4AAD28-0F2B-49D3-8E08-0CECADB94E3E}"/>
                </a:ext>
              </a:extLst>
            </p:cNvPr>
            <p:cNvSpPr txBox="1"/>
            <p:nvPr/>
          </p:nvSpPr>
          <p:spPr>
            <a:xfrm>
              <a:off x="2551706" y="4560313"/>
              <a:ext cx="3135158" cy="1384995"/>
            </a:xfrm>
            <a:prstGeom prst="rect">
              <a:avLst/>
            </a:prstGeom>
            <a:noFill/>
          </p:spPr>
          <p:txBody>
            <a:bodyPr wrap="square" rtlCol="0">
              <a:spAutoFit/>
            </a:bodyPr>
            <a:lstStyle/>
            <a:p>
              <a:pPr marL="228600" indent="-228600">
                <a:buAutoNum type="arabicParenR"/>
              </a:pPr>
              <a:r>
                <a:rPr lang="en-US" altLang="ko-KR" sz="1400" dirty="0" smtClean="0">
                  <a:solidFill>
                    <a:schemeClr val="tx1">
                      <a:lumMod val="65000"/>
                      <a:lumOff val="35000"/>
                    </a:schemeClr>
                  </a:solidFill>
                  <a:cs typeface="Arial" pitchFamily="34" charset="0"/>
                </a:rPr>
                <a:t>To </a:t>
              </a:r>
              <a:r>
                <a:rPr lang="en-US" altLang="ko-KR" sz="1400" dirty="0">
                  <a:solidFill>
                    <a:schemeClr val="tx1">
                      <a:lumMod val="65000"/>
                      <a:lumOff val="35000"/>
                    </a:schemeClr>
                  </a:solidFill>
                  <a:cs typeface="Arial" pitchFamily="34" charset="0"/>
                </a:rPr>
                <a:t>review the completeness of drug interaction resources </a:t>
              </a:r>
              <a:r>
                <a:rPr lang="en-US" altLang="ko-KR" sz="1400" dirty="0" smtClean="0">
                  <a:solidFill>
                    <a:schemeClr val="tx1">
                      <a:lumMod val="65000"/>
                      <a:lumOff val="35000"/>
                    </a:schemeClr>
                  </a:solidFill>
                  <a:cs typeface="Arial" pitchFamily="34" charset="0"/>
                </a:rPr>
                <a:t>available including new resources not previously considered </a:t>
              </a:r>
            </a:p>
            <a:p>
              <a:pPr marL="228600" indent="-228600">
                <a:buAutoNum type="arabicParenR"/>
              </a:pPr>
              <a:endParaRPr lang="en-US" altLang="ko-KR" sz="1400" dirty="0" smtClean="0">
                <a:solidFill>
                  <a:schemeClr val="tx1">
                    <a:lumMod val="65000"/>
                    <a:lumOff val="35000"/>
                  </a:schemeClr>
                </a:solidFill>
                <a:cs typeface="Arial" pitchFamily="34" charset="0"/>
              </a:endParaRPr>
            </a:p>
            <a:p>
              <a:pPr marL="228600" indent="-228600">
                <a:buAutoNum type="arabicParenR"/>
              </a:pPr>
              <a:r>
                <a:rPr lang="en-US" altLang="ko-KR" sz="1400" dirty="0">
                  <a:solidFill>
                    <a:schemeClr val="tx1">
                      <a:lumMod val="65000"/>
                      <a:lumOff val="35000"/>
                    </a:schemeClr>
                  </a:solidFill>
                  <a:cs typeface="Arial" pitchFamily="34" charset="0"/>
                </a:rPr>
                <a:t>R</a:t>
              </a:r>
              <a:r>
                <a:rPr lang="en-US" altLang="ko-KR" sz="1400" dirty="0" smtClean="0">
                  <a:solidFill>
                    <a:schemeClr val="tx1">
                      <a:lumMod val="65000"/>
                      <a:lumOff val="35000"/>
                    </a:schemeClr>
                  </a:solidFill>
                  <a:cs typeface="Arial" pitchFamily="34" charset="0"/>
                </a:rPr>
                <a:t>evalidate </a:t>
              </a:r>
              <a:r>
                <a:rPr lang="en-US" altLang="ko-KR" sz="1400" dirty="0">
                  <a:solidFill>
                    <a:schemeClr val="tx1">
                      <a:lumMod val="65000"/>
                      <a:lumOff val="35000"/>
                    </a:schemeClr>
                  </a:solidFill>
                  <a:cs typeface="Arial" pitchFamily="34" charset="0"/>
                </a:rPr>
                <a:t>previous work completed which highlights incomplete or insufficient data held in </a:t>
              </a:r>
              <a:r>
                <a:rPr lang="en-US" altLang="ko-KR" sz="1400" dirty="0" err="1">
                  <a:solidFill>
                    <a:schemeClr val="tx1">
                      <a:lumMod val="65000"/>
                      <a:lumOff val="35000"/>
                    </a:schemeClr>
                  </a:solidFill>
                  <a:cs typeface="Arial" pitchFamily="34" charset="0"/>
                </a:rPr>
                <a:t>Stockley’s</a:t>
              </a:r>
              <a:r>
                <a:rPr lang="en-US" altLang="ko-KR" sz="1400" dirty="0">
                  <a:solidFill>
                    <a:schemeClr val="tx1">
                      <a:lumMod val="65000"/>
                      <a:lumOff val="35000"/>
                    </a:schemeClr>
                  </a:solidFill>
                  <a:cs typeface="Arial" pitchFamily="34" charset="0"/>
                </a:rPr>
                <a:t> Interaction </a:t>
              </a:r>
              <a:r>
                <a:rPr lang="en-US" altLang="ko-KR" sz="1400" dirty="0" smtClean="0">
                  <a:solidFill>
                    <a:schemeClr val="tx1">
                      <a:lumMod val="65000"/>
                      <a:lumOff val="35000"/>
                    </a:schemeClr>
                  </a:solidFill>
                  <a:cs typeface="Arial" pitchFamily="34" charset="0"/>
                </a:rPr>
                <a:t>Checker in comparison to </a:t>
              </a:r>
              <a:r>
                <a:rPr lang="en-US" altLang="ko-KR" sz="1400" dirty="0" err="1" smtClean="0">
                  <a:solidFill>
                    <a:schemeClr val="tx1">
                      <a:lumMod val="65000"/>
                      <a:lumOff val="35000"/>
                    </a:schemeClr>
                  </a:solidFill>
                  <a:cs typeface="Arial" pitchFamily="34" charset="0"/>
                </a:rPr>
                <a:t>Stockley’s</a:t>
              </a:r>
              <a:r>
                <a:rPr lang="en-US" altLang="ko-KR" sz="1400" dirty="0" smtClean="0">
                  <a:solidFill>
                    <a:schemeClr val="tx1">
                      <a:lumMod val="65000"/>
                      <a:lumOff val="35000"/>
                    </a:schemeClr>
                  </a:solidFill>
                  <a:cs typeface="Arial" pitchFamily="34" charset="0"/>
                </a:rPr>
                <a:t> Drug Interactions.</a:t>
              </a:r>
              <a:endParaRPr lang="en-GB" altLang="ko-KR" sz="1400" dirty="0" smtClean="0">
                <a:solidFill>
                  <a:schemeClr val="tx1">
                    <a:lumMod val="65000"/>
                    <a:lumOff val="35000"/>
                  </a:schemeClr>
                </a:solidFill>
                <a:cs typeface="Arial" pitchFamily="34" charset="0"/>
              </a:endParaRPr>
            </a:p>
          </p:txBody>
        </p:sp>
        <p:sp>
          <p:nvSpPr>
            <p:cNvPr id="34" name="TextBox 33">
              <a:extLst>
                <a:ext uri="{FF2B5EF4-FFF2-40B4-BE49-F238E27FC236}">
                  <a16:creationId xmlns:a16="http://schemas.microsoft.com/office/drawing/2014/main" id="{38417DB7-8952-407C-AE2E-2134D6C8A2E8}"/>
                </a:ext>
              </a:extLst>
            </p:cNvPr>
            <p:cNvSpPr txBox="1"/>
            <p:nvPr/>
          </p:nvSpPr>
          <p:spPr>
            <a:xfrm>
              <a:off x="2551705" y="4319146"/>
              <a:ext cx="3108507" cy="338554"/>
            </a:xfrm>
            <a:prstGeom prst="rect">
              <a:avLst/>
            </a:prstGeom>
            <a:noFill/>
          </p:spPr>
          <p:txBody>
            <a:bodyPr wrap="square" rtlCol="0">
              <a:spAutoFit/>
            </a:bodyPr>
            <a:lstStyle/>
            <a:p>
              <a:r>
                <a:rPr lang="en-US" altLang="ko-KR" sz="1600" b="1" dirty="0" smtClean="0">
                  <a:solidFill>
                    <a:schemeClr val="accent2"/>
                  </a:solidFill>
                  <a:cs typeface="Arial" pitchFamily="34" charset="0"/>
                </a:rPr>
                <a:t>Project Aims </a:t>
              </a:r>
              <a:endParaRPr lang="ko-KR" altLang="en-US" sz="1600" b="1" dirty="0">
                <a:solidFill>
                  <a:schemeClr val="accent2"/>
                </a:solidFill>
                <a:cs typeface="Arial" pitchFamily="34" charset="0"/>
              </a:endParaRPr>
            </a:p>
          </p:txBody>
        </p:sp>
      </p:grpSp>
      <p:grpSp>
        <p:nvGrpSpPr>
          <p:cNvPr id="52" name="Group 51">
            <a:extLst>
              <a:ext uri="{FF2B5EF4-FFF2-40B4-BE49-F238E27FC236}">
                <a16:creationId xmlns:a16="http://schemas.microsoft.com/office/drawing/2014/main" id="{96F98E22-9D26-49EC-8DA6-94267207D28C}"/>
              </a:ext>
            </a:extLst>
          </p:cNvPr>
          <p:cNvGrpSpPr/>
          <p:nvPr/>
        </p:nvGrpSpPr>
        <p:grpSpPr>
          <a:xfrm>
            <a:off x="781707" y="3240893"/>
            <a:ext cx="1814047" cy="676920"/>
            <a:chOff x="5121774" y="1719733"/>
            <a:chExt cx="1814047" cy="676920"/>
          </a:xfrm>
        </p:grpSpPr>
        <p:sp>
          <p:nvSpPr>
            <p:cNvPr id="53" name="Freeform: Shape 52">
              <a:extLst>
                <a:ext uri="{FF2B5EF4-FFF2-40B4-BE49-F238E27FC236}">
                  <a16:creationId xmlns:a16="http://schemas.microsoft.com/office/drawing/2014/main" id="{91DA0524-8482-4BF5-A5DC-451E4274F77D}"/>
                </a:ext>
              </a:extLst>
            </p:cNvPr>
            <p:cNvSpPr/>
            <p:nvPr/>
          </p:nvSpPr>
          <p:spPr>
            <a:xfrm>
              <a:off x="5121774" y="1719733"/>
              <a:ext cx="1759950" cy="648033"/>
            </a:xfrm>
            <a:custGeom>
              <a:avLst/>
              <a:gdLst>
                <a:gd name="connsiteX0" fmla="*/ 688470 w 1759950"/>
                <a:gd name="connsiteY0" fmla="*/ 0 h 648033"/>
                <a:gd name="connsiteX1" fmla="*/ 688470 w 1759950"/>
                <a:gd name="connsiteY1" fmla="*/ 317759 h 648033"/>
                <a:gd name="connsiteX2" fmla="*/ 1759950 w 1759950"/>
                <a:gd name="connsiteY2" fmla="*/ 317759 h 648033"/>
                <a:gd name="connsiteX3" fmla="*/ 1759950 w 1759950"/>
                <a:gd name="connsiteY3" fmla="*/ 648033 h 648033"/>
                <a:gd name="connsiteX4" fmla="*/ 0 w 1759950"/>
                <a:gd name="connsiteY4" fmla="*/ 648033 h 648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950" h="648033">
                  <a:moveTo>
                    <a:pt x="688470" y="0"/>
                  </a:moveTo>
                  <a:lnTo>
                    <a:pt x="688470" y="317759"/>
                  </a:lnTo>
                  <a:lnTo>
                    <a:pt x="1759950" y="317759"/>
                  </a:lnTo>
                  <a:lnTo>
                    <a:pt x="1759950" y="648033"/>
                  </a:lnTo>
                  <a:lnTo>
                    <a:pt x="0" y="64803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TextBox 53">
              <a:extLst>
                <a:ext uri="{FF2B5EF4-FFF2-40B4-BE49-F238E27FC236}">
                  <a16:creationId xmlns:a16="http://schemas.microsoft.com/office/drawing/2014/main" id="{FD6F82D4-EBD3-499B-A62C-785201AEC0A3}"/>
                </a:ext>
              </a:extLst>
            </p:cNvPr>
            <p:cNvSpPr txBox="1"/>
            <p:nvPr/>
          </p:nvSpPr>
          <p:spPr>
            <a:xfrm>
              <a:off x="5300392" y="1996543"/>
              <a:ext cx="526476" cy="400110"/>
            </a:xfrm>
            <a:prstGeom prst="rect">
              <a:avLst/>
            </a:prstGeom>
            <a:noFill/>
            <a:ln w="3175">
              <a:noFill/>
            </a:ln>
          </p:spPr>
          <p:txBody>
            <a:bodyPr wrap="square" rtlCol="0" anchor="ctr">
              <a:spAutoFit/>
            </a:bodyPr>
            <a:lstStyle/>
            <a:p>
              <a:pPr algn="r"/>
              <a:r>
                <a:rPr lang="en-US" altLang="ko-KR" sz="2000" b="1" dirty="0">
                  <a:solidFill>
                    <a:schemeClr val="bg1"/>
                  </a:solidFill>
                  <a:cs typeface="Arial" pitchFamily="34" charset="0"/>
                </a:rPr>
                <a:t>02</a:t>
              </a:r>
              <a:endParaRPr lang="ko-KR" altLang="en-US" sz="2000" b="1" dirty="0">
                <a:solidFill>
                  <a:schemeClr val="bg1"/>
                </a:solidFill>
                <a:cs typeface="Arial" pitchFamily="34" charset="0"/>
              </a:endParaRPr>
            </a:p>
          </p:txBody>
        </p:sp>
        <p:sp>
          <p:nvSpPr>
            <p:cNvPr id="55" name="TextBox 54">
              <a:extLst>
                <a:ext uri="{FF2B5EF4-FFF2-40B4-BE49-F238E27FC236}">
                  <a16:creationId xmlns:a16="http://schemas.microsoft.com/office/drawing/2014/main" id="{FC360795-B504-4C65-9D6D-F74B5EE5CC1F}"/>
                </a:ext>
              </a:extLst>
            </p:cNvPr>
            <p:cNvSpPr txBox="1"/>
            <p:nvPr/>
          </p:nvSpPr>
          <p:spPr>
            <a:xfrm>
              <a:off x="5715375" y="2058099"/>
              <a:ext cx="1220446" cy="276999"/>
            </a:xfrm>
            <a:prstGeom prst="rect">
              <a:avLst/>
            </a:prstGeom>
            <a:noFill/>
            <a:ln w="3175">
              <a:noFill/>
            </a:ln>
          </p:spPr>
          <p:txBody>
            <a:bodyPr wrap="square" rtlCol="0" anchor="ctr">
              <a:spAutoFit/>
            </a:bodyPr>
            <a:lstStyle/>
            <a:p>
              <a:r>
                <a:rPr lang="en-US" altLang="ko-KR" sz="1200" b="1" dirty="0" smtClean="0">
                  <a:solidFill>
                    <a:schemeClr val="bg1"/>
                  </a:solidFill>
                  <a:cs typeface="Arial" pitchFamily="34" charset="0"/>
                </a:rPr>
                <a:t>Project Aims </a:t>
              </a:r>
              <a:endParaRPr lang="ko-KR" altLang="en-US" sz="1200" b="1" dirty="0">
                <a:solidFill>
                  <a:schemeClr val="bg1"/>
                </a:solidFill>
                <a:cs typeface="Arial" pitchFamily="34" charset="0"/>
              </a:endParaRPr>
            </a:p>
          </p:txBody>
        </p:sp>
      </p:grpSp>
    </p:spTree>
    <p:extLst>
      <p:ext uri="{BB962C8B-B14F-4D97-AF65-F5344CB8AC3E}">
        <p14:creationId xmlns:p14="http://schemas.microsoft.com/office/powerpoint/2010/main" val="4224622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smtClean="0"/>
              <a:t>Methodology </a:t>
            </a:r>
            <a:endParaRPr lang="en-US" dirty="0"/>
          </a:p>
        </p:txBody>
      </p:sp>
      <p:grpSp>
        <p:nvGrpSpPr>
          <p:cNvPr id="3" name="그룹 18">
            <a:extLst>
              <a:ext uri="{FF2B5EF4-FFF2-40B4-BE49-F238E27FC236}">
                <a16:creationId xmlns:a16="http://schemas.microsoft.com/office/drawing/2014/main" id="{88C916F5-34A5-4CCB-8F23-BCA994CA96C7}"/>
              </a:ext>
            </a:extLst>
          </p:cNvPr>
          <p:cNvGrpSpPr/>
          <p:nvPr/>
        </p:nvGrpSpPr>
        <p:grpSpPr>
          <a:xfrm>
            <a:off x="907433" y="2331902"/>
            <a:ext cx="11284566" cy="1389099"/>
            <a:chOff x="881604" y="2379524"/>
            <a:chExt cx="10688078" cy="1315673"/>
          </a:xfrm>
        </p:grpSpPr>
        <p:sp>
          <p:nvSpPr>
            <p:cNvPr id="4" name="Rectangle 6">
              <a:extLst>
                <a:ext uri="{FF2B5EF4-FFF2-40B4-BE49-F238E27FC236}">
                  <a16:creationId xmlns:a16="http://schemas.microsoft.com/office/drawing/2014/main" id="{5E7B7240-0AF7-4DCA-BA02-DB2FC6FFE218}"/>
                </a:ext>
              </a:extLst>
            </p:cNvPr>
            <p:cNvSpPr>
              <a:spLocks noChangeArrowheads="1"/>
            </p:cNvSpPr>
            <p:nvPr/>
          </p:nvSpPr>
          <p:spPr bwMode="auto">
            <a:xfrm>
              <a:off x="1516159" y="2379524"/>
              <a:ext cx="10053523" cy="78221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sz="2700"/>
            </a:p>
          </p:txBody>
        </p:sp>
        <p:sp>
          <p:nvSpPr>
            <p:cNvPr id="5" name="Freeform 7">
              <a:extLst>
                <a:ext uri="{FF2B5EF4-FFF2-40B4-BE49-F238E27FC236}">
                  <a16:creationId xmlns:a16="http://schemas.microsoft.com/office/drawing/2014/main" id="{A8434695-C279-46E0-9EBE-B4B4F2ABFA03}"/>
                </a:ext>
              </a:extLst>
            </p:cNvPr>
            <p:cNvSpPr>
              <a:spLocks/>
            </p:cNvSpPr>
            <p:nvPr/>
          </p:nvSpPr>
          <p:spPr bwMode="auto">
            <a:xfrm>
              <a:off x="881604" y="2379524"/>
              <a:ext cx="1628294" cy="1315673"/>
            </a:xfrm>
            <a:custGeom>
              <a:avLst/>
              <a:gdLst>
                <a:gd name="T0" fmla="*/ 0 w 1224"/>
                <a:gd name="T1" fmla="*/ 630 h 989"/>
                <a:gd name="T2" fmla="*/ 465 w 1224"/>
                <a:gd name="T3" fmla="*/ 989 h 989"/>
                <a:gd name="T4" fmla="*/ 1224 w 1224"/>
                <a:gd name="T5" fmla="*/ 0 h 989"/>
                <a:gd name="T6" fmla="*/ 484 w 1224"/>
                <a:gd name="T7" fmla="*/ 0 h 989"/>
                <a:gd name="T8" fmla="*/ 0 w 1224"/>
                <a:gd name="T9" fmla="*/ 630 h 989"/>
              </a:gdLst>
              <a:ahLst/>
              <a:cxnLst>
                <a:cxn ang="0">
                  <a:pos x="T0" y="T1"/>
                </a:cxn>
                <a:cxn ang="0">
                  <a:pos x="T2" y="T3"/>
                </a:cxn>
                <a:cxn ang="0">
                  <a:pos x="T4" y="T5"/>
                </a:cxn>
                <a:cxn ang="0">
                  <a:pos x="T6" y="T7"/>
                </a:cxn>
                <a:cxn ang="0">
                  <a:pos x="T8" y="T9"/>
                </a:cxn>
              </a:cxnLst>
              <a:rect l="0" t="0" r="r" b="b"/>
              <a:pathLst>
                <a:path w="1224" h="989">
                  <a:moveTo>
                    <a:pt x="0" y="630"/>
                  </a:moveTo>
                  <a:lnTo>
                    <a:pt x="465" y="989"/>
                  </a:lnTo>
                  <a:lnTo>
                    <a:pt x="1224" y="0"/>
                  </a:lnTo>
                  <a:lnTo>
                    <a:pt x="484" y="0"/>
                  </a:lnTo>
                  <a:lnTo>
                    <a:pt x="0" y="630"/>
                  </a:lnTo>
                  <a:close/>
                </a:path>
              </a:pathLst>
            </a:custGeom>
            <a:gradFill>
              <a:gsLst>
                <a:gs pos="0">
                  <a:schemeClr val="accent1">
                    <a:lumMod val="88000"/>
                  </a:schemeClr>
                </a:gs>
                <a:gs pos="100000">
                  <a:schemeClr val="accent1">
                    <a:lumMod val="92000"/>
                  </a:schemeClr>
                </a:gs>
              </a:gsLst>
              <a:lin ang="8400000" scaled="0"/>
            </a:gra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6" name="그룹 8">
            <a:extLst>
              <a:ext uri="{FF2B5EF4-FFF2-40B4-BE49-F238E27FC236}">
                <a16:creationId xmlns:a16="http://schemas.microsoft.com/office/drawing/2014/main" id="{F39D30C2-A813-4E87-BD31-547616BD575C}"/>
              </a:ext>
            </a:extLst>
          </p:cNvPr>
          <p:cNvGrpSpPr/>
          <p:nvPr/>
        </p:nvGrpSpPr>
        <p:grpSpPr>
          <a:xfrm>
            <a:off x="1306132" y="3164925"/>
            <a:ext cx="10885868" cy="1389099"/>
            <a:chOff x="1259228" y="3168587"/>
            <a:chExt cx="10310454" cy="1315673"/>
          </a:xfrm>
        </p:grpSpPr>
        <p:sp>
          <p:nvSpPr>
            <p:cNvPr id="7" name="Rectangle 6">
              <a:extLst>
                <a:ext uri="{FF2B5EF4-FFF2-40B4-BE49-F238E27FC236}">
                  <a16:creationId xmlns:a16="http://schemas.microsoft.com/office/drawing/2014/main" id="{5D5826E6-D1F7-4066-9889-A3992ABB214C}"/>
                </a:ext>
              </a:extLst>
            </p:cNvPr>
            <p:cNvSpPr>
              <a:spLocks noChangeArrowheads="1"/>
            </p:cNvSpPr>
            <p:nvPr/>
          </p:nvSpPr>
          <p:spPr bwMode="auto">
            <a:xfrm>
              <a:off x="1893783" y="3168587"/>
              <a:ext cx="9675899" cy="78221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sz="2700" dirty="0"/>
            </a:p>
          </p:txBody>
        </p:sp>
        <p:sp>
          <p:nvSpPr>
            <p:cNvPr id="8" name="Freeform 7">
              <a:extLst>
                <a:ext uri="{FF2B5EF4-FFF2-40B4-BE49-F238E27FC236}">
                  <a16:creationId xmlns:a16="http://schemas.microsoft.com/office/drawing/2014/main" id="{D9916B26-88C4-4922-A4E2-E428879B4ABC}"/>
                </a:ext>
              </a:extLst>
            </p:cNvPr>
            <p:cNvSpPr>
              <a:spLocks/>
            </p:cNvSpPr>
            <p:nvPr/>
          </p:nvSpPr>
          <p:spPr bwMode="auto">
            <a:xfrm>
              <a:off x="1259228" y="3168587"/>
              <a:ext cx="1628294" cy="1315673"/>
            </a:xfrm>
            <a:custGeom>
              <a:avLst/>
              <a:gdLst>
                <a:gd name="T0" fmla="*/ 0 w 1224"/>
                <a:gd name="T1" fmla="*/ 630 h 989"/>
                <a:gd name="T2" fmla="*/ 465 w 1224"/>
                <a:gd name="T3" fmla="*/ 989 h 989"/>
                <a:gd name="T4" fmla="*/ 1224 w 1224"/>
                <a:gd name="T5" fmla="*/ 0 h 989"/>
                <a:gd name="T6" fmla="*/ 484 w 1224"/>
                <a:gd name="T7" fmla="*/ 0 h 989"/>
                <a:gd name="T8" fmla="*/ 0 w 1224"/>
                <a:gd name="T9" fmla="*/ 630 h 989"/>
              </a:gdLst>
              <a:ahLst/>
              <a:cxnLst>
                <a:cxn ang="0">
                  <a:pos x="T0" y="T1"/>
                </a:cxn>
                <a:cxn ang="0">
                  <a:pos x="T2" y="T3"/>
                </a:cxn>
                <a:cxn ang="0">
                  <a:pos x="T4" y="T5"/>
                </a:cxn>
                <a:cxn ang="0">
                  <a:pos x="T6" y="T7"/>
                </a:cxn>
                <a:cxn ang="0">
                  <a:pos x="T8" y="T9"/>
                </a:cxn>
              </a:cxnLst>
              <a:rect l="0" t="0" r="r" b="b"/>
              <a:pathLst>
                <a:path w="1224" h="989">
                  <a:moveTo>
                    <a:pt x="0" y="630"/>
                  </a:moveTo>
                  <a:lnTo>
                    <a:pt x="465" y="989"/>
                  </a:lnTo>
                  <a:lnTo>
                    <a:pt x="1224" y="0"/>
                  </a:lnTo>
                  <a:lnTo>
                    <a:pt x="484" y="0"/>
                  </a:lnTo>
                  <a:lnTo>
                    <a:pt x="0" y="630"/>
                  </a:lnTo>
                  <a:close/>
                </a:path>
              </a:pathLst>
            </a:custGeom>
            <a:gradFill>
              <a:gsLst>
                <a:gs pos="0">
                  <a:schemeClr val="accent2">
                    <a:lumMod val="88000"/>
                  </a:schemeClr>
                </a:gs>
                <a:gs pos="100000">
                  <a:schemeClr val="accent2">
                    <a:lumMod val="92000"/>
                  </a:schemeClr>
                </a:gs>
              </a:gsLst>
              <a:lin ang="8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9" name="그룹 2">
            <a:extLst>
              <a:ext uri="{FF2B5EF4-FFF2-40B4-BE49-F238E27FC236}">
                <a16:creationId xmlns:a16="http://schemas.microsoft.com/office/drawing/2014/main" id="{5C0E1181-EC13-4F04-8605-02EFC555D0CB}"/>
              </a:ext>
            </a:extLst>
          </p:cNvPr>
          <p:cNvGrpSpPr/>
          <p:nvPr/>
        </p:nvGrpSpPr>
        <p:grpSpPr>
          <a:xfrm>
            <a:off x="1712376" y="3985368"/>
            <a:ext cx="10479624" cy="1389099"/>
            <a:chOff x="1635672" y="3945070"/>
            <a:chExt cx="9925684" cy="1315673"/>
          </a:xfrm>
        </p:grpSpPr>
        <p:sp>
          <p:nvSpPr>
            <p:cNvPr id="10" name="Rectangle 6">
              <a:extLst>
                <a:ext uri="{FF2B5EF4-FFF2-40B4-BE49-F238E27FC236}">
                  <a16:creationId xmlns:a16="http://schemas.microsoft.com/office/drawing/2014/main" id="{0B918C9D-BEC4-41F2-A8E1-7C42E37F1BDF}"/>
                </a:ext>
              </a:extLst>
            </p:cNvPr>
            <p:cNvSpPr>
              <a:spLocks noChangeArrowheads="1"/>
            </p:cNvSpPr>
            <p:nvPr/>
          </p:nvSpPr>
          <p:spPr bwMode="auto">
            <a:xfrm>
              <a:off x="2270227" y="3945070"/>
              <a:ext cx="9291129" cy="782219"/>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sz="2700" dirty="0"/>
            </a:p>
          </p:txBody>
        </p:sp>
        <p:sp>
          <p:nvSpPr>
            <p:cNvPr id="11" name="Freeform 7">
              <a:extLst>
                <a:ext uri="{FF2B5EF4-FFF2-40B4-BE49-F238E27FC236}">
                  <a16:creationId xmlns:a16="http://schemas.microsoft.com/office/drawing/2014/main" id="{874A7F0B-3BC1-454E-B03E-F05A2285CE79}"/>
                </a:ext>
              </a:extLst>
            </p:cNvPr>
            <p:cNvSpPr>
              <a:spLocks/>
            </p:cNvSpPr>
            <p:nvPr/>
          </p:nvSpPr>
          <p:spPr bwMode="auto">
            <a:xfrm>
              <a:off x="1635672" y="3945070"/>
              <a:ext cx="1628294" cy="1315673"/>
            </a:xfrm>
            <a:custGeom>
              <a:avLst/>
              <a:gdLst>
                <a:gd name="T0" fmla="*/ 0 w 1224"/>
                <a:gd name="T1" fmla="*/ 630 h 989"/>
                <a:gd name="T2" fmla="*/ 465 w 1224"/>
                <a:gd name="T3" fmla="*/ 989 h 989"/>
                <a:gd name="T4" fmla="*/ 1224 w 1224"/>
                <a:gd name="T5" fmla="*/ 0 h 989"/>
                <a:gd name="T6" fmla="*/ 484 w 1224"/>
                <a:gd name="T7" fmla="*/ 0 h 989"/>
                <a:gd name="T8" fmla="*/ 0 w 1224"/>
                <a:gd name="T9" fmla="*/ 630 h 989"/>
              </a:gdLst>
              <a:ahLst/>
              <a:cxnLst>
                <a:cxn ang="0">
                  <a:pos x="T0" y="T1"/>
                </a:cxn>
                <a:cxn ang="0">
                  <a:pos x="T2" y="T3"/>
                </a:cxn>
                <a:cxn ang="0">
                  <a:pos x="T4" y="T5"/>
                </a:cxn>
                <a:cxn ang="0">
                  <a:pos x="T6" y="T7"/>
                </a:cxn>
                <a:cxn ang="0">
                  <a:pos x="T8" y="T9"/>
                </a:cxn>
              </a:cxnLst>
              <a:rect l="0" t="0" r="r" b="b"/>
              <a:pathLst>
                <a:path w="1224" h="989">
                  <a:moveTo>
                    <a:pt x="0" y="630"/>
                  </a:moveTo>
                  <a:lnTo>
                    <a:pt x="465" y="989"/>
                  </a:lnTo>
                  <a:lnTo>
                    <a:pt x="1224" y="0"/>
                  </a:lnTo>
                  <a:lnTo>
                    <a:pt x="484" y="0"/>
                  </a:lnTo>
                  <a:lnTo>
                    <a:pt x="0" y="630"/>
                  </a:lnTo>
                  <a:close/>
                </a:path>
              </a:pathLst>
            </a:custGeom>
            <a:gradFill>
              <a:gsLst>
                <a:gs pos="0">
                  <a:schemeClr val="accent3">
                    <a:lumMod val="88000"/>
                  </a:schemeClr>
                </a:gs>
                <a:gs pos="100000">
                  <a:schemeClr val="accent3">
                    <a:lumMod val="92000"/>
                  </a:schemeClr>
                </a:gs>
              </a:gsLst>
              <a:lin ang="8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12" name="그룹 1">
            <a:extLst>
              <a:ext uri="{FF2B5EF4-FFF2-40B4-BE49-F238E27FC236}">
                <a16:creationId xmlns:a16="http://schemas.microsoft.com/office/drawing/2014/main" id="{4280BBAC-8C74-4711-B3EA-4DAEBFBF6CEC}"/>
              </a:ext>
            </a:extLst>
          </p:cNvPr>
          <p:cNvGrpSpPr/>
          <p:nvPr/>
        </p:nvGrpSpPr>
        <p:grpSpPr>
          <a:xfrm>
            <a:off x="2109829" y="4805459"/>
            <a:ext cx="10082170" cy="1389099"/>
            <a:chOff x="2012116" y="4730345"/>
            <a:chExt cx="9549239" cy="1315673"/>
          </a:xfrm>
        </p:grpSpPr>
        <p:sp>
          <p:nvSpPr>
            <p:cNvPr id="13" name="Rectangle 6">
              <a:extLst>
                <a:ext uri="{FF2B5EF4-FFF2-40B4-BE49-F238E27FC236}">
                  <a16:creationId xmlns:a16="http://schemas.microsoft.com/office/drawing/2014/main" id="{945D23A2-5706-4ACF-9894-1149D510254E}"/>
                </a:ext>
              </a:extLst>
            </p:cNvPr>
            <p:cNvSpPr>
              <a:spLocks noChangeArrowheads="1"/>
            </p:cNvSpPr>
            <p:nvPr/>
          </p:nvSpPr>
          <p:spPr bwMode="auto">
            <a:xfrm>
              <a:off x="2646669" y="4730345"/>
              <a:ext cx="8914686" cy="782219"/>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sz="2700" dirty="0"/>
            </a:p>
          </p:txBody>
        </p:sp>
        <p:sp>
          <p:nvSpPr>
            <p:cNvPr id="14" name="Freeform 7">
              <a:extLst>
                <a:ext uri="{FF2B5EF4-FFF2-40B4-BE49-F238E27FC236}">
                  <a16:creationId xmlns:a16="http://schemas.microsoft.com/office/drawing/2014/main" id="{45CD94D5-83EB-4B9E-A04A-FC20976F9EFC}"/>
                </a:ext>
              </a:extLst>
            </p:cNvPr>
            <p:cNvSpPr>
              <a:spLocks/>
            </p:cNvSpPr>
            <p:nvPr/>
          </p:nvSpPr>
          <p:spPr bwMode="auto">
            <a:xfrm>
              <a:off x="2012116" y="4730345"/>
              <a:ext cx="1628294" cy="1315673"/>
            </a:xfrm>
            <a:custGeom>
              <a:avLst/>
              <a:gdLst>
                <a:gd name="T0" fmla="*/ 0 w 1224"/>
                <a:gd name="T1" fmla="*/ 630 h 989"/>
                <a:gd name="T2" fmla="*/ 465 w 1224"/>
                <a:gd name="T3" fmla="*/ 989 h 989"/>
                <a:gd name="T4" fmla="*/ 1224 w 1224"/>
                <a:gd name="T5" fmla="*/ 0 h 989"/>
                <a:gd name="T6" fmla="*/ 484 w 1224"/>
                <a:gd name="T7" fmla="*/ 0 h 989"/>
                <a:gd name="T8" fmla="*/ 0 w 1224"/>
                <a:gd name="T9" fmla="*/ 630 h 989"/>
              </a:gdLst>
              <a:ahLst/>
              <a:cxnLst>
                <a:cxn ang="0">
                  <a:pos x="T0" y="T1"/>
                </a:cxn>
                <a:cxn ang="0">
                  <a:pos x="T2" y="T3"/>
                </a:cxn>
                <a:cxn ang="0">
                  <a:pos x="T4" y="T5"/>
                </a:cxn>
                <a:cxn ang="0">
                  <a:pos x="T6" y="T7"/>
                </a:cxn>
                <a:cxn ang="0">
                  <a:pos x="T8" y="T9"/>
                </a:cxn>
              </a:cxnLst>
              <a:rect l="0" t="0" r="r" b="b"/>
              <a:pathLst>
                <a:path w="1224" h="989">
                  <a:moveTo>
                    <a:pt x="0" y="630"/>
                  </a:moveTo>
                  <a:lnTo>
                    <a:pt x="465" y="989"/>
                  </a:lnTo>
                  <a:lnTo>
                    <a:pt x="1224" y="0"/>
                  </a:lnTo>
                  <a:lnTo>
                    <a:pt x="484" y="0"/>
                  </a:lnTo>
                  <a:lnTo>
                    <a:pt x="0" y="630"/>
                  </a:lnTo>
                  <a:close/>
                </a:path>
              </a:pathLst>
            </a:custGeom>
            <a:gradFill>
              <a:gsLst>
                <a:gs pos="0">
                  <a:schemeClr val="accent4">
                    <a:lumMod val="88000"/>
                  </a:schemeClr>
                </a:gs>
                <a:gs pos="100000">
                  <a:schemeClr val="accent4">
                    <a:lumMod val="92000"/>
                  </a:schemeClr>
                </a:gs>
              </a:gsLst>
              <a:lin ang="8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2700" dirty="0"/>
            </a:p>
          </p:txBody>
        </p:sp>
      </p:grpSp>
      <p:sp>
        <p:nvSpPr>
          <p:cNvPr id="15" name="TextBox 14">
            <a:extLst>
              <a:ext uri="{FF2B5EF4-FFF2-40B4-BE49-F238E27FC236}">
                <a16:creationId xmlns:a16="http://schemas.microsoft.com/office/drawing/2014/main" id="{C96C67DA-9DC3-405F-9BAD-901244D2D2AA}"/>
              </a:ext>
            </a:extLst>
          </p:cNvPr>
          <p:cNvSpPr txBox="1"/>
          <p:nvPr/>
        </p:nvSpPr>
        <p:spPr>
          <a:xfrm rot="18452284">
            <a:off x="1117888" y="2722509"/>
            <a:ext cx="973426" cy="584775"/>
          </a:xfrm>
          <a:prstGeom prst="rect">
            <a:avLst/>
          </a:prstGeom>
          <a:noFill/>
        </p:spPr>
        <p:txBody>
          <a:bodyPr wrap="square" rtlCol="0">
            <a:spAutoFit/>
          </a:bodyPr>
          <a:lstStyle/>
          <a:p>
            <a:pPr algn="ctr"/>
            <a:r>
              <a:rPr lang="en-US" altLang="ko-KR" sz="3200" b="1" dirty="0">
                <a:solidFill>
                  <a:schemeClr val="bg1"/>
                </a:solidFill>
                <a:cs typeface="Calibri" pitchFamily="34" charset="0"/>
              </a:rPr>
              <a:t>01</a:t>
            </a:r>
            <a:endParaRPr lang="ko-KR" altLang="en-US" sz="3200" b="1" dirty="0">
              <a:solidFill>
                <a:schemeClr val="bg1"/>
              </a:solidFill>
              <a:cs typeface="Calibri" pitchFamily="34" charset="0"/>
            </a:endParaRPr>
          </a:p>
        </p:txBody>
      </p:sp>
      <p:sp>
        <p:nvSpPr>
          <p:cNvPr id="16" name="TextBox 15">
            <a:extLst>
              <a:ext uri="{FF2B5EF4-FFF2-40B4-BE49-F238E27FC236}">
                <a16:creationId xmlns:a16="http://schemas.microsoft.com/office/drawing/2014/main" id="{0AE9A3EB-E4E8-4A10-984B-6C8F2E4E916D}"/>
              </a:ext>
            </a:extLst>
          </p:cNvPr>
          <p:cNvSpPr txBox="1"/>
          <p:nvPr/>
        </p:nvSpPr>
        <p:spPr>
          <a:xfrm rot="18452284">
            <a:off x="1521428" y="3540454"/>
            <a:ext cx="973426" cy="584775"/>
          </a:xfrm>
          <a:prstGeom prst="rect">
            <a:avLst/>
          </a:prstGeom>
          <a:noFill/>
        </p:spPr>
        <p:txBody>
          <a:bodyPr wrap="square" rtlCol="0">
            <a:spAutoFit/>
          </a:bodyPr>
          <a:lstStyle/>
          <a:p>
            <a:pPr algn="ctr"/>
            <a:r>
              <a:rPr lang="en-US" altLang="ko-KR" sz="3200" b="1" dirty="0">
                <a:solidFill>
                  <a:schemeClr val="bg1"/>
                </a:solidFill>
                <a:cs typeface="Calibri" pitchFamily="34" charset="0"/>
              </a:rPr>
              <a:t>02</a:t>
            </a:r>
            <a:endParaRPr lang="ko-KR" altLang="en-US" sz="3200" b="1" dirty="0">
              <a:solidFill>
                <a:schemeClr val="bg1"/>
              </a:solidFill>
              <a:cs typeface="Calibri" pitchFamily="34" charset="0"/>
            </a:endParaRPr>
          </a:p>
        </p:txBody>
      </p:sp>
      <p:sp>
        <p:nvSpPr>
          <p:cNvPr id="17" name="TextBox 16">
            <a:extLst>
              <a:ext uri="{FF2B5EF4-FFF2-40B4-BE49-F238E27FC236}">
                <a16:creationId xmlns:a16="http://schemas.microsoft.com/office/drawing/2014/main" id="{47265F84-D057-4ED8-852B-AB47D66DBB86}"/>
              </a:ext>
            </a:extLst>
          </p:cNvPr>
          <p:cNvSpPr txBox="1"/>
          <p:nvPr/>
        </p:nvSpPr>
        <p:spPr>
          <a:xfrm rot="18452284">
            <a:off x="1924968" y="4358399"/>
            <a:ext cx="973426" cy="584775"/>
          </a:xfrm>
          <a:prstGeom prst="rect">
            <a:avLst/>
          </a:prstGeom>
          <a:noFill/>
        </p:spPr>
        <p:txBody>
          <a:bodyPr wrap="square" rtlCol="0">
            <a:spAutoFit/>
          </a:bodyPr>
          <a:lstStyle/>
          <a:p>
            <a:pPr algn="ctr"/>
            <a:r>
              <a:rPr lang="en-US" altLang="ko-KR" sz="3200" b="1" dirty="0">
                <a:solidFill>
                  <a:schemeClr val="bg1"/>
                </a:solidFill>
                <a:cs typeface="Calibri" pitchFamily="34" charset="0"/>
              </a:rPr>
              <a:t>03</a:t>
            </a:r>
            <a:endParaRPr lang="ko-KR" altLang="en-US" sz="3200" b="1" dirty="0">
              <a:solidFill>
                <a:schemeClr val="bg1"/>
              </a:solidFill>
              <a:cs typeface="Calibri" pitchFamily="34" charset="0"/>
            </a:endParaRPr>
          </a:p>
        </p:txBody>
      </p:sp>
      <p:sp>
        <p:nvSpPr>
          <p:cNvPr id="18" name="TextBox 17">
            <a:extLst>
              <a:ext uri="{FF2B5EF4-FFF2-40B4-BE49-F238E27FC236}">
                <a16:creationId xmlns:a16="http://schemas.microsoft.com/office/drawing/2014/main" id="{F3E71740-DBAB-4DEE-A9E2-9A3B0AA3F1CC}"/>
              </a:ext>
            </a:extLst>
          </p:cNvPr>
          <p:cNvSpPr txBox="1"/>
          <p:nvPr/>
        </p:nvSpPr>
        <p:spPr>
          <a:xfrm rot="18452284">
            <a:off x="2328508" y="5167199"/>
            <a:ext cx="973426" cy="584775"/>
          </a:xfrm>
          <a:prstGeom prst="rect">
            <a:avLst/>
          </a:prstGeom>
          <a:noFill/>
        </p:spPr>
        <p:txBody>
          <a:bodyPr wrap="square" rtlCol="0">
            <a:spAutoFit/>
          </a:bodyPr>
          <a:lstStyle/>
          <a:p>
            <a:pPr algn="ctr"/>
            <a:r>
              <a:rPr lang="en-US" altLang="ko-KR" sz="3200" b="1" dirty="0">
                <a:solidFill>
                  <a:schemeClr val="bg1"/>
                </a:solidFill>
                <a:cs typeface="Calibri" pitchFamily="34" charset="0"/>
              </a:rPr>
              <a:t>04</a:t>
            </a:r>
            <a:endParaRPr lang="ko-KR" altLang="en-US" sz="3200" b="1" dirty="0">
              <a:solidFill>
                <a:schemeClr val="bg1"/>
              </a:solidFill>
              <a:cs typeface="Calibri" pitchFamily="34" charset="0"/>
            </a:endParaRPr>
          </a:p>
        </p:txBody>
      </p:sp>
      <p:sp>
        <p:nvSpPr>
          <p:cNvPr id="19" name="TextBox 18">
            <a:extLst>
              <a:ext uri="{FF2B5EF4-FFF2-40B4-BE49-F238E27FC236}">
                <a16:creationId xmlns:a16="http://schemas.microsoft.com/office/drawing/2014/main" id="{DD76A3BD-3BBA-4AA1-8D06-B07F316B4A1F}"/>
              </a:ext>
            </a:extLst>
          </p:cNvPr>
          <p:cNvSpPr txBox="1"/>
          <p:nvPr/>
        </p:nvSpPr>
        <p:spPr>
          <a:xfrm>
            <a:off x="3828996" y="2456008"/>
            <a:ext cx="8363004" cy="584775"/>
          </a:xfrm>
          <a:prstGeom prst="rect">
            <a:avLst/>
          </a:prstGeom>
          <a:noFill/>
        </p:spPr>
        <p:txBody>
          <a:bodyPr wrap="square" rtlCol="0">
            <a:spAutoFit/>
          </a:bodyPr>
          <a:lstStyle/>
          <a:p>
            <a:r>
              <a:rPr lang="en-US" altLang="ko-KR" sz="1600" dirty="0" smtClean="0">
                <a:solidFill>
                  <a:schemeClr val="bg1"/>
                </a:solidFill>
              </a:rPr>
              <a:t>69 Drug interaction queries were submitted to Leicester MI Centre between January – November 2020.   </a:t>
            </a:r>
            <a:endParaRPr lang="ko-KR" altLang="en-US" sz="1600" dirty="0">
              <a:solidFill>
                <a:schemeClr val="bg1"/>
              </a:solidFill>
            </a:endParaRPr>
          </a:p>
        </p:txBody>
      </p:sp>
      <p:sp>
        <p:nvSpPr>
          <p:cNvPr id="20" name="TextBox 19">
            <a:extLst>
              <a:ext uri="{FF2B5EF4-FFF2-40B4-BE49-F238E27FC236}">
                <a16:creationId xmlns:a16="http://schemas.microsoft.com/office/drawing/2014/main" id="{0DB26976-E659-47F7-B1F8-61B64FE9912A}"/>
              </a:ext>
            </a:extLst>
          </p:cNvPr>
          <p:cNvSpPr txBox="1"/>
          <p:nvPr/>
        </p:nvSpPr>
        <p:spPr>
          <a:xfrm>
            <a:off x="3828996" y="3274268"/>
            <a:ext cx="7020713" cy="584775"/>
          </a:xfrm>
          <a:prstGeom prst="rect">
            <a:avLst/>
          </a:prstGeom>
          <a:noFill/>
        </p:spPr>
        <p:txBody>
          <a:bodyPr wrap="square" rtlCol="0">
            <a:spAutoFit/>
          </a:bodyPr>
          <a:lstStyle/>
          <a:p>
            <a:r>
              <a:rPr lang="en-US" altLang="ko-KR" sz="1600" dirty="0" smtClean="0">
                <a:solidFill>
                  <a:schemeClr val="bg1"/>
                </a:solidFill>
              </a:rPr>
              <a:t>93 suitable drug pairs were identified from the enquiries. </a:t>
            </a:r>
          </a:p>
          <a:p>
            <a:r>
              <a:rPr lang="en-US" altLang="ko-KR" sz="1600" dirty="0" smtClean="0">
                <a:solidFill>
                  <a:schemeClr val="bg1"/>
                </a:solidFill>
              </a:rPr>
              <a:t>1 drug pair is 2 individual drugs. </a:t>
            </a:r>
            <a:endParaRPr lang="ko-KR" altLang="en-US" sz="1600" dirty="0">
              <a:solidFill>
                <a:schemeClr val="bg1"/>
              </a:solidFill>
            </a:endParaRPr>
          </a:p>
        </p:txBody>
      </p:sp>
      <p:sp>
        <p:nvSpPr>
          <p:cNvPr id="22" name="TextBox 21">
            <a:extLst>
              <a:ext uri="{FF2B5EF4-FFF2-40B4-BE49-F238E27FC236}">
                <a16:creationId xmlns:a16="http://schemas.microsoft.com/office/drawing/2014/main" id="{73D3A216-A2B4-452E-A8DF-BA9FC33EF49D}"/>
              </a:ext>
            </a:extLst>
          </p:cNvPr>
          <p:cNvSpPr txBox="1"/>
          <p:nvPr/>
        </p:nvSpPr>
        <p:spPr>
          <a:xfrm>
            <a:off x="3828996" y="4901646"/>
            <a:ext cx="8363004" cy="584775"/>
          </a:xfrm>
          <a:prstGeom prst="rect">
            <a:avLst/>
          </a:prstGeom>
          <a:noFill/>
        </p:spPr>
        <p:txBody>
          <a:bodyPr wrap="square" rtlCol="0">
            <a:spAutoFit/>
          </a:bodyPr>
          <a:lstStyle/>
          <a:p>
            <a:r>
              <a:rPr lang="en-US" altLang="ko-KR" sz="1600" dirty="0" smtClean="0">
                <a:solidFill>
                  <a:schemeClr val="bg1"/>
                </a:solidFill>
              </a:rPr>
              <a:t>Exclusion Criteria; Unlicensed UK drugs, </a:t>
            </a:r>
            <a:r>
              <a:rPr lang="en-US" altLang="ko-KR" sz="1600" dirty="0">
                <a:solidFill>
                  <a:schemeClr val="bg1"/>
                </a:solidFill>
              </a:rPr>
              <a:t>h</a:t>
            </a:r>
            <a:r>
              <a:rPr lang="en-US" altLang="ko-KR" sz="1600" dirty="0" smtClean="0">
                <a:solidFill>
                  <a:schemeClr val="bg1"/>
                </a:solidFill>
              </a:rPr>
              <a:t>erbal and excipient enquiries, </a:t>
            </a:r>
            <a:r>
              <a:rPr lang="en-US" altLang="ko-KR" sz="1600" dirty="0" err="1" smtClean="0">
                <a:solidFill>
                  <a:schemeClr val="bg1"/>
                </a:solidFill>
              </a:rPr>
              <a:t>Drug:Disease</a:t>
            </a:r>
            <a:r>
              <a:rPr lang="en-US" altLang="ko-KR" sz="1600" dirty="0" smtClean="0">
                <a:solidFill>
                  <a:schemeClr val="bg1"/>
                </a:solidFill>
              </a:rPr>
              <a:t> and </a:t>
            </a:r>
            <a:r>
              <a:rPr lang="en-US" altLang="ko-KR" sz="1600" dirty="0" err="1" smtClean="0">
                <a:solidFill>
                  <a:schemeClr val="bg1"/>
                </a:solidFill>
              </a:rPr>
              <a:t>Drug:Food</a:t>
            </a:r>
            <a:r>
              <a:rPr lang="en-US" altLang="ko-KR" sz="1600" dirty="0" smtClean="0">
                <a:solidFill>
                  <a:schemeClr val="bg1"/>
                </a:solidFill>
              </a:rPr>
              <a:t> enquiries, repeated pairs and unspecific interactions (</a:t>
            </a:r>
            <a:r>
              <a:rPr lang="en-US" altLang="ko-KR" sz="1600" dirty="0" err="1" smtClean="0">
                <a:solidFill>
                  <a:schemeClr val="bg1"/>
                </a:solidFill>
              </a:rPr>
              <a:t>e.g</a:t>
            </a:r>
            <a:r>
              <a:rPr lang="en-US" altLang="ko-KR" sz="1600" dirty="0" smtClean="0">
                <a:solidFill>
                  <a:schemeClr val="bg1"/>
                </a:solidFill>
              </a:rPr>
              <a:t> drug classes) .</a:t>
            </a:r>
            <a:endParaRPr lang="ko-KR" altLang="en-US" sz="1600" dirty="0">
              <a:solidFill>
                <a:schemeClr val="bg1"/>
              </a:solidFill>
            </a:endParaRPr>
          </a:p>
        </p:txBody>
      </p:sp>
      <p:sp>
        <p:nvSpPr>
          <p:cNvPr id="24" name="TextBox 23">
            <a:extLst>
              <a:ext uri="{FF2B5EF4-FFF2-40B4-BE49-F238E27FC236}">
                <a16:creationId xmlns:a16="http://schemas.microsoft.com/office/drawing/2014/main" id="{0DB26976-E659-47F7-B1F8-61B64FE9912A}"/>
              </a:ext>
            </a:extLst>
          </p:cNvPr>
          <p:cNvSpPr txBox="1"/>
          <p:nvPr/>
        </p:nvSpPr>
        <p:spPr>
          <a:xfrm>
            <a:off x="3828996" y="3960672"/>
            <a:ext cx="8363003" cy="830997"/>
          </a:xfrm>
          <a:prstGeom prst="rect">
            <a:avLst/>
          </a:prstGeom>
          <a:noFill/>
        </p:spPr>
        <p:txBody>
          <a:bodyPr wrap="square" rtlCol="0">
            <a:spAutoFit/>
          </a:bodyPr>
          <a:lstStyle/>
          <a:p>
            <a:r>
              <a:rPr lang="en-GB" altLang="ko-KR" sz="1600" dirty="0" smtClean="0">
                <a:solidFill>
                  <a:schemeClr val="bg1"/>
                </a:solidFill>
              </a:rPr>
              <a:t>The following resources were then used to analyse each drug combination; </a:t>
            </a:r>
            <a:r>
              <a:rPr lang="en-GB" altLang="ko-KR" sz="1600" dirty="0" err="1" smtClean="0">
                <a:solidFill>
                  <a:schemeClr val="bg1"/>
                </a:solidFill>
              </a:rPr>
              <a:t>Stockley’s</a:t>
            </a:r>
            <a:r>
              <a:rPr lang="en-GB" altLang="ko-KR" sz="1600" dirty="0" smtClean="0">
                <a:solidFill>
                  <a:schemeClr val="bg1"/>
                </a:solidFill>
              </a:rPr>
              <a:t> Drug interactions, </a:t>
            </a:r>
            <a:r>
              <a:rPr lang="en-GB" altLang="ko-KR" sz="1600" dirty="0" err="1" smtClean="0">
                <a:solidFill>
                  <a:schemeClr val="bg1"/>
                </a:solidFill>
              </a:rPr>
              <a:t>Stockley’s</a:t>
            </a:r>
            <a:r>
              <a:rPr lang="en-GB" altLang="ko-KR" sz="1600" dirty="0" smtClean="0">
                <a:solidFill>
                  <a:schemeClr val="bg1"/>
                </a:solidFill>
              </a:rPr>
              <a:t> Interaction Checker, Drugs.com, </a:t>
            </a:r>
            <a:r>
              <a:rPr lang="en-GB" altLang="ko-KR" sz="1600" dirty="0" err="1" smtClean="0">
                <a:solidFill>
                  <a:schemeClr val="bg1"/>
                </a:solidFill>
              </a:rPr>
              <a:t>UpToDate</a:t>
            </a:r>
            <a:r>
              <a:rPr lang="en-GB" altLang="ko-KR" sz="1600" dirty="0" smtClean="0">
                <a:solidFill>
                  <a:schemeClr val="bg1"/>
                </a:solidFill>
              </a:rPr>
              <a:t>/</a:t>
            </a:r>
            <a:r>
              <a:rPr lang="en-GB" altLang="ko-KR" sz="1600" dirty="0" err="1" smtClean="0">
                <a:solidFill>
                  <a:schemeClr val="bg1"/>
                </a:solidFill>
              </a:rPr>
              <a:t>Lexicomp</a:t>
            </a:r>
            <a:r>
              <a:rPr lang="en-GB" altLang="ko-KR" sz="1600" dirty="0" smtClean="0">
                <a:solidFill>
                  <a:schemeClr val="bg1"/>
                </a:solidFill>
              </a:rPr>
              <a:t>, </a:t>
            </a:r>
            <a:r>
              <a:rPr lang="en-GB" altLang="ko-KR" sz="1600" dirty="0" err="1" smtClean="0">
                <a:solidFill>
                  <a:schemeClr val="bg1"/>
                </a:solidFill>
              </a:rPr>
              <a:t>Dynamedex</a:t>
            </a:r>
            <a:r>
              <a:rPr lang="en-GB" altLang="ko-KR" sz="1600" dirty="0">
                <a:solidFill>
                  <a:schemeClr val="bg1"/>
                </a:solidFill>
              </a:rPr>
              <a:t> </a:t>
            </a:r>
            <a:r>
              <a:rPr lang="en-GB" altLang="ko-KR" sz="1600" dirty="0" smtClean="0">
                <a:solidFill>
                  <a:schemeClr val="bg1"/>
                </a:solidFill>
              </a:rPr>
              <a:t>and the Summary of Product Characteristics.</a:t>
            </a:r>
            <a:endParaRPr lang="ko-KR" altLang="en-US" sz="1600" dirty="0">
              <a:solidFill>
                <a:schemeClr val="bg1"/>
              </a:solidFill>
            </a:endParaRPr>
          </a:p>
        </p:txBody>
      </p:sp>
    </p:spTree>
    <p:extLst>
      <p:ext uri="{BB962C8B-B14F-4D97-AF65-F5344CB8AC3E}">
        <p14:creationId xmlns:p14="http://schemas.microsoft.com/office/powerpoint/2010/main" val="1560353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smtClean="0"/>
              <a:t>Results</a:t>
            </a:r>
            <a:endParaRPr lang="en-US" dirty="0"/>
          </a:p>
        </p:txBody>
      </p:sp>
      <p:sp>
        <p:nvSpPr>
          <p:cNvPr id="10" name="TextBox 9">
            <a:extLst>
              <a:ext uri="{FF2B5EF4-FFF2-40B4-BE49-F238E27FC236}">
                <a16:creationId xmlns:a16="http://schemas.microsoft.com/office/drawing/2014/main" id="{DB2571D1-C1BA-4AFD-933E-974BB2A39D92}"/>
              </a:ext>
            </a:extLst>
          </p:cNvPr>
          <p:cNvSpPr txBox="1"/>
          <p:nvPr/>
        </p:nvSpPr>
        <p:spPr>
          <a:xfrm>
            <a:off x="8091907" y="2937601"/>
            <a:ext cx="1160631" cy="461665"/>
          </a:xfrm>
          <a:prstGeom prst="rect">
            <a:avLst/>
          </a:prstGeom>
          <a:noFill/>
        </p:spPr>
        <p:txBody>
          <a:bodyPr wrap="square" rtlCol="0">
            <a:spAutoFit/>
          </a:bodyPr>
          <a:lstStyle/>
          <a:p>
            <a:pPr algn="ctr"/>
            <a:r>
              <a:rPr lang="en-US" altLang="ko-KR" sz="1200" b="1" dirty="0">
                <a:solidFill>
                  <a:schemeClr val="bg1"/>
                </a:solidFill>
                <a:cs typeface="Arial" pitchFamily="34" charset="0"/>
              </a:rPr>
              <a:t>PowerPoint  Presentation</a:t>
            </a:r>
            <a:endParaRPr lang="ko-KR" altLang="en-US" sz="1200" b="1" dirty="0">
              <a:solidFill>
                <a:schemeClr val="bg1"/>
              </a:solidFill>
              <a:cs typeface="Arial" pitchFamily="34" charset="0"/>
            </a:endParaRPr>
          </a:p>
        </p:txBody>
      </p:sp>
      <p:sp>
        <p:nvSpPr>
          <p:cNvPr id="17" name="Trapezoid 3">
            <a:extLst>
              <a:ext uri="{FF2B5EF4-FFF2-40B4-BE49-F238E27FC236}">
                <a16:creationId xmlns:a16="http://schemas.microsoft.com/office/drawing/2014/main" id="{5C90164F-96AF-42E5-8796-B2DDDA3AFBC9}"/>
              </a:ext>
            </a:extLst>
          </p:cNvPr>
          <p:cNvSpPr/>
          <p:nvPr/>
        </p:nvSpPr>
        <p:spPr>
          <a:xfrm>
            <a:off x="8514051" y="2491153"/>
            <a:ext cx="316346" cy="322413"/>
          </a:xfrm>
          <a:custGeom>
            <a:avLst/>
            <a:gdLst/>
            <a:ahLst/>
            <a:cxnLst/>
            <a:rect l="l" t="t" r="r" b="b"/>
            <a:pathLst>
              <a:path w="3890855" h="3965475">
                <a:moveTo>
                  <a:pt x="513635" y="2426125"/>
                </a:moveTo>
                <a:lnTo>
                  <a:pt x="1518439" y="2426125"/>
                </a:lnTo>
                <a:cubicBezTo>
                  <a:pt x="1550976" y="2510415"/>
                  <a:pt x="1581900" y="2596962"/>
                  <a:pt x="1610725" y="2683637"/>
                </a:cubicBezTo>
                <a:lnTo>
                  <a:pt x="901668" y="2683637"/>
                </a:lnTo>
                <a:lnTo>
                  <a:pt x="559881" y="3707964"/>
                </a:lnTo>
                <a:lnTo>
                  <a:pt x="1917114" y="3707964"/>
                </a:lnTo>
                <a:cubicBezTo>
                  <a:pt x="1925031" y="3729959"/>
                  <a:pt x="1931702" y="3744180"/>
                  <a:pt x="1936944" y="3749452"/>
                </a:cubicBezTo>
                <a:cubicBezTo>
                  <a:pt x="1940579" y="3743065"/>
                  <a:pt x="1945876" y="3728913"/>
                  <a:pt x="1952632" y="3707964"/>
                </a:cubicBezTo>
                <a:lnTo>
                  <a:pt x="3330974" y="3707964"/>
                </a:lnTo>
                <a:lnTo>
                  <a:pt x="2989187" y="2683637"/>
                </a:lnTo>
                <a:lnTo>
                  <a:pt x="2271337" y="2683637"/>
                </a:lnTo>
                <a:cubicBezTo>
                  <a:pt x="2301469" y="2597098"/>
                  <a:pt x="2333531" y="2510572"/>
                  <a:pt x="2366939" y="2426125"/>
                </a:cubicBezTo>
                <a:lnTo>
                  <a:pt x="3377220" y="2426125"/>
                </a:lnTo>
                <a:lnTo>
                  <a:pt x="3890855" y="3965475"/>
                </a:lnTo>
                <a:lnTo>
                  <a:pt x="0" y="3965475"/>
                </a:lnTo>
                <a:close/>
                <a:moveTo>
                  <a:pt x="1936944" y="620869"/>
                </a:moveTo>
                <a:cubicBezTo>
                  <a:pt x="1782578" y="620869"/>
                  <a:pt x="1657440" y="746006"/>
                  <a:pt x="1657440" y="900372"/>
                </a:cubicBezTo>
                <a:cubicBezTo>
                  <a:pt x="1657440" y="1054738"/>
                  <a:pt x="1782578" y="1179876"/>
                  <a:pt x="1936944" y="1179876"/>
                </a:cubicBezTo>
                <a:cubicBezTo>
                  <a:pt x="2091310" y="1179876"/>
                  <a:pt x="2216447" y="1054738"/>
                  <a:pt x="2216447" y="900372"/>
                </a:cubicBezTo>
                <a:cubicBezTo>
                  <a:pt x="2216447" y="746006"/>
                  <a:pt x="2091310" y="620869"/>
                  <a:pt x="1936944" y="620869"/>
                </a:cubicBezTo>
                <a:close/>
                <a:moveTo>
                  <a:pt x="1936944" y="0"/>
                </a:moveTo>
                <a:cubicBezTo>
                  <a:pt x="2169175" y="0"/>
                  <a:pt x="2401406" y="88593"/>
                  <a:pt x="2578592" y="265779"/>
                </a:cubicBezTo>
                <a:lnTo>
                  <a:pt x="2578592" y="265780"/>
                </a:lnTo>
                <a:cubicBezTo>
                  <a:pt x="2932964" y="620153"/>
                  <a:pt x="2888999" y="1155622"/>
                  <a:pt x="2578592" y="1549077"/>
                </a:cubicBezTo>
                <a:cubicBezTo>
                  <a:pt x="2248849" y="1967039"/>
                  <a:pt x="1976153" y="3125749"/>
                  <a:pt x="1936944" y="3194660"/>
                </a:cubicBezTo>
                <a:cubicBezTo>
                  <a:pt x="1883033" y="3140450"/>
                  <a:pt x="1647095" y="1944983"/>
                  <a:pt x="1295295" y="1549076"/>
                </a:cubicBezTo>
                <a:cubicBezTo>
                  <a:pt x="962406" y="1174450"/>
                  <a:pt x="940923" y="620152"/>
                  <a:pt x="1295295" y="265779"/>
                </a:cubicBezTo>
                <a:cubicBezTo>
                  <a:pt x="1472481" y="88593"/>
                  <a:pt x="1704713" y="0"/>
                  <a:pt x="19369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aphicFrame>
        <p:nvGraphicFramePr>
          <p:cNvPr id="184" name="Diagram 183"/>
          <p:cNvGraphicFramePr/>
          <p:nvPr>
            <p:extLst>
              <p:ext uri="{D42A27DB-BD31-4B8C-83A1-F6EECF244321}">
                <p14:modId xmlns:p14="http://schemas.microsoft.com/office/powerpoint/2010/main" val="2416695391"/>
              </p:ext>
            </p:extLst>
          </p:nvPr>
        </p:nvGraphicFramePr>
        <p:xfrm>
          <a:off x="23204883" y="7691854"/>
          <a:ext cx="7648518" cy="34506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85" name="Diagram 184"/>
          <p:cNvGraphicFramePr/>
          <p:nvPr>
            <p:extLst>
              <p:ext uri="{D42A27DB-BD31-4B8C-83A1-F6EECF244321}">
                <p14:modId xmlns:p14="http://schemas.microsoft.com/office/powerpoint/2010/main" val="1109798541"/>
              </p:ext>
            </p:extLst>
          </p:nvPr>
        </p:nvGraphicFramePr>
        <p:xfrm>
          <a:off x="23357283" y="7844254"/>
          <a:ext cx="7648518" cy="345069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23" name="Group 22"/>
          <p:cNvGrpSpPr/>
          <p:nvPr/>
        </p:nvGrpSpPr>
        <p:grpSpPr>
          <a:xfrm>
            <a:off x="5904554" y="1807629"/>
            <a:ext cx="1878057" cy="2027214"/>
            <a:chOff x="6049028" y="2014724"/>
            <a:chExt cx="1878057" cy="2027214"/>
          </a:xfrm>
        </p:grpSpPr>
        <p:grpSp>
          <p:nvGrpSpPr>
            <p:cNvPr id="186" name="Group 185"/>
            <p:cNvGrpSpPr/>
            <p:nvPr/>
          </p:nvGrpSpPr>
          <p:grpSpPr>
            <a:xfrm>
              <a:off x="6049028" y="2014724"/>
              <a:ext cx="1736456" cy="1272811"/>
              <a:chOff x="1414551" y="33816"/>
              <a:chExt cx="4375929" cy="3266538"/>
            </a:xfrm>
          </p:grpSpPr>
          <p:sp>
            <p:nvSpPr>
              <p:cNvPr id="191" name="Round Same Side Corner Rectangle 190"/>
              <p:cNvSpPr/>
              <p:nvPr/>
            </p:nvSpPr>
            <p:spPr>
              <a:xfrm>
                <a:off x="1414551" y="33816"/>
                <a:ext cx="4375929" cy="3266538"/>
              </a:xfrm>
              <a:prstGeom prst="round2SameRect">
                <a:avLst>
                  <a:gd name="adj1" fmla="val 8000"/>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2" name="Round Same Side Corner Rectangle 4"/>
              <p:cNvSpPr/>
              <p:nvPr/>
            </p:nvSpPr>
            <p:spPr>
              <a:xfrm>
                <a:off x="1491090" y="110355"/>
                <a:ext cx="4222851" cy="31899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500" tIns="190500" rIns="63500" bIns="63500" numCol="1" spcCol="1270" anchor="ctr" anchorCtr="0">
                <a:noAutofit/>
              </a:bodyPr>
              <a:lstStyle/>
              <a:p>
                <a:pPr marL="0" lvl="1" algn="ctr" defTabSz="2222500">
                  <a:lnSpc>
                    <a:spcPct val="90000"/>
                  </a:lnSpc>
                  <a:spcBef>
                    <a:spcPct val="0"/>
                  </a:spcBef>
                  <a:spcAft>
                    <a:spcPct val="15000"/>
                  </a:spcAft>
                </a:pPr>
                <a:r>
                  <a:rPr lang="en-GB" sz="2000" kern="1200" dirty="0" smtClean="0">
                    <a:latin typeface="Arial" panose="020B0604020202020204" pitchFamily="34" charset="0"/>
                    <a:cs typeface="Arial" panose="020B0604020202020204" pitchFamily="34" charset="0"/>
                  </a:rPr>
                  <a:t>Stockley’s Drug Interactions (SDI)</a:t>
                </a:r>
                <a:endParaRPr lang="en-GB" sz="2000" kern="1200" dirty="0">
                  <a:latin typeface="Arial" panose="020B0604020202020204" pitchFamily="34" charset="0"/>
                  <a:cs typeface="Arial" panose="020B0604020202020204" pitchFamily="34" charset="0"/>
                </a:endParaRPr>
              </a:p>
            </p:txBody>
          </p:sp>
        </p:grpSp>
        <p:grpSp>
          <p:nvGrpSpPr>
            <p:cNvPr id="187" name="Group 186"/>
            <p:cNvGrpSpPr/>
            <p:nvPr/>
          </p:nvGrpSpPr>
          <p:grpSpPr>
            <a:xfrm>
              <a:off x="6049028" y="3287535"/>
              <a:ext cx="1736456" cy="547308"/>
              <a:chOff x="1414551" y="3300355"/>
              <a:chExt cx="4375929" cy="1404611"/>
            </a:xfrm>
          </p:grpSpPr>
          <p:sp>
            <p:nvSpPr>
              <p:cNvPr id="189" name="Rectangle 188"/>
              <p:cNvSpPr/>
              <p:nvPr/>
            </p:nvSpPr>
            <p:spPr>
              <a:xfrm>
                <a:off x="1414551" y="3300355"/>
                <a:ext cx="4375929" cy="1404611"/>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0" name="Rectangle 189"/>
              <p:cNvSpPr/>
              <p:nvPr/>
            </p:nvSpPr>
            <p:spPr>
              <a:xfrm>
                <a:off x="1608221" y="3300355"/>
                <a:ext cx="3606177" cy="14046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0980" tIns="0" rIns="73660" bIns="0" numCol="1" spcCol="1270" anchor="ctr" anchorCtr="0">
                <a:noAutofit/>
              </a:bodyPr>
              <a:lstStyle/>
              <a:p>
                <a:pPr lvl="0" algn="ctr" defTabSz="2578100">
                  <a:lnSpc>
                    <a:spcPct val="90000"/>
                  </a:lnSpc>
                  <a:spcBef>
                    <a:spcPct val="0"/>
                  </a:spcBef>
                  <a:spcAft>
                    <a:spcPct val="35000"/>
                  </a:spcAft>
                </a:pPr>
                <a:r>
                  <a:rPr lang="en-GB" sz="2400" b="1" kern="1200" dirty="0" smtClean="0"/>
                  <a:t>70% </a:t>
                </a:r>
                <a:endParaRPr lang="en-GB" sz="2400" b="1" kern="1200" dirty="0"/>
              </a:p>
            </p:txBody>
          </p:sp>
        </p:grpSp>
        <p:sp>
          <p:nvSpPr>
            <p:cNvPr id="188" name="Oval 187"/>
            <p:cNvSpPr/>
            <p:nvPr/>
          </p:nvSpPr>
          <p:spPr>
            <a:xfrm>
              <a:off x="7254180" y="3385271"/>
              <a:ext cx="672905" cy="656667"/>
            </a:xfrm>
            <a:prstGeom prst="ellipse">
              <a:avLst/>
            </a:prstGeom>
            <a:blipFill>
              <a:blip r:embed="rId12">
                <a:extLst>
                  <a:ext uri="{28A0092B-C50C-407E-A947-70E740481C1C}">
                    <a14:useLocalDpi xmlns:a14="http://schemas.microsoft.com/office/drawing/2010/main" val="0"/>
                  </a:ext>
                </a:extLst>
              </a:blip>
              <a:srcRect/>
              <a:stretch>
                <a:fillRect/>
              </a:stretch>
            </a:blipFill>
            <a:ln>
              <a:solidFill>
                <a:schemeClr val="accent1">
                  <a:alpha val="90000"/>
                </a:schemeClr>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grpSp>
        <p:nvGrpSpPr>
          <p:cNvPr id="193" name="Group 192"/>
          <p:cNvGrpSpPr>
            <a:grpSpLocks noChangeAspect="1"/>
          </p:cNvGrpSpPr>
          <p:nvPr/>
        </p:nvGrpSpPr>
        <p:grpSpPr>
          <a:xfrm>
            <a:off x="7920259" y="1792061"/>
            <a:ext cx="1878057" cy="2047146"/>
            <a:chOff x="-6157335" y="367958"/>
            <a:chExt cx="4732769" cy="5253791"/>
          </a:xfrm>
        </p:grpSpPr>
        <p:grpSp>
          <p:nvGrpSpPr>
            <p:cNvPr id="194" name="Group 193"/>
            <p:cNvGrpSpPr/>
            <p:nvPr/>
          </p:nvGrpSpPr>
          <p:grpSpPr>
            <a:xfrm>
              <a:off x="-6157335" y="367958"/>
              <a:ext cx="4375929" cy="3346446"/>
              <a:chOff x="1414551" y="-46092"/>
              <a:chExt cx="4375929" cy="3346446"/>
            </a:xfrm>
          </p:grpSpPr>
          <p:sp>
            <p:nvSpPr>
              <p:cNvPr id="199" name="Round Same Side Corner Rectangle 198"/>
              <p:cNvSpPr/>
              <p:nvPr/>
            </p:nvSpPr>
            <p:spPr>
              <a:xfrm>
                <a:off x="1414551" y="33816"/>
                <a:ext cx="4375929" cy="3266538"/>
              </a:xfrm>
              <a:prstGeom prst="round2SameRect">
                <a:avLst>
                  <a:gd name="adj1" fmla="val 8000"/>
                  <a:gd name="adj2" fmla="val 0"/>
                </a:avLst>
              </a:prstGeom>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0" name="Round Same Side Corner Rectangle 4"/>
              <p:cNvSpPr/>
              <p:nvPr/>
            </p:nvSpPr>
            <p:spPr>
              <a:xfrm>
                <a:off x="1491089" y="-46092"/>
                <a:ext cx="4222852" cy="31899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500" tIns="190500" rIns="63500" bIns="63500" numCol="1" spcCol="1270" anchor="ctr" anchorCtr="0">
                <a:noAutofit/>
              </a:bodyPr>
              <a:lstStyle/>
              <a:p>
                <a:pPr lvl="0" algn="ctr"/>
                <a:r>
                  <a:rPr lang="en-GB" sz="2000" dirty="0" err="1">
                    <a:latin typeface="Arial" panose="020B0604020202020204" pitchFamily="34" charset="0"/>
                    <a:cs typeface="Arial" panose="020B0604020202020204" pitchFamily="34" charset="0"/>
                  </a:rPr>
                  <a:t>Stockley’s</a:t>
                </a:r>
                <a:r>
                  <a:rPr lang="en-GB" sz="2000" dirty="0">
                    <a:latin typeface="Arial" panose="020B0604020202020204" pitchFamily="34" charset="0"/>
                    <a:cs typeface="Arial" panose="020B0604020202020204" pitchFamily="34" charset="0"/>
                  </a:rPr>
                  <a:t> Interaction Checker (SIC)</a:t>
                </a:r>
              </a:p>
            </p:txBody>
          </p:sp>
        </p:grpSp>
        <p:grpSp>
          <p:nvGrpSpPr>
            <p:cNvPr id="195" name="Group 194"/>
            <p:cNvGrpSpPr/>
            <p:nvPr/>
          </p:nvGrpSpPr>
          <p:grpSpPr>
            <a:xfrm>
              <a:off x="-6157335" y="3714405"/>
              <a:ext cx="4375929" cy="1404611"/>
              <a:chOff x="1414551" y="3300355"/>
              <a:chExt cx="4375929" cy="1404611"/>
            </a:xfrm>
          </p:grpSpPr>
          <p:sp>
            <p:nvSpPr>
              <p:cNvPr id="197" name="Rectangle 196"/>
              <p:cNvSpPr/>
              <p:nvPr/>
            </p:nvSpPr>
            <p:spPr>
              <a:xfrm>
                <a:off x="1414551" y="3300355"/>
                <a:ext cx="4375929" cy="1404611"/>
              </a:xfrm>
              <a:prstGeom prst="rect">
                <a:avLst/>
              </a:prstGeom>
              <a:solidFill>
                <a:schemeClr val="accent2"/>
              </a:solidFill>
              <a:ln>
                <a:solidFill>
                  <a:schemeClr val="accent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8" name="Rectangle 197"/>
              <p:cNvSpPr/>
              <p:nvPr/>
            </p:nvSpPr>
            <p:spPr>
              <a:xfrm>
                <a:off x="1608221" y="3300355"/>
                <a:ext cx="3606177" cy="14046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0980" tIns="0" rIns="73660" bIns="0" numCol="1" spcCol="1270" anchor="ctr" anchorCtr="0">
                <a:noAutofit/>
              </a:bodyPr>
              <a:lstStyle/>
              <a:p>
                <a:pPr lvl="0" algn="ctr" defTabSz="2578100">
                  <a:lnSpc>
                    <a:spcPct val="90000"/>
                  </a:lnSpc>
                  <a:spcBef>
                    <a:spcPct val="0"/>
                  </a:spcBef>
                  <a:spcAft>
                    <a:spcPct val="35000"/>
                  </a:spcAft>
                </a:pPr>
                <a:r>
                  <a:rPr lang="en-GB" sz="2400" b="1" dirty="0" smtClean="0"/>
                  <a:t>61</a:t>
                </a:r>
                <a:r>
                  <a:rPr lang="en-GB" sz="2400" b="1" kern="1200" dirty="0" smtClean="0"/>
                  <a:t>% </a:t>
                </a:r>
                <a:endParaRPr lang="en-GB" sz="2400" b="1" kern="1200" dirty="0"/>
              </a:p>
            </p:txBody>
          </p:sp>
        </p:grpSp>
        <p:sp>
          <p:nvSpPr>
            <p:cNvPr id="196" name="Oval 195"/>
            <p:cNvSpPr/>
            <p:nvPr/>
          </p:nvSpPr>
          <p:spPr>
            <a:xfrm>
              <a:off x="-3120310" y="3936481"/>
              <a:ext cx="1695744" cy="1685268"/>
            </a:xfrm>
            <a:prstGeom prst="ellipse">
              <a:avLst/>
            </a:prstGeom>
            <a:blipFill>
              <a:blip r:embed="rId12">
                <a:extLst>
                  <a:ext uri="{28A0092B-C50C-407E-A947-70E740481C1C}">
                    <a14:useLocalDpi xmlns:a14="http://schemas.microsoft.com/office/drawing/2010/main" val="0"/>
                  </a:ext>
                </a:extLst>
              </a:blip>
              <a:srcRect/>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202" name="Oval 201"/>
          <p:cNvSpPr/>
          <p:nvPr/>
        </p:nvSpPr>
        <p:spPr>
          <a:xfrm>
            <a:off x="9125411" y="3178909"/>
            <a:ext cx="673200" cy="655200"/>
          </a:xfrm>
          <a:prstGeom prst="ellipse">
            <a:avLst/>
          </a:prstGeom>
          <a:blipFill>
            <a:blip r:embed="rId13">
              <a:extLst>
                <a:ext uri="{28A0092B-C50C-407E-A947-70E740481C1C}">
                  <a14:useLocalDpi xmlns:a14="http://schemas.microsoft.com/office/drawing/2010/main" val="0"/>
                </a:ext>
              </a:extLst>
            </a:blip>
            <a:srcRect/>
            <a:stretch>
              <a:fillRect/>
            </a:stretch>
          </a:blipFill>
          <a:ln>
            <a:solidFill>
              <a:schemeClr val="accent2">
                <a:alpha val="90000"/>
              </a:schemeClr>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nvGrpSpPr>
          <p:cNvPr id="203" name="Group 202"/>
          <p:cNvGrpSpPr>
            <a:grpSpLocks noChangeAspect="1"/>
          </p:cNvGrpSpPr>
          <p:nvPr/>
        </p:nvGrpSpPr>
        <p:grpSpPr>
          <a:xfrm>
            <a:off x="9938002" y="1807629"/>
            <a:ext cx="1736456" cy="1820119"/>
            <a:chOff x="-6157335" y="447866"/>
            <a:chExt cx="4375929" cy="4671150"/>
          </a:xfrm>
        </p:grpSpPr>
        <p:grpSp>
          <p:nvGrpSpPr>
            <p:cNvPr id="204" name="Group 203"/>
            <p:cNvGrpSpPr/>
            <p:nvPr/>
          </p:nvGrpSpPr>
          <p:grpSpPr>
            <a:xfrm>
              <a:off x="-6157335" y="447866"/>
              <a:ext cx="4375929" cy="3266538"/>
              <a:chOff x="1414551" y="33816"/>
              <a:chExt cx="4375929" cy="3266538"/>
            </a:xfrm>
          </p:grpSpPr>
          <p:sp>
            <p:nvSpPr>
              <p:cNvPr id="209" name="Round Same Side Corner Rectangle 208"/>
              <p:cNvSpPr/>
              <p:nvPr/>
            </p:nvSpPr>
            <p:spPr>
              <a:xfrm>
                <a:off x="1414551" y="33816"/>
                <a:ext cx="4375929" cy="3266538"/>
              </a:xfrm>
              <a:prstGeom prst="round2SameRect">
                <a:avLst>
                  <a:gd name="adj1" fmla="val 8000"/>
                  <a:gd name="adj2" fmla="val 0"/>
                </a:avLst>
              </a:prstGeom>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0" name="Round Same Side Corner Rectangle 4"/>
              <p:cNvSpPr/>
              <p:nvPr/>
            </p:nvSpPr>
            <p:spPr>
              <a:xfrm>
                <a:off x="1491090" y="110355"/>
                <a:ext cx="4222851" cy="31899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500" tIns="190500" rIns="63500" bIns="63500" numCol="1" spcCol="1270" anchor="ctr" anchorCtr="0">
                <a:noAutofit/>
              </a:bodyPr>
              <a:lstStyle/>
              <a:p>
                <a:pPr marL="0" lvl="1" algn="ctr" defTabSz="2222500">
                  <a:lnSpc>
                    <a:spcPct val="90000"/>
                  </a:lnSpc>
                  <a:spcBef>
                    <a:spcPct val="0"/>
                  </a:spcBef>
                  <a:spcAft>
                    <a:spcPct val="15000"/>
                  </a:spcAft>
                </a:pPr>
                <a:r>
                  <a:rPr lang="en-GB" sz="2000" dirty="0">
                    <a:latin typeface="Arial" panose="020B0604020202020204" pitchFamily="34" charset="0"/>
                    <a:cs typeface="Arial" panose="020B0604020202020204" pitchFamily="34" charset="0"/>
                  </a:rPr>
                  <a:t>Drugs.com (DC)</a:t>
                </a:r>
              </a:p>
            </p:txBody>
          </p:sp>
        </p:grpSp>
        <p:grpSp>
          <p:nvGrpSpPr>
            <p:cNvPr id="205" name="Group 204"/>
            <p:cNvGrpSpPr/>
            <p:nvPr/>
          </p:nvGrpSpPr>
          <p:grpSpPr>
            <a:xfrm>
              <a:off x="-6157335" y="3714405"/>
              <a:ext cx="4375929" cy="1404611"/>
              <a:chOff x="1414551" y="3300355"/>
              <a:chExt cx="4375929" cy="1404611"/>
            </a:xfrm>
          </p:grpSpPr>
          <p:sp>
            <p:nvSpPr>
              <p:cNvPr id="207" name="Rectangle 206"/>
              <p:cNvSpPr/>
              <p:nvPr/>
            </p:nvSpPr>
            <p:spPr>
              <a:xfrm>
                <a:off x="1414551" y="3300355"/>
                <a:ext cx="4375929" cy="1404611"/>
              </a:xfrm>
              <a:prstGeom prst="rect">
                <a:avLst/>
              </a:prstGeom>
              <a:solidFill>
                <a:schemeClr val="accent3"/>
              </a:solidFill>
              <a:ln>
                <a:solidFill>
                  <a:schemeClr val="accent3"/>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8" name="Rectangle 207"/>
              <p:cNvSpPr/>
              <p:nvPr/>
            </p:nvSpPr>
            <p:spPr>
              <a:xfrm>
                <a:off x="1608221" y="3300355"/>
                <a:ext cx="3606177" cy="14046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0980" tIns="0" rIns="73660" bIns="0" numCol="1" spcCol="1270" anchor="ctr" anchorCtr="0">
                <a:noAutofit/>
              </a:bodyPr>
              <a:lstStyle/>
              <a:p>
                <a:pPr lvl="0" algn="ctr" defTabSz="2578100">
                  <a:lnSpc>
                    <a:spcPct val="90000"/>
                  </a:lnSpc>
                  <a:spcBef>
                    <a:spcPct val="0"/>
                  </a:spcBef>
                  <a:spcAft>
                    <a:spcPct val="35000"/>
                  </a:spcAft>
                </a:pPr>
                <a:r>
                  <a:rPr lang="en-GB" sz="2400" b="1" kern="1200" dirty="0" smtClean="0"/>
                  <a:t>70% </a:t>
                </a:r>
                <a:endParaRPr lang="en-GB" sz="2400" b="1" kern="1200" dirty="0"/>
              </a:p>
            </p:txBody>
          </p:sp>
        </p:grpSp>
      </p:grpSp>
      <p:sp>
        <p:nvSpPr>
          <p:cNvPr id="211" name="Oval 210"/>
          <p:cNvSpPr/>
          <p:nvPr/>
        </p:nvSpPr>
        <p:spPr>
          <a:xfrm>
            <a:off x="11307486" y="3182540"/>
            <a:ext cx="673200" cy="655200"/>
          </a:xfrm>
          <a:prstGeom prst="ellipse">
            <a:avLst/>
          </a:prstGeom>
          <a:blipFill>
            <a:blip r:embed="rId14">
              <a:extLst>
                <a:ext uri="{BEBA8EAE-BF5A-486C-A8C5-ECC9F3942E4B}">
                  <a14:imgProps xmlns:a14="http://schemas.microsoft.com/office/drawing/2010/main">
                    <a14:imgLayer r:embed="rId15">
                      <a14:imgEffect>
                        <a14:sharpenSoften amount="50000"/>
                      </a14:imgEffect>
                    </a14:imgLayer>
                  </a14:imgProps>
                </a:ext>
                <a:ext uri="{28A0092B-C50C-407E-A947-70E740481C1C}">
                  <a14:useLocalDpi xmlns:a14="http://schemas.microsoft.com/office/drawing/2010/main" val="0"/>
                </a:ext>
              </a:extLst>
            </a:blip>
            <a:srcRect/>
            <a:stretch>
              <a:fillRect l="-3000" r="-3000"/>
            </a:stretch>
          </a:blipFill>
          <a:ln>
            <a:solidFill>
              <a:schemeClr val="accent3">
                <a:alpha val="90000"/>
              </a:schemeClr>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nvGrpSpPr>
          <p:cNvPr id="212" name="Group 211"/>
          <p:cNvGrpSpPr>
            <a:grpSpLocks noChangeAspect="1"/>
          </p:cNvGrpSpPr>
          <p:nvPr/>
        </p:nvGrpSpPr>
        <p:grpSpPr>
          <a:xfrm>
            <a:off x="5904554" y="4142856"/>
            <a:ext cx="1736456" cy="1851255"/>
            <a:chOff x="-6157335" y="367958"/>
            <a:chExt cx="4375929" cy="4751058"/>
          </a:xfrm>
        </p:grpSpPr>
        <p:grpSp>
          <p:nvGrpSpPr>
            <p:cNvPr id="213" name="Group 212"/>
            <p:cNvGrpSpPr/>
            <p:nvPr/>
          </p:nvGrpSpPr>
          <p:grpSpPr>
            <a:xfrm>
              <a:off x="-6157335" y="367958"/>
              <a:ext cx="4375929" cy="3346446"/>
              <a:chOff x="1414551" y="-46092"/>
              <a:chExt cx="4375929" cy="3346446"/>
            </a:xfrm>
          </p:grpSpPr>
          <p:sp>
            <p:nvSpPr>
              <p:cNvPr id="218" name="Round Same Side Corner Rectangle 217"/>
              <p:cNvSpPr/>
              <p:nvPr/>
            </p:nvSpPr>
            <p:spPr>
              <a:xfrm>
                <a:off x="1414551" y="33816"/>
                <a:ext cx="4375929" cy="3266538"/>
              </a:xfrm>
              <a:prstGeom prst="round2SameRect">
                <a:avLst>
                  <a:gd name="adj1" fmla="val 8000"/>
                  <a:gd name="adj2" fmla="val 0"/>
                </a:avLst>
              </a:prstGeom>
              <a:ln>
                <a:solidFill>
                  <a:schemeClr val="accent4"/>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9" name="Round Same Side Corner Rectangle 4"/>
              <p:cNvSpPr/>
              <p:nvPr/>
            </p:nvSpPr>
            <p:spPr>
              <a:xfrm>
                <a:off x="1491089" y="-46092"/>
                <a:ext cx="4222852" cy="31899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500" tIns="190500" rIns="63500" bIns="63500" numCol="1" spcCol="1270" anchor="ctr" anchorCtr="0">
                <a:noAutofit/>
              </a:bodyPr>
              <a:lstStyle/>
              <a:p>
                <a:pPr lvl="0" algn="ctr"/>
                <a:r>
                  <a:rPr lang="en-GB" sz="2000" dirty="0" err="1" smtClean="0">
                    <a:latin typeface="Arial" panose="020B0604020202020204" pitchFamily="34" charset="0"/>
                    <a:cs typeface="Arial" panose="020B0604020202020204" pitchFamily="34" charset="0"/>
                  </a:rPr>
                  <a:t>UpToDate</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Lexicomp</a:t>
                </a:r>
                <a:r>
                  <a:rPr lang="en-GB" sz="2000" dirty="0" smtClean="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(UTD)</a:t>
                </a:r>
              </a:p>
            </p:txBody>
          </p:sp>
        </p:grpSp>
        <p:grpSp>
          <p:nvGrpSpPr>
            <p:cNvPr id="214" name="Group 213"/>
            <p:cNvGrpSpPr/>
            <p:nvPr/>
          </p:nvGrpSpPr>
          <p:grpSpPr>
            <a:xfrm>
              <a:off x="-6157335" y="3714405"/>
              <a:ext cx="4375929" cy="1404611"/>
              <a:chOff x="1414551" y="3300355"/>
              <a:chExt cx="4375929" cy="1404611"/>
            </a:xfrm>
          </p:grpSpPr>
          <p:sp>
            <p:nvSpPr>
              <p:cNvPr id="216" name="Rectangle 215"/>
              <p:cNvSpPr/>
              <p:nvPr/>
            </p:nvSpPr>
            <p:spPr>
              <a:xfrm>
                <a:off x="1414551" y="3300355"/>
                <a:ext cx="4375929" cy="1404611"/>
              </a:xfrm>
              <a:prstGeom prst="rect">
                <a:avLst/>
              </a:prstGeom>
              <a:solidFill>
                <a:schemeClr val="accent4"/>
              </a:solidFill>
              <a:ln>
                <a:solidFill>
                  <a:schemeClr val="accent4"/>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7" name="Rectangle 216"/>
              <p:cNvSpPr/>
              <p:nvPr/>
            </p:nvSpPr>
            <p:spPr>
              <a:xfrm>
                <a:off x="1608221" y="3300355"/>
                <a:ext cx="3606177" cy="14046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0980" tIns="0" rIns="73660" bIns="0" numCol="1" spcCol="1270" anchor="ctr" anchorCtr="0">
                <a:noAutofit/>
              </a:bodyPr>
              <a:lstStyle/>
              <a:p>
                <a:pPr lvl="0" algn="ctr" defTabSz="2578100">
                  <a:lnSpc>
                    <a:spcPct val="90000"/>
                  </a:lnSpc>
                  <a:spcBef>
                    <a:spcPct val="0"/>
                  </a:spcBef>
                  <a:spcAft>
                    <a:spcPct val="35000"/>
                  </a:spcAft>
                </a:pPr>
                <a:r>
                  <a:rPr lang="en-GB" sz="2400" b="1" kern="1200" dirty="0" smtClean="0"/>
                  <a:t>72% </a:t>
                </a:r>
                <a:endParaRPr lang="en-GB" sz="2400" b="1" kern="1200" dirty="0"/>
              </a:p>
            </p:txBody>
          </p:sp>
        </p:grpSp>
      </p:grpSp>
      <p:sp>
        <p:nvSpPr>
          <p:cNvPr id="220" name="Oval 219"/>
          <p:cNvSpPr/>
          <p:nvPr/>
        </p:nvSpPr>
        <p:spPr>
          <a:xfrm>
            <a:off x="7109411" y="5491099"/>
            <a:ext cx="673200" cy="655200"/>
          </a:xfrm>
          <a:prstGeom prst="ellipse">
            <a:avLst/>
          </a:prstGeom>
          <a:blipFill>
            <a:blip r:embed="rId16" cstate="print">
              <a:extLst>
                <a:ext uri="{28A0092B-C50C-407E-A947-70E740481C1C}">
                  <a14:useLocalDpi xmlns:a14="http://schemas.microsoft.com/office/drawing/2010/main" val="0"/>
                </a:ext>
              </a:extLst>
            </a:blip>
            <a:srcRect/>
            <a:stretch>
              <a:fillRect/>
            </a:stretch>
          </a:blipFill>
          <a:ln>
            <a:solidFill>
              <a:schemeClr val="accent4">
                <a:alpha val="90000"/>
              </a:schemeClr>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nvGrpSpPr>
          <p:cNvPr id="221" name="Group 220"/>
          <p:cNvGrpSpPr>
            <a:grpSpLocks noChangeAspect="1"/>
          </p:cNvGrpSpPr>
          <p:nvPr/>
        </p:nvGrpSpPr>
        <p:grpSpPr>
          <a:xfrm>
            <a:off x="7914859" y="4142856"/>
            <a:ext cx="1736456" cy="1851255"/>
            <a:chOff x="-6157335" y="367958"/>
            <a:chExt cx="4375929" cy="4751058"/>
          </a:xfrm>
        </p:grpSpPr>
        <p:grpSp>
          <p:nvGrpSpPr>
            <p:cNvPr id="222" name="Group 221"/>
            <p:cNvGrpSpPr/>
            <p:nvPr/>
          </p:nvGrpSpPr>
          <p:grpSpPr>
            <a:xfrm>
              <a:off x="-6157335" y="367958"/>
              <a:ext cx="4375929" cy="3346446"/>
              <a:chOff x="1414551" y="-46092"/>
              <a:chExt cx="4375929" cy="3346446"/>
            </a:xfrm>
          </p:grpSpPr>
          <p:sp>
            <p:nvSpPr>
              <p:cNvPr id="226" name="Round Same Side Corner Rectangle 225"/>
              <p:cNvSpPr/>
              <p:nvPr/>
            </p:nvSpPr>
            <p:spPr>
              <a:xfrm>
                <a:off x="1414551" y="33816"/>
                <a:ext cx="4375929" cy="3266538"/>
              </a:xfrm>
              <a:prstGeom prst="round2SameRect">
                <a:avLst>
                  <a:gd name="adj1" fmla="val 8000"/>
                  <a:gd name="adj2" fmla="val 0"/>
                </a:avLst>
              </a:pr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7" name="Round Same Side Corner Rectangle 4"/>
              <p:cNvSpPr/>
              <p:nvPr/>
            </p:nvSpPr>
            <p:spPr>
              <a:xfrm>
                <a:off x="1491089" y="-46092"/>
                <a:ext cx="4222852" cy="31899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500" tIns="190500" rIns="63500" bIns="63500" numCol="1" spcCol="1270" anchor="ctr" anchorCtr="0">
                <a:noAutofit/>
              </a:bodyPr>
              <a:lstStyle/>
              <a:p>
                <a:pPr lvl="0" algn="ctr"/>
                <a:r>
                  <a:rPr lang="en-GB" sz="2000" dirty="0" err="1"/>
                  <a:t>Dynamedex</a:t>
                </a:r>
                <a:r>
                  <a:rPr lang="en-GB" sz="2000" dirty="0"/>
                  <a:t> (DM)</a:t>
                </a:r>
              </a:p>
            </p:txBody>
          </p:sp>
        </p:grpSp>
        <p:grpSp>
          <p:nvGrpSpPr>
            <p:cNvPr id="223" name="Group 222"/>
            <p:cNvGrpSpPr/>
            <p:nvPr/>
          </p:nvGrpSpPr>
          <p:grpSpPr>
            <a:xfrm>
              <a:off x="-6157335" y="3714405"/>
              <a:ext cx="4375929" cy="1404611"/>
              <a:chOff x="1414551" y="3300355"/>
              <a:chExt cx="4375929" cy="1404611"/>
            </a:xfrm>
          </p:grpSpPr>
          <p:sp>
            <p:nvSpPr>
              <p:cNvPr id="224" name="Rectangle 223"/>
              <p:cNvSpPr/>
              <p:nvPr/>
            </p:nvSpPr>
            <p:spPr>
              <a:xfrm>
                <a:off x="1414551" y="3300355"/>
                <a:ext cx="4375929" cy="1404611"/>
              </a:xfrm>
              <a:prstGeom prst="rect">
                <a:avLst/>
              </a:prstGeom>
              <a:solidFill>
                <a:schemeClr val="accent5"/>
              </a:solidFill>
              <a:ln>
                <a:solidFill>
                  <a:schemeClr val="accent5"/>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5" name="Rectangle 224"/>
              <p:cNvSpPr/>
              <p:nvPr/>
            </p:nvSpPr>
            <p:spPr>
              <a:xfrm>
                <a:off x="1608221" y="3300355"/>
                <a:ext cx="3606177" cy="14046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0980" tIns="0" rIns="73660" bIns="0" numCol="1" spcCol="1270" anchor="ctr" anchorCtr="0">
                <a:noAutofit/>
              </a:bodyPr>
              <a:lstStyle/>
              <a:p>
                <a:pPr lvl="0" algn="ctr" defTabSz="2578100">
                  <a:lnSpc>
                    <a:spcPct val="90000"/>
                  </a:lnSpc>
                  <a:spcBef>
                    <a:spcPct val="0"/>
                  </a:spcBef>
                  <a:spcAft>
                    <a:spcPct val="35000"/>
                  </a:spcAft>
                </a:pPr>
                <a:r>
                  <a:rPr lang="en-GB" sz="2400" b="1" dirty="0" smtClean="0"/>
                  <a:t>41</a:t>
                </a:r>
                <a:r>
                  <a:rPr lang="en-GB" sz="2400" b="1" kern="1200" dirty="0" smtClean="0"/>
                  <a:t>% </a:t>
                </a:r>
                <a:endParaRPr lang="en-GB" sz="2400" b="1" kern="1200" dirty="0"/>
              </a:p>
            </p:txBody>
          </p:sp>
        </p:grpSp>
      </p:grpSp>
      <p:sp>
        <p:nvSpPr>
          <p:cNvPr id="228" name="Oval 227"/>
          <p:cNvSpPr/>
          <p:nvPr/>
        </p:nvSpPr>
        <p:spPr>
          <a:xfrm>
            <a:off x="9157942" y="5491099"/>
            <a:ext cx="673200" cy="655200"/>
          </a:xfrm>
          <a:prstGeom prst="ellipse">
            <a:avLst/>
          </a:prstGeom>
          <a:blipFill>
            <a:blip r:embed="rId17">
              <a:extLst>
                <a:ext uri="{28A0092B-C50C-407E-A947-70E740481C1C}">
                  <a14:useLocalDpi xmlns:a14="http://schemas.microsoft.com/office/drawing/2010/main" val="0"/>
                </a:ext>
              </a:extLst>
            </a:blip>
            <a:srcRect/>
            <a:stretch>
              <a:fillRect t="-3000" b="-3000"/>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nvGrpSpPr>
          <p:cNvPr id="237" name="Group 236"/>
          <p:cNvGrpSpPr>
            <a:grpSpLocks noChangeAspect="1"/>
          </p:cNvGrpSpPr>
          <p:nvPr/>
        </p:nvGrpSpPr>
        <p:grpSpPr>
          <a:xfrm>
            <a:off x="9873777" y="4127090"/>
            <a:ext cx="1841283" cy="1867021"/>
            <a:chOff x="-6319185" y="327496"/>
            <a:chExt cx="4640097" cy="4791520"/>
          </a:xfrm>
        </p:grpSpPr>
        <p:grpSp>
          <p:nvGrpSpPr>
            <p:cNvPr id="238" name="Group 237"/>
            <p:cNvGrpSpPr/>
            <p:nvPr/>
          </p:nvGrpSpPr>
          <p:grpSpPr>
            <a:xfrm>
              <a:off x="-6319185" y="327496"/>
              <a:ext cx="4640097" cy="3386908"/>
              <a:chOff x="1252701" y="-86554"/>
              <a:chExt cx="4640097" cy="3386908"/>
            </a:xfrm>
          </p:grpSpPr>
          <p:sp>
            <p:nvSpPr>
              <p:cNvPr id="242" name="Round Same Side Corner Rectangle 241"/>
              <p:cNvSpPr/>
              <p:nvPr/>
            </p:nvSpPr>
            <p:spPr>
              <a:xfrm>
                <a:off x="1414551" y="33816"/>
                <a:ext cx="4375929" cy="3266538"/>
              </a:xfrm>
              <a:prstGeom prst="round2SameRect">
                <a:avLst>
                  <a:gd name="adj1" fmla="val 8000"/>
                  <a:gd name="adj2" fmla="val 0"/>
                </a:avLst>
              </a:prstGeom>
              <a:solidFill>
                <a:schemeClr val="bg1">
                  <a:alpha val="90000"/>
                </a:schemeClr>
              </a:solidFill>
              <a:ln>
                <a:solidFill>
                  <a:schemeClr val="accent6"/>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3" name="Round Same Side Corner Rectangle 4"/>
              <p:cNvSpPr/>
              <p:nvPr/>
            </p:nvSpPr>
            <p:spPr>
              <a:xfrm>
                <a:off x="1252701" y="-86554"/>
                <a:ext cx="4640097" cy="31899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500" tIns="190500" rIns="63500" bIns="63500" numCol="1" spcCol="1270" anchor="ctr" anchorCtr="0">
                <a:noAutofit/>
              </a:bodyPr>
              <a:lstStyle/>
              <a:p>
                <a:pPr lvl="0" algn="ctr"/>
                <a:r>
                  <a:rPr lang="en-US" sz="2000" dirty="0">
                    <a:latin typeface="Arial" panose="020B0604020202020204" pitchFamily="34" charset="0"/>
                    <a:cs typeface="Arial" panose="020B0604020202020204" pitchFamily="34" charset="0"/>
                  </a:rPr>
                  <a:t>Summary of Product Characteristics (SPC)</a:t>
                </a:r>
              </a:p>
            </p:txBody>
          </p:sp>
        </p:grpSp>
        <p:grpSp>
          <p:nvGrpSpPr>
            <p:cNvPr id="239" name="Group 238"/>
            <p:cNvGrpSpPr/>
            <p:nvPr/>
          </p:nvGrpSpPr>
          <p:grpSpPr>
            <a:xfrm>
              <a:off x="-6157335" y="3714405"/>
              <a:ext cx="4375929" cy="1404611"/>
              <a:chOff x="1414551" y="3300355"/>
              <a:chExt cx="4375929" cy="1404611"/>
            </a:xfrm>
          </p:grpSpPr>
          <p:sp>
            <p:nvSpPr>
              <p:cNvPr id="240" name="Rectangle 239"/>
              <p:cNvSpPr/>
              <p:nvPr/>
            </p:nvSpPr>
            <p:spPr>
              <a:xfrm>
                <a:off x="1414551" y="3300355"/>
                <a:ext cx="4375929" cy="1404611"/>
              </a:xfrm>
              <a:prstGeom prst="rect">
                <a:avLst/>
              </a:prstGeom>
              <a:solidFill>
                <a:schemeClr val="accent6"/>
              </a:solidFill>
              <a:ln>
                <a:solidFill>
                  <a:schemeClr val="accent6"/>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1" name="Rectangle 240"/>
              <p:cNvSpPr/>
              <p:nvPr/>
            </p:nvSpPr>
            <p:spPr>
              <a:xfrm>
                <a:off x="1608221" y="3300355"/>
                <a:ext cx="3606177" cy="14046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0980" tIns="0" rIns="73660" bIns="0" numCol="1" spcCol="1270" anchor="ctr" anchorCtr="0">
                <a:noAutofit/>
              </a:bodyPr>
              <a:lstStyle/>
              <a:p>
                <a:pPr lvl="0" algn="ctr" defTabSz="2578100">
                  <a:lnSpc>
                    <a:spcPct val="90000"/>
                  </a:lnSpc>
                  <a:spcBef>
                    <a:spcPct val="0"/>
                  </a:spcBef>
                  <a:spcAft>
                    <a:spcPct val="35000"/>
                  </a:spcAft>
                </a:pPr>
                <a:r>
                  <a:rPr lang="en-GB" sz="2400" b="1" dirty="0"/>
                  <a:t>6</a:t>
                </a:r>
                <a:r>
                  <a:rPr lang="en-GB" sz="2400" b="1" kern="1200" dirty="0" smtClean="0"/>
                  <a:t>2% </a:t>
                </a:r>
                <a:endParaRPr lang="en-GB" sz="2400" b="1" kern="1200" dirty="0"/>
              </a:p>
            </p:txBody>
          </p:sp>
        </p:grpSp>
      </p:grpSp>
      <p:sp>
        <p:nvSpPr>
          <p:cNvPr id="244" name="Oval 243"/>
          <p:cNvSpPr/>
          <p:nvPr/>
        </p:nvSpPr>
        <p:spPr>
          <a:xfrm>
            <a:off x="11378460" y="5491099"/>
            <a:ext cx="673200" cy="655200"/>
          </a:xfrm>
          <a:prstGeom prst="ellipse">
            <a:avLst/>
          </a:prstGeom>
          <a:blipFill>
            <a:blip r:embed="rId18">
              <a:extLst>
                <a:ext uri="{28A0092B-C50C-407E-A947-70E740481C1C}">
                  <a14:useLocalDpi xmlns:a14="http://schemas.microsoft.com/office/drawing/2010/main" val="0"/>
                </a:ext>
              </a:extLst>
            </a:blip>
            <a:srcRect/>
            <a:stretch>
              <a:fillRect l="-35000" r="-35000"/>
            </a:stretch>
          </a:blipFill>
          <a:ln>
            <a:solidFill>
              <a:schemeClr val="accent6">
                <a:alpha val="90000"/>
              </a:schemeClr>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5" name="Rounded Rectangle 24"/>
          <p:cNvSpPr/>
          <p:nvPr/>
        </p:nvSpPr>
        <p:spPr>
          <a:xfrm>
            <a:off x="261257" y="1633115"/>
            <a:ext cx="5210629" cy="4513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i="1" dirty="0" smtClean="0"/>
              <a:t>66* </a:t>
            </a:r>
            <a:r>
              <a:rPr lang="en-GB" sz="2000" dirty="0" smtClean="0"/>
              <a:t>interactions were identified from the six resources used </a:t>
            </a:r>
          </a:p>
          <a:p>
            <a:pPr algn="ctr"/>
            <a:endParaRPr lang="en-GB" sz="2000" dirty="0"/>
          </a:p>
          <a:p>
            <a:pPr algn="ctr"/>
            <a:r>
              <a:rPr lang="en-GB" sz="2000" dirty="0" smtClean="0"/>
              <a:t>Where there was more than one interaction listed per pair, this was recorded as numerous interactions.</a:t>
            </a:r>
          </a:p>
          <a:p>
            <a:pPr algn="ctr"/>
            <a:endParaRPr lang="en-GB" sz="2000" dirty="0"/>
          </a:p>
          <a:p>
            <a:pPr algn="ctr"/>
            <a:r>
              <a:rPr lang="en-GB" sz="2000" dirty="0" smtClean="0"/>
              <a:t>Results are documented as the percentage interactions listed, they are not necessarily the same interactions across each resource.</a:t>
            </a:r>
          </a:p>
          <a:p>
            <a:pPr algn="ctr"/>
            <a:endParaRPr lang="en-GB" sz="2000" dirty="0" smtClean="0"/>
          </a:p>
          <a:p>
            <a:pPr algn="ctr"/>
            <a:r>
              <a:rPr lang="en-GB" sz="1400" dirty="0" smtClean="0"/>
              <a:t>*</a:t>
            </a:r>
            <a:r>
              <a:rPr lang="en-GB" sz="1400" i="1" dirty="0" smtClean="0"/>
              <a:t>5 interactions were later removed from the results – Drugs.com listed interactions which were not referenced or listed in any other resource </a:t>
            </a:r>
            <a:endParaRPr lang="en-GB" sz="1400" i="1" dirty="0"/>
          </a:p>
        </p:txBody>
      </p:sp>
    </p:spTree>
    <p:extLst>
      <p:ext uri="{BB962C8B-B14F-4D97-AF65-F5344CB8AC3E}">
        <p14:creationId xmlns:p14="http://schemas.microsoft.com/office/powerpoint/2010/main" val="3423133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16" name="Frame 115">
            <a:extLst>
              <a:ext uri="{FF2B5EF4-FFF2-40B4-BE49-F238E27FC236}">
                <a16:creationId xmlns:a16="http://schemas.microsoft.com/office/drawing/2014/main" id="{B8A794B9-2AD2-4FD9-B4A2-85EDF384C27F}"/>
              </a:ext>
            </a:extLst>
          </p:cNvPr>
          <p:cNvSpPr/>
          <p:nvPr/>
        </p:nvSpPr>
        <p:spPr>
          <a:xfrm>
            <a:off x="259556" y="266700"/>
            <a:ext cx="11672888" cy="6324600"/>
          </a:xfrm>
          <a:prstGeom prst="frame">
            <a:avLst>
              <a:gd name="adj1" fmla="val 15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5" name="Group 114">
            <a:extLst>
              <a:ext uri="{FF2B5EF4-FFF2-40B4-BE49-F238E27FC236}">
                <a16:creationId xmlns:a16="http://schemas.microsoft.com/office/drawing/2014/main" id="{6C1DE289-C385-4A2A-8B00-99E26490646B}"/>
              </a:ext>
            </a:extLst>
          </p:cNvPr>
          <p:cNvGrpSpPr/>
          <p:nvPr/>
        </p:nvGrpSpPr>
        <p:grpSpPr>
          <a:xfrm flipV="1">
            <a:off x="-121582" y="-3635"/>
            <a:ext cx="1649375" cy="1688747"/>
            <a:chOff x="-214779" y="3818987"/>
            <a:chExt cx="3158686" cy="3053641"/>
          </a:xfrm>
        </p:grpSpPr>
        <p:grpSp>
          <p:nvGrpSpPr>
            <p:cNvPr id="81" name="Group 80">
              <a:extLst>
                <a:ext uri="{FF2B5EF4-FFF2-40B4-BE49-F238E27FC236}">
                  <a16:creationId xmlns:a16="http://schemas.microsoft.com/office/drawing/2014/main" id="{B0BFC25C-6725-4931-9168-F136E8D8FEC4}"/>
                </a:ext>
              </a:extLst>
            </p:cNvPr>
            <p:cNvGrpSpPr/>
            <p:nvPr/>
          </p:nvGrpSpPr>
          <p:grpSpPr>
            <a:xfrm rot="1587316">
              <a:off x="909065" y="3818987"/>
              <a:ext cx="1555538" cy="2302642"/>
              <a:chOff x="6477000" y="3016250"/>
              <a:chExt cx="1328738" cy="1966913"/>
            </a:xfrm>
          </p:grpSpPr>
          <p:sp>
            <p:nvSpPr>
              <p:cNvPr id="82" name="Freeform 21">
                <a:extLst>
                  <a:ext uri="{FF2B5EF4-FFF2-40B4-BE49-F238E27FC236}">
                    <a16:creationId xmlns:a16="http://schemas.microsoft.com/office/drawing/2014/main" id="{E5BA3D2B-D97C-4F87-AAE5-75AF546B0B55}"/>
                  </a:ext>
                </a:extLst>
              </p:cNvPr>
              <p:cNvSpPr>
                <a:spLocks/>
              </p:cNvSpPr>
              <p:nvPr/>
            </p:nvSpPr>
            <p:spPr bwMode="auto">
              <a:xfrm>
                <a:off x="6477000" y="3162300"/>
                <a:ext cx="1328738" cy="1820863"/>
              </a:xfrm>
              <a:custGeom>
                <a:avLst/>
                <a:gdLst>
                  <a:gd name="T0" fmla="*/ 353 w 353"/>
                  <a:gd name="T1" fmla="*/ 461 h 485"/>
                  <a:gd name="T2" fmla="*/ 329 w 353"/>
                  <a:gd name="T3" fmla="*/ 485 h 485"/>
                  <a:gd name="T4" fmla="*/ 24 w 353"/>
                  <a:gd name="T5" fmla="*/ 485 h 485"/>
                  <a:gd name="T6" fmla="*/ 0 w 353"/>
                  <a:gd name="T7" fmla="*/ 461 h 485"/>
                  <a:gd name="T8" fmla="*/ 0 w 353"/>
                  <a:gd name="T9" fmla="*/ 24 h 485"/>
                  <a:gd name="T10" fmla="*/ 24 w 353"/>
                  <a:gd name="T11" fmla="*/ 0 h 485"/>
                  <a:gd name="T12" fmla="*/ 329 w 353"/>
                  <a:gd name="T13" fmla="*/ 0 h 485"/>
                  <a:gd name="T14" fmla="*/ 353 w 353"/>
                  <a:gd name="T15" fmla="*/ 24 h 485"/>
                  <a:gd name="T16" fmla="*/ 353 w 353"/>
                  <a:gd name="T17" fmla="*/ 461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485">
                    <a:moveTo>
                      <a:pt x="353" y="461"/>
                    </a:moveTo>
                    <a:cubicBezTo>
                      <a:pt x="353" y="475"/>
                      <a:pt x="343" y="485"/>
                      <a:pt x="329" y="485"/>
                    </a:cubicBezTo>
                    <a:cubicBezTo>
                      <a:pt x="24" y="485"/>
                      <a:pt x="24" y="485"/>
                      <a:pt x="24" y="485"/>
                    </a:cubicBezTo>
                    <a:cubicBezTo>
                      <a:pt x="11" y="485"/>
                      <a:pt x="0" y="475"/>
                      <a:pt x="0" y="461"/>
                    </a:cubicBezTo>
                    <a:cubicBezTo>
                      <a:pt x="0" y="24"/>
                      <a:pt x="0" y="24"/>
                      <a:pt x="0" y="24"/>
                    </a:cubicBezTo>
                    <a:cubicBezTo>
                      <a:pt x="0" y="11"/>
                      <a:pt x="11" y="0"/>
                      <a:pt x="24" y="0"/>
                    </a:cubicBezTo>
                    <a:cubicBezTo>
                      <a:pt x="329" y="0"/>
                      <a:pt x="329" y="0"/>
                      <a:pt x="329" y="0"/>
                    </a:cubicBezTo>
                    <a:cubicBezTo>
                      <a:pt x="343" y="0"/>
                      <a:pt x="353" y="11"/>
                      <a:pt x="353" y="24"/>
                    </a:cubicBezTo>
                    <a:lnTo>
                      <a:pt x="353" y="461"/>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22">
                <a:extLst>
                  <a:ext uri="{FF2B5EF4-FFF2-40B4-BE49-F238E27FC236}">
                    <a16:creationId xmlns:a16="http://schemas.microsoft.com/office/drawing/2014/main" id="{215C6FC2-D018-41B9-834F-F3CA740D8C77}"/>
                  </a:ext>
                </a:extLst>
              </p:cNvPr>
              <p:cNvSpPr>
                <a:spLocks noChangeArrowheads="1"/>
              </p:cNvSpPr>
              <p:nvPr/>
            </p:nvSpPr>
            <p:spPr bwMode="auto">
              <a:xfrm>
                <a:off x="6597650" y="3302000"/>
                <a:ext cx="1087438" cy="1504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3">
                <a:extLst>
                  <a:ext uri="{FF2B5EF4-FFF2-40B4-BE49-F238E27FC236}">
                    <a16:creationId xmlns:a16="http://schemas.microsoft.com/office/drawing/2014/main" id="{A70F7A8D-3694-4A29-AFFE-767E2E184203}"/>
                  </a:ext>
                </a:extLst>
              </p:cNvPr>
              <p:cNvSpPr>
                <a:spLocks/>
              </p:cNvSpPr>
              <p:nvPr/>
            </p:nvSpPr>
            <p:spPr bwMode="auto">
              <a:xfrm>
                <a:off x="6591300" y="3294062"/>
                <a:ext cx="1101725" cy="1520825"/>
              </a:xfrm>
              <a:custGeom>
                <a:avLst/>
                <a:gdLst>
                  <a:gd name="T0" fmla="*/ 689 w 694"/>
                  <a:gd name="T1" fmla="*/ 953 h 958"/>
                  <a:gd name="T2" fmla="*/ 689 w 694"/>
                  <a:gd name="T3" fmla="*/ 948 h 958"/>
                  <a:gd name="T4" fmla="*/ 9 w 694"/>
                  <a:gd name="T5" fmla="*/ 948 h 958"/>
                  <a:gd name="T6" fmla="*/ 9 w 694"/>
                  <a:gd name="T7" fmla="*/ 9 h 958"/>
                  <a:gd name="T8" fmla="*/ 684 w 694"/>
                  <a:gd name="T9" fmla="*/ 9 h 958"/>
                  <a:gd name="T10" fmla="*/ 684 w 694"/>
                  <a:gd name="T11" fmla="*/ 953 h 958"/>
                  <a:gd name="T12" fmla="*/ 689 w 694"/>
                  <a:gd name="T13" fmla="*/ 953 h 958"/>
                  <a:gd name="T14" fmla="*/ 689 w 694"/>
                  <a:gd name="T15" fmla="*/ 948 h 958"/>
                  <a:gd name="T16" fmla="*/ 689 w 694"/>
                  <a:gd name="T17" fmla="*/ 953 h 958"/>
                  <a:gd name="T18" fmla="*/ 694 w 694"/>
                  <a:gd name="T19" fmla="*/ 953 h 958"/>
                  <a:gd name="T20" fmla="*/ 694 w 694"/>
                  <a:gd name="T21" fmla="*/ 0 h 958"/>
                  <a:gd name="T22" fmla="*/ 0 w 694"/>
                  <a:gd name="T23" fmla="*/ 0 h 958"/>
                  <a:gd name="T24" fmla="*/ 0 w 694"/>
                  <a:gd name="T25" fmla="*/ 958 h 958"/>
                  <a:gd name="T26" fmla="*/ 694 w 694"/>
                  <a:gd name="T27" fmla="*/ 958 h 958"/>
                  <a:gd name="T28" fmla="*/ 694 w 694"/>
                  <a:gd name="T29" fmla="*/ 953 h 958"/>
                  <a:gd name="T30" fmla="*/ 689 w 694"/>
                  <a:gd name="T31" fmla="*/ 953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4" h="958">
                    <a:moveTo>
                      <a:pt x="689" y="953"/>
                    </a:moveTo>
                    <a:lnTo>
                      <a:pt x="689" y="948"/>
                    </a:lnTo>
                    <a:lnTo>
                      <a:pt x="9" y="948"/>
                    </a:lnTo>
                    <a:lnTo>
                      <a:pt x="9" y="9"/>
                    </a:lnTo>
                    <a:lnTo>
                      <a:pt x="684" y="9"/>
                    </a:lnTo>
                    <a:lnTo>
                      <a:pt x="684" y="953"/>
                    </a:lnTo>
                    <a:lnTo>
                      <a:pt x="689" y="953"/>
                    </a:lnTo>
                    <a:lnTo>
                      <a:pt x="689" y="948"/>
                    </a:lnTo>
                    <a:lnTo>
                      <a:pt x="689" y="953"/>
                    </a:lnTo>
                    <a:lnTo>
                      <a:pt x="694" y="953"/>
                    </a:lnTo>
                    <a:lnTo>
                      <a:pt x="694" y="0"/>
                    </a:lnTo>
                    <a:lnTo>
                      <a:pt x="0" y="0"/>
                    </a:lnTo>
                    <a:lnTo>
                      <a:pt x="0" y="958"/>
                    </a:lnTo>
                    <a:lnTo>
                      <a:pt x="694" y="958"/>
                    </a:lnTo>
                    <a:lnTo>
                      <a:pt x="694" y="953"/>
                    </a:lnTo>
                    <a:lnTo>
                      <a:pt x="689" y="9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24">
                <a:extLst>
                  <a:ext uri="{FF2B5EF4-FFF2-40B4-BE49-F238E27FC236}">
                    <a16:creationId xmlns:a16="http://schemas.microsoft.com/office/drawing/2014/main" id="{12A85A04-CE70-4116-ACD9-D8BC58F94589}"/>
                  </a:ext>
                </a:extLst>
              </p:cNvPr>
              <p:cNvSpPr>
                <a:spLocks/>
              </p:cNvSpPr>
              <p:nvPr/>
            </p:nvSpPr>
            <p:spPr bwMode="auto">
              <a:xfrm>
                <a:off x="6786563" y="3609975"/>
                <a:ext cx="711200" cy="0"/>
              </a:xfrm>
              <a:custGeom>
                <a:avLst/>
                <a:gdLst>
                  <a:gd name="T0" fmla="*/ 0 w 448"/>
                  <a:gd name="T1" fmla="*/ 448 w 448"/>
                  <a:gd name="T2" fmla="*/ 0 w 448"/>
                </a:gdLst>
                <a:ahLst/>
                <a:cxnLst>
                  <a:cxn ang="0">
                    <a:pos x="T0" y="0"/>
                  </a:cxn>
                  <a:cxn ang="0">
                    <a:pos x="T1" y="0"/>
                  </a:cxn>
                  <a:cxn ang="0">
                    <a:pos x="T2" y="0"/>
                  </a:cxn>
                </a:cxnLst>
                <a:rect l="0" t="0" r="r" b="b"/>
                <a:pathLst>
                  <a:path w="448">
                    <a:moveTo>
                      <a:pt x="0" y="0"/>
                    </a:moveTo>
                    <a:lnTo>
                      <a:pt x="44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Line 25">
                <a:extLst>
                  <a:ext uri="{FF2B5EF4-FFF2-40B4-BE49-F238E27FC236}">
                    <a16:creationId xmlns:a16="http://schemas.microsoft.com/office/drawing/2014/main" id="{41785840-8D44-4077-831E-153F1D766B37}"/>
                  </a:ext>
                </a:extLst>
              </p:cNvPr>
              <p:cNvSpPr>
                <a:spLocks noChangeShapeType="1"/>
              </p:cNvSpPr>
              <p:nvPr/>
            </p:nvSpPr>
            <p:spPr bwMode="auto">
              <a:xfrm>
                <a:off x="6786563" y="3609975"/>
                <a:ext cx="7112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26">
                <a:extLst>
                  <a:ext uri="{FF2B5EF4-FFF2-40B4-BE49-F238E27FC236}">
                    <a16:creationId xmlns:a16="http://schemas.microsoft.com/office/drawing/2014/main" id="{E1A24A4E-BB99-4397-BF2E-F8D044D224A2}"/>
                  </a:ext>
                </a:extLst>
              </p:cNvPr>
              <p:cNvSpPr>
                <a:spLocks/>
              </p:cNvSpPr>
              <p:nvPr/>
            </p:nvSpPr>
            <p:spPr bwMode="auto">
              <a:xfrm>
                <a:off x="6764338" y="3586163"/>
                <a:ext cx="755650" cy="46038"/>
              </a:xfrm>
              <a:custGeom>
                <a:avLst/>
                <a:gdLst>
                  <a:gd name="T0" fmla="*/ 6 w 201"/>
                  <a:gd name="T1" fmla="*/ 12 h 12"/>
                  <a:gd name="T2" fmla="*/ 195 w 201"/>
                  <a:gd name="T3" fmla="*/ 12 h 12"/>
                  <a:gd name="T4" fmla="*/ 201 w 201"/>
                  <a:gd name="T5" fmla="*/ 6 h 12"/>
                  <a:gd name="T6" fmla="*/ 195 w 201"/>
                  <a:gd name="T7" fmla="*/ 0 h 12"/>
                  <a:gd name="T8" fmla="*/ 6 w 201"/>
                  <a:gd name="T9" fmla="*/ 0 h 12"/>
                  <a:gd name="T10" fmla="*/ 0 w 201"/>
                  <a:gd name="T11" fmla="*/ 6 h 12"/>
                  <a:gd name="T12" fmla="*/ 6 w 20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01" h="12">
                    <a:moveTo>
                      <a:pt x="6" y="12"/>
                    </a:moveTo>
                    <a:cubicBezTo>
                      <a:pt x="195" y="12"/>
                      <a:pt x="195" y="12"/>
                      <a:pt x="195" y="12"/>
                    </a:cubicBezTo>
                    <a:cubicBezTo>
                      <a:pt x="199" y="12"/>
                      <a:pt x="201" y="9"/>
                      <a:pt x="201" y="6"/>
                    </a:cubicBezTo>
                    <a:cubicBezTo>
                      <a:pt x="201" y="2"/>
                      <a:pt x="199" y="0"/>
                      <a:pt x="195" y="0"/>
                    </a:cubicBezTo>
                    <a:cubicBezTo>
                      <a:pt x="6" y="0"/>
                      <a:pt x="6" y="0"/>
                      <a:pt x="6" y="0"/>
                    </a:cubicBezTo>
                    <a:cubicBezTo>
                      <a:pt x="3" y="0"/>
                      <a:pt x="0" y="2"/>
                      <a:pt x="0" y="6"/>
                    </a:cubicBezTo>
                    <a:cubicBezTo>
                      <a:pt x="0" y="9"/>
                      <a:pt x="3" y="12"/>
                      <a:pt x="6" y="1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27">
                <a:extLst>
                  <a:ext uri="{FF2B5EF4-FFF2-40B4-BE49-F238E27FC236}">
                    <a16:creationId xmlns:a16="http://schemas.microsoft.com/office/drawing/2014/main" id="{E91D921A-A670-4292-98AB-E2C384C7EFDD}"/>
                  </a:ext>
                </a:extLst>
              </p:cNvPr>
              <p:cNvSpPr>
                <a:spLocks/>
              </p:cNvSpPr>
              <p:nvPr/>
            </p:nvSpPr>
            <p:spPr bwMode="auto">
              <a:xfrm>
                <a:off x="6721475" y="3759200"/>
                <a:ext cx="839788" cy="0"/>
              </a:xfrm>
              <a:custGeom>
                <a:avLst/>
                <a:gdLst>
                  <a:gd name="T0" fmla="*/ 0 w 529"/>
                  <a:gd name="T1" fmla="*/ 529 w 529"/>
                  <a:gd name="T2" fmla="*/ 0 w 529"/>
                </a:gdLst>
                <a:ahLst/>
                <a:cxnLst>
                  <a:cxn ang="0">
                    <a:pos x="T0" y="0"/>
                  </a:cxn>
                  <a:cxn ang="0">
                    <a:pos x="T1" y="0"/>
                  </a:cxn>
                  <a:cxn ang="0">
                    <a:pos x="T2" y="0"/>
                  </a:cxn>
                </a:cxnLst>
                <a:rect l="0" t="0" r="r" b="b"/>
                <a:pathLst>
                  <a:path w="529">
                    <a:moveTo>
                      <a:pt x="0" y="0"/>
                    </a:moveTo>
                    <a:lnTo>
                      <a:pt x="52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Line 28">
                <a:extLst>
                  <a:ext uri="{FF2B5EF4-FFF2-40B4-BE49-F238E27FC236}">
                    <a16:creationId xmlns:a16="http://schemas.microsoft.com/office/drawing/2014/main" id="{21464287-F2FE-4D25-922D-98818A9B4E9D}"/>
                  </a:ext>
                </a:extLst>
              </p:cNvPr>
              <p:cNvSpPr>
                <a:spLocks noChangeShapeType="1"/>
              </p:cNvSpPr>
              <p:nvPr/>
            </p:nvSpPr>
            <p:spPr bwMode="auto">
              <a:xfrm>
                <a:off x="6721475" y="3759200"/>
                <a:ext cx="8397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29">
                <a:extLst>
                  <a:ext uri="{FF2B5EF4-FFF2-40B4-BE49-F238E27FC236}">
                    <a16:creationId xmlns:a16="http://schemas.microsoft.com/office/drawing/2014/main" id="{7BCCB9AE-55D9-4213-8DE1-8462B6094FCE}"/>
                  </a:ext>
                </a:extLst>
              </p:cNvPr>
              <p:cNvSpPr>
                <a:spLocks/>
              </p:cNvSpPr>
              <p:nvPr/>
            </p:nvSpPr>
            <p:spPr bwMode="auto">
              <a:xfrm>
                <a:off x="6699250" y="3736975"/>
                <a:ext cx="884238" cy="44450"/>
              </a:xfrm>
              <a:custGeom>
                <a:avLst/>
                <a:gdLst>
                  <a:gd name="T0" fmla="*/ 6 w 235"/>
                  <a:gd name="T1" fmla="*/ 12 h 12"/>
                  <a:gd name="T2" fmla="*/ 229 w 235"/>
                  <a:gd name="T3" fmla="*/ 12 h 12"/>
                  <a:gd name="T4" fmla="*/ 235 w 235"/>
                  <a:gd name="T5" fmla="*/ 6 h 12"/>
                  <a:gd name="T6" fmla="*/ 229 w 235"/>
                  <a:gd name="T7" fmla="*/ 0 h 12"/>
                  <a:gd name="T8" fmla="*/ 6 w 235"/>
                  <a:gd name="T9" fmla="*/ 0 h 12"/>
                  <a:gd name="T10" fmla="*/ 0 w 235"/>
                  <a:gd name="T11" fmla="*/ 6 h 12"/>
                  <a:gd name="T12" fmla="*/ 6 w 235"/>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35" h="12">
                    <a:moveTo>
                      <a:pt x="6" y="12"/>
                    </a:moveTo>
                    <a:cubicBezTo>
                      <a:pt x="229" y="12"/>
                      <a:pt x="229" y="12"/>
                      <a:pt x="229" y="12"/>
                    </a:cubicBezTo>
                    <a:cubicBezTo>
                      <a:pt x="232" y="12"/>
                      <a:pt x="235" y="10"/>
                      <a:pt x="235" y="6"/>
                    </a:cubicBezTo>
                    <a:cubicBezTo>
                      <a:pt x="235" y="3"/>
                      <a:pt x="232" y="0"/>
                      <a:pt x="229" y="0"/>
                    </a:cubicBezTo>
                    <a:cubicBezTo>
                      <a:pt x="6" y="0"/>
                      <a:pt x="6" y="0"/>
                      <a:pt x="6" y="0"/>
                    </a:cubicBezTo>
                    <a:cubicBezTo>
                      <a:pt x="3" y="0"/>
                      <a:pt x="0" y="3"/>
                      <a:pt x="0" y="6"/>
                    </a:cubicBezTo>
                    <a:cubicBezTo>
                      <a:pt x="0" y="10"/>
                      <a:pt x="3" y="12"/>
                      <a:pt x="6" y="1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0">
                <a:extLst>
                  <a:ext uri="{FF2B5EF4-FFF2-40B4-BE49-F238E27FC236}">
                    <a16:creationId xmlns:a16="http://schemas.microsoft.com/office/drawing/2014/main" id="{DB2012FC-981D-4451-A4E5-4D21F3F17278}"/>
                  </a:ext>
                </a:extLst>
              </p:cNvPr>
              <p:cNvSpPr>
                <a:spLocks/>
              </p:cNvSpPr>
              <p:nvPr/>
            </p:nvSpPr>
            <p:spPr bwMode="auto">
              <a:xfrm>
                <a:off x="6786563" y="3913188"/>
                <a:ext cx="711200" cy="0"/>
              </a:xfrm>
              <a:custGeom>
                <a:avLst/>
                <a:gdLst>
                  <a:gd name="T0" fmla="*/ 0 w 448"/>
                  <a:gd name="T1" fmla="*/ 448 w 448"/>
                  <a:gd name="T2" fmla="*/ 0 w 448"/>
                </a:gdLst>
                <a:ahLst/>
                <a:cxnLst>
                  <a:cxn ang="0">
                    <a:pos x="T0" y="0"/>
                  </a:cxn>
                  <a:cxn ang="0">
                    <a:pos x="T1" y="0"/>
                  </a:cxn>
                  <a:cxn ang="0">
                    <a:pos x="T2" y="0"/>
                  </a:cxn>
                </a:cxnLst>
                <a:rect l="0" t="0" r="r" b="b"/>
                <a:pathLst>
                  <a:path w="448">
                    <a:moveTo>
                      <a:pt x="0" y="0"/>
                    </a:moveTo>
                    <a:lnTo>
                      <a:pt x="44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Line 31">
                <a:extLst>
                  <a:ext uri="{FF2B5EF4-FFF2-40B4-BE49-F238E27FC236}">
                    <a16:creationId xmlns:a16="http://schemas.microsoft.com/office/drawing/2014/main" id="{37C74E93-0D96-41E8-9F5A-358ED5428C30}"/>
                  </a:ext>
                </a:extLst>
              </p:cNvPr>
              <p:cNvSpPr>
                <a:spLocks noChangeShapeType="1"/>
              </p:cNvSpPr>
              <p:nvPr/>
            </p:nvSpPr>
            <p:spPr bwMode="auto">
              <a:xfrm>
                <a:off x="6786563" y="3913188"/>
                <a:ext cx="7112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32">
                <a:extLst>
                  <a:ext uri="{FF2B5EF4-FFF2-40B4-BE49-F238E27FC236}">
                    <a16:creationId xmlns:a16="http://schemas.microsoft.com/office/drawing/2014/main" id="{BF2CE6A9-D824-443A-A863-7FD669426FD2}"/>
                  </a:ext>
                </a:extLst>
              </p:cNvPr>
              <p:cNvSpPr>
                <a:spLocks/>
              </p:cNvSpPr>
              <p:nvPr/>
            </p:nvSpPr>
            <p:spPr bwMode="auto">
              <a:xfrm>
                <a:off x="6764338" y="3890963"/>
                <a:ext cx="755650" cy="44450"/>
              </a:xfrm>
              <a:custGeom>
                <a:avLst/>
                <a:gdLst>
                  <a:gd name="T0" fmla="*/ 6 w 201"/>
                  <a:gd name="T1" fmla="*/ 12 h 12"/>
                  <a:gd name="T2" fmla="*/ 195 w 201"/>
                  <a:gd name="T3" fmla="*/ 12 h 12"/>
                  <a:gd name="T4" fmla="*/ 201 w 201"/>
                  <a:gd name="T5" fmla="*/ 6 h 12"/>
                  <a:gd name="T6" fmla="*/ 195 w 201"/>
                  <a:gd name="T7" fmla="*/ 0 h 12"/>
                  <a:gd name="T8" fmla="*/ 6 w 201"/>
                  <a:gd name="T9" fmla="*/ 0 h 12"/>
                  <a:gd name="T10" fmla="*/ 0 w 201"/>
                  <a:gd name="T11" fmla="*/ 6 h 12"/>
                  <a:gd name="T12" fmla="*/ 6 w 20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01" h="12">
                    <a:moveTo>
                      <a:pt x="6" y="12"/>
                    </a:moveTo>
                    <a:cubicBezTo>
                      <a:pt x="195" y="12"/>
                      <a:pt x="195" y="12"/>
                      <a:pt x="195" y="12"/>
                    </a:cubicBezTo>
                    <a:cubicBezTo>
                      <a:pt x="199" y="12"/>
                      <a:pt x="201" y="10"/>
                      <a:pt x="201" y="6"/>
                    </a:cubicBezTo>
                    <a:cubicBezTo>
                      <a:pt x="201" y="3"/>
                      <a:pt x="199" y="0"/>
                      <a:pt x="195" y="0"/>
                    </a:cubicBezTo>
                    <a:cubicBezTo>
                      <a:pt x="6" y="0"/>
                      <a:pt x="6" y="0"/>
                      <a:pt x="6" y="0"/>
                    </a:cubicBezTo>
                    <a:cubicBezTo>
                      <a:pt x="3" y="0"/>
                      <a:pt x="0" y="3"/>
                      <a:pt x="0" y="6"/>
                    </a:cubicBezTo>
                    <a:cubicBezTo>
                      <a:pt x="0" y="10"/>
                      <a:pt x="3" y="12"/>
                      <a:pt x="6" y="1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33">
                <a:extLst>
                  <a:ext uri="{FF2B5EF4-FFF2-40B4-BE49-F238E27FC236}">
                    <a16:creationId xmlns:a16="http://schemas.microsoft.com/office/drawing/2014/main" id="{388A5161-D289-4DBF-96FE-3F3C78B0718E}"/>
                  </a:ext>
                </a:extLst>
              </p:cNvPr>
              <p:cNvSpPr>
                <a:spLocks/>
              </p:cNvSpPr>
              <p:nvPr/>
            </p:nvSpPr>
            <p:spPr bwMode="auto">
              <a:xfrm>
                <a:off x="6721475" y="4067175"/>
                <a:ext cx="839788" cy="0"/>
              </a:xfrm>
              <a:custGeom>
                <a:avLst/>
                <a:gdLst>
                  <a:gd name="T0" fmla="*/ 0 w 529"/>
                  <a:gd name="T1" fmla="*/ 529 w 529"/>
                  <a:gd name="T2" fmla="*/ 0 w 529"/>
                </a:gdLst>
                <a:ahLst/>
                <a:cxnLst>
                  <a:cxn ang="0">
                    <a:pos x="T0" y="0"/>
                  </a:cxn>
                  <a:cxn ang="0">
                    <a:pos x="T1" y="0"/>
                  </a:cxn>
                  <a:cxn ang="0">
                    <a:pos x="T2" y="0"/>
                  </a:cxn>
                </a:cxnLst>
                <a:rect l="0" t="0" r="r" b="b"/>
                <a:pathLst>
                  <a:path w="529">
                    <a:moveTo>
                      <a:pt x="0" y="0"/>
                    </a:moveTo>
                    <a:lnTo>
                      <a:pt x="52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Line 34">
                <a:extLst>
                  <a:ext uri="{FF2B5EF4-FFF2-40B4-BE49-F238E27FC236}">
                    <a16:creationId xmlns:a16="http://schemas.microsoft.com/office/drawing/2014/main" id="{52BF82CB-B0CB-46F0-A628-237729FE4557}"/>
                  </a:ext>
                </a:extLst>
              </p:cNvPr>
              <p:cNvSpPr>
                <a:spLocks noChangeShapeType="1"/>
              </p:cNvSpPr>
              <p:nvPr/>
            </p:nvSpPr>
            <p:spPr bwMode="auto">
              <a:xfrm>
                <a:off x="6721475" y="4067175"/>
                <a:ext cx="8397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5">
                <a:extLst>
                  <a:ext uri="{FF2B5EF4-FFF2-40B4-BE49-F238E27FC236}">
                    <a16:creationId xmlns:a16="http://schemas.microsoft.com/office/drawing/2014/main" id="{16EB9CCE-12A7-44B3-AB40-05B7E151DE10}"/>
                  </a:ext>
                </a:extLst>
              </p:cNvPr>
              <p:cNvSpPr>
                <a:spLocks/>
              </p:cNvSpPr>
              <p:nvPr/>
            </p:nvSpPr>
            <p:spPr bwMode="auto">
              <a:xfrm>
                <a:off x="6699250" y="4044950"/>
                <a:ext cx="884238" cy="44450"/>
              </a:xfrm>
              <a:custGeom>
                <a:avLst/>
                <a:gdLst>
                  <a:gd name="T0" fmla="*/ 6 w 235"/>
                  <a:gd name="T1" fmla="*/ 12 h 12"/>
                  <a:gd name="T2" fmla="*/ 229 w 235"/>
                  <a:gd name="T3" fmla="*/ 12 h 12"/>
                  <a:gd name="T4" fmla="*/ 235 w 235"/>
                  <a:gd name="T5" fmla="*/ 6 h 12"/>
                  <a:gd name="T6" fmla="*/ 229 w 235"/>
                  <a:gd name="T7" fmla="*/ 0 h 12"/>
                  <a:gd name="T8" fmla="*/ 6 w 235"/>
                  <a:gd name="T9" fmla="*/ 0 h 12"/>
                  <a:gd name="T10" fmla="*/ 0 w 235"/>
                  <a:gd name="T11" fmla="*/ 6 h 12"/>
                  <a:gd name="T12" fmla="*/ 6 w 235"/>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35" h="12">
                    <a:moveTo>
                      <a:pt x="6" y="12"/>
                    </a:moveTo>
                    <a:cubicBezTo>
                      <a:pt x="229" y="12"/>
                      <a:pt x="229" y="12"/>
                      <a:pt x="229" y="12"/>
                    </a:cubicBezTo>
                    <a:cubicBezTo>
                      <a:pt x="232" y="12"/>
                      <a:pt x="235" y="9"/>
                      <a:pt x="235" y="6"/>
                    </a:cubicBezTo>
                    <a:cubicBezTo>
                      <a:pt x="235" y="3"/>
                      <a:pt x="232" y="0"/>
                      <a:pt x="229" y="0"/>
                    </a:cubicBezTo>
                    <a:cubicBezTo>
                      <a:pt x="6" y="0"/>
                      <a:pt x="6" y="0"/>
                      <a:pt x="6" y="0"/>
                    </a:cubicBezTo>
                    <a:cubicBezTo>
                      <a:pt x="3" y="0"/>
                      <a:pt x="0" y="3"/>
                      <a:pt x="0" y="6"/>
                    </a:cubicBezTo>
                    <a:cubicBezTo>
                      <a:pt x="0" y="9"/>
                      <a:pt x="3" y="12"/>
                      <a:pt x="6" y="1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6">
                <a:extLst>
                  <a:ext uri="{FF2B5EF4-FFF2-40B4-BE49-F238E27FC236}">
                    <a16:creationId xmlns:a16="http://schemas.microsoft.com/office/drawing/2014/main" id="{A80FF2C3-E087-4DBF-83F6-ACCD57792D6D}"/>
                  </a:ext>
                </a:extLst>
              </p:cNvPr>
              <p:cNvSpPr>
                <a:spLocks/>
              </p:cNvSpPr>
              <p:nvPr/>
            </p:nvSpPr>
            <p:spPr bwMode="auto">
              <a:xfrm>
                <a:off x="6786563" y="4221163"/>
                <a:ext cx="711200" cy="0"/>
              </a:xfrm>
              <a:custGeom>
                <a:avLst/>
                <a:gdLst>
                  <a:gd name="T0" fmla="*/ 0 w 448"/>
                  <a:gd name="T1" fmla="*/ 448 w 448"/>
                  <a:gd name="T2" fmla="*/ 0 w 448"/>
                </a:gdLst>
                <a:ahLst/>
                <a:cxnLst>
                  <a:cxn ang="0">
                    <a:pos x="T0" y="0"/>
                  </a:cxn>
                  <a:cxn ang="0">
                    <a:pos x="T1" y="0"/>
                  </a:cxn>
                  <a:cxn ang="0">
                    <a:pos x="T2" y="0"/>
                  </a:cxn>
                </a:cxnLst>
                <a:rect l="0" t="0" r="r" b="b"/>
                <a:pathLst>
                  <a:path w="448">
                    <a:moveTo>
                      <a:pt x="0" y="0"/>
                    </a:moveTo>
                    <a:lnTo>
                      <a:pt x="44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Line 37">
                <a:extLst>
                  <a:ext uri="{FF2B5EF4-FFF2-40B4-BE49-F238E27FC236}">
                    <a16:creationId xmlns:a16="http://schemas.microsoft.com/office/drawing/2014/main" id="{6CC5CFB9-582C-433F-9840-C996CC799082}"/>
                  </a:ext>
                </a:extLst>
              </p:cNvPr>
              <p:cNvSpPr>
                <a:spLocks noChangeShapeType="1"/>
              </p:cNvSpPr>
              <p:nvPr/>
            </p:nvSpPr>
            <p:spPr bwMode="auto">
              <a:xfrm>
                <a:off x="6786563" y="4221163"/>
                <a:ext cx="7112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8">
                <a:extLst>
                  <a:ext uri="{FF2B5EF4-FFF2-40B4-BE49-F238E27FC236}">
                    <a16:creationId xmlns:a16="http://schemas.microsoft.com/office/drawing/2014/main" id="{A507EE3D-7DDA-4C2E-AF39-65A91EE9BB0F}"/>
                  </a:ext>
                </a:extLst>
              </p:cNvPr>
              <p:cNvSpPr>
                <a:spLocks/>
              </p:cNvSpPr>
              <p:nvPr/>
            </p:nvSpPr>
            <p:spPr bwMode="auto">
              <a:xfrm>
                <a:off x="6764338" y="4198938"/>
                <a:ext cx="755650" cy="44450"/>
              </a:xfrm>
              <a:custGeom>
                <a:avLst/>
                <a:gdLst>
                  <a:gd name="T0" fmla="*/ 6 w 201"/>
                  <a:gd name="T1" fmla="*/ 12 h 12"/>
                  <a:gd name="T2" fmla="*/ 195 w 201"/>
                  <a:gd name="T3" fmla="*/ 12 h 12"/>
                  <a:gd name="T4" fmla="*/ 201 w 201"/>
                  <a:gd name="T5" fmla="*/ 6 h 12"/>
                  <a:gd name="T6" fmla="*/ 195 w 201"/>
                  <a:gd name="T7" fmla="*/ 0 h 12"/>
                  <a:gd name="T8" fmla="*/ 6 w 201"/>
                  <a:gd name="T9" fmla="*/ 0 h 12"/>
                  <a:gd name="T10" fmla="*/ 0 w 201"/>
                  <a:gd name="T11" fmla="*/ 6 h 12"/>
                  <a:gd name="T12" fmla="*/ 6 w 20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01" h="12">
                    <a:moveTo>
                      <a:pt x="6" y="12"/>
                    </a:moveTo>
                    <a:cubicBezTo>
                      <a:pt x="195" y="12"/>
                      <a:pt x="195" y="12"/>
                      <a:pt x="195" y="12"/>
                    </a:cubicBezTo>
                    <a:cubicBezTo>
                      <a:pt x="199" y="12"/>
                      <a:pt x="201" y="9"/>
                      <a:pt x="201" y="6"/>
                    </a:cubicBezTo>
                    <a:cubicBezTo>
                      <a:pt x="201" y="2"/>
                      <a:pt x="199" y="0"/>
                      <a:pt x="195" y="0"/>
                    </a:cubicBezTo>
                    <a:cubicBezTo>
                      <a:pt x="6" y="0"/>
                      <a:pt x="6" y="0"/>
                      <a:pt x="6" y="0"/>
                    </a:cubicBezTo>
                    <a:cubicBezTo>
                      <a:pt x="3" y="0"/>
                      <a:pt x="0" y="2"/>
                      <a:pt x="0" y="6"/>
                    </a:cubicBezTo>
                    <a:cubicBezTo>
                      <a:pt x="0" y="9"/>
                      <a:pt x="3" y="12"/>
                      <a:pt x="6" y="1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9">
                <a:extLst>
                  <a:ext uri="{FF2B5EF4-FFF2-40B4-BE49-F238E27FC236}">
                    <a16:creationId xmlns:a16="http://schemas.microsoft.com/office/drawing/2014/main" id="{8C42F7D6-DF42-480A-9BD1-7ECB2B5F8C1E}"/>
                  </a:ext>
                </a:extLst>
              </p:cNvPr>
              <p:cNvSpPr>
                <a:spLocks/>
              </p:cNvSpPr>
              <p:nvPr/>
            </p:nvSpPr>
            <p:spPr bwMode="auto">
              <a:xfrm>
                <a:off x="6786563" y="4525963"/>
                <a:ext cx="711200" cy="0"/>
              </a:xfrm>
              <a:custGeom>
                <a:avLst/>
                <a:gdLst>
                  <a:gd name="T0" fmla="*/ 0 w 448"/>
                  <a:gd name="T1" fmla="*/ 448 w 448"/>
                  <a:gd name="T2" fmla="*/ 0 w 448"/>
                </a:gdLst>
                <a:ahLst/>
                <a:cxnLst>
                  <a:cxn ang="0">
                    <a:pos x="T0" y="0"/>
                  </a:cxn>
                  <a:cxn ang="0">
                    <a:pos x="T1" y="0"/>
                  </a:cxn>
                  <a:cxn ang="0">
                    <a:pos x="T2" y="0"/>
                  </a:cxn>
                </a:cxnLst>
                <a:rect l="0" t="0" r="r" b="b"/>
                <a:pathLst>
                  <a:path w="448">
                    <a:moveTo>
                      <a:pt x="0" y="0"/>
                    </a:moveTo>
                    <a:lnTo>
                      <a:pt x="44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Line 40">
                <a:extLst>
                  <a:ext uri="{FF2B5EF4-FFF2-40B4-BE49-F238E27FC236}">
                    <a16:creationId xmlns:a16="http://schemas.microsoft.com/office/drawing/2014/main" id="{FC433506-FE8B-4929-A663-CF3E3779863F}"/>
                  </a:ext>
                </a:extLst>
              </p:cNvPr>
              <p:cNvSpPr>
                <a:spLocks noChangeShapeType="1"/>
              </p:cNvSpPr>
              <p:nvPr/>
            </p:nvSpPr>
            <p:spPr bwMode="auto">
              <a:xfrm>
                <a:off x="6786563" y="4525963"/>
                <a:ext cx="7112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41">
                <a:extLst>
                  <a:ext uri="{FF2B5EF4-FFF2-40B4-BE49-F238E27FC236}">
                    <a16:creationId xmlns:a16="http://schemas.microsoft.com/office/drawing/2014/main" id="{D125A822-1118-4A3E-ADF5-2C9DB99E181C}"/>
                  </a:ext>
                </a:extLst>
              </p:cNvPr>
              <p:cNvSpPr>
                <a:spLocks/>
              </p:cNvSpPr>
              <p:nvPr/>
            </p:nvSpPr>
            <p:spPr bwMode="auto">
              <a:xfrm>
                <a:off x="6764338" y="4502150"/>
                <a:ext cx="755650" cy="46038"/>
              </a:xfrm>
              <a:custGeom>
                <a:avLst/>
                <a:gdLst>
                  <a:gd name="T0" fmla="*/ 6 w 201"/>
                  <a:gd name="T1" fmla="*/ 12 h 12"/>
                  <a:gd name="T2" fmla="*/ 195 w 201"/>
                  <a:gd name="T3" fmla="*/ 12 h 12"/>
                  <a:gd name="T4" fmla="*/ 201 w 201"/>
                  <a:gd name="T5" fmla="*/ 6 h 12"/>
                  <a:gd name="T6" fmla="*/ 195 w 201"/>
                  <a:gd name="T7" fmla="*/ 0 h 12"/>
                  <a:gd name="T8" fmla="*/ 6 w 201"/>
                  <a:gd name="T9" fmla="*/ 0 h 12"/>
                  <a:gd name="T10" fmla="*/ 0 w 201"/>
                  <a:gd name="T11" fmla="*/ 6 h 12"/>
                  <a:gd name="T12" fmla="*/ 6 w 20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01" h="12">
                    <a:moveTo>
                      <a:pt x="6" y="12"/>
                    </a:moveTo>
                    <a:cubicBezTo>
                      <a:pt x="195" y="12"/>
                      <a:pt x="195" y="12"/>
                      <a:pt x="195" y="12"/>
                    </a:cubicBezTo>
                    <a:cubicBezTo>
                      <a:pt x="199" y="12"/>
                      <a:pt x="201" y="9"/>
                      <a:pt x="201" y="6"/>
                    </a:cubicBezTo>
                    <a:cubicBezTo>
                      <a:pt x="201" y="3"/>
                      <a:pt x="199" y="0"/>
                      <a:pt x="195" y="0"/>
                    </a:cubicBezTo>
                    <a:cubicBezTo>
                      <a:pt x="6" y="0"/>
                      <a:pt x="6" y="0"/>
                      <a:pt x="6" y="0"/>
                    </a:cubicBezTo>
                    <a:cubicBezTo>
                      <a:pt x="3" y="0"/>
                      <a:pt x="0" y="3"/>
                      <a:pt x="0" y="6"/>
                    </a:cubicBezTo>
                    <a:cubicBezTo>
                      <a:pt x="0" y="9"/>
                      <a:pt x="3" y="12"/>
                      <a:pt x="6" y="1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42">
                <a:extLst>
                  <a:ext uri="{FF2B5EF4-FFF2-40B4-BE49-F238E27FC236}">
                    <a16:creationId xmlns:a16="http://schemas.microsoft.com/office/drawing/2014/main" id="{75378A98-907E-438B-A3D2-8C231E692212}"/>
                  </a:ext>
                </a:extLst>
              </p:cNvPr>
              <p:cNvSpPr>
                <a:spLocks/>
              </p:cNvSpPr>
              <p:nvPr/>
            </p:nvSpPr>
            <p:spPr bwMode="auto">
              <a:xfrm>
                <a:off x="6721475" y="4371975"/>
                <a:ext cx="839788" cy="0"/>
              </a:xfrm>
              <a:custGeom>
                <a:avLst/>
                <a:gdLst>
                  <a:gd name="T0" fmla="*/ 0 w 529"/>
                  <a:gd name="T1" fmla="*/ 529 w 529"/>
                  <a:gd name="T2" fmla="*/ 0 w 529"/>
                </a:gdLst>
                <a:ahLst/>
                <a:cxnLst>
                  <a:cxn ang="0">
                    <a:pos x="T0" y="0"/>
                  </a:cxn>
                  <a:cxn ang="0">
                    <a:pos x="T1" y="0"/>
                  </a:cxn>
                  <a:cxn ang="0">
                    <a:pos x="T2" y="0"/>
                  </a:cxn>
                </a:cxnLst>
                <a:rect l="0" t="0" r="r" b="b"/>
                <a:pathLst>
                  <a:path w="529">
                    <a:moveTo>
                      <a:pt x="0" y="0"/>
                    </a:moveTo>
                    <a:lnTo>
                      <a:pt x="52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Line 43">
                <a:extLst>
                  <a:ext uri="{FF2B5EF4-FFF2-40B4-BE49-F238E27FC236}">
                    <a16:creationId xmlns:a16="http://schemas.microsoft.com/office/drawing/2014/main" id="{37E35055-C75F-4817-AEFC-D44B99D34B03}"/>
                  </a:ext>
                </a:extLst>
              </p:cNvPr>
              <p:cNvSpPr>
                <a:spLocks noChangeShapeType="1"/>
              </p:cNvSpPr>
              <p:nvPr/>
            </p:nvSpPr>
            <p:spPr bwMode="auto">
              <a:xfrm>
                <a:off x="6721475" y="4371975"/>
                <a:ext cx="8397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44">
                <a:extLst>
                  <a:ext uri="{FF2B5EF4-FFF2-40B4-BE49-F238E27FC236}">
                    <a16:creationId xmlns:a16="http://schemas.microsoft.com/office/drawing/2014/main" id="{086D9471-E4BF-42A1-B94A-FA4BCEE8DF30}"/>
                  </a:ext>
                </a:extLst>
              </p:cNvPr>
              <p:cNvSpPr>
                <a:spLocks/>
              </p:cNvSpPr>
              <p:nvPr/>
            </p:nvSpPr>
            <p:spPr bwMode="auto">
              <a:xfrm>
                <a:off x="6699250" y="4348163"/>
                <a:ext cx="884238" cy="46038"/>
              </a:xfrm>
              <a:custGeom>
                <a:avLst/>
                <a:gdLst>
                  <a:gd name="T0" fmla="*/ 6 w 235"/>
                  <a:gd name="T1" fmla="*/ 12 h 12"/>
                  <a:gd name="T2" fmla="*/ 229 w 235"/>
                  <a:gd name="T3" fmla="*/ 12 h 12"/>
                  <a:gd name="T4" fmla="*/ 235 w 235"/>
                  <a:gd name="T5" fmla="*/ 6 h 12"/>
                  <a:gd name="T6" fmla="*/ 229 w 235"/>
                  <a:gd name="T7" fmla="*/ 0 h 12"/>
                  <a:gd name="T8" fmla="*/ 6 w 235"/>
                  <a:gd name="T9" fmla="*/ 0 h 12"/>
                  <a:gd name="T10" fmla="*/ 0 w 235"/>
                  <a:gd name="T11" fmla="*/ 6 h 12"/>
                  <a:gd name="T12" fmla="*/ 6 w 235"/>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35" h="12">
                    <a:moveTo>
                      <a:pt x="6" y="12"/>
                    </a:moveTo>
                    <a:cubicBezTo>
                      <a:pt x="229" y="12"/>
                      <a:pt x="229" y="12"/>
                      <a:pt x="229" y="12"/>
                    </a:cubicBezTo>
                    <a:cubicBezTo>
                      <a:pt x="232" y="12"/>
                      <a:pt x="235" y="10"/>
                      <a:pt x="235" y="6"/>
                    </a:cubicBezTo>
                    <a:cubicBezTo>
                      <a:pt x="235" y="3"/>
                      <a:pt x="232" y="0"/>
                      <a:pt x="229" y="0"/>
                    </a:cubicBezTo>
                    <a:cubicBezTo>
                      <a:pt x="6" y="0"/>
                      <a:pt x="6" y="0"/>
                      <a:pt x="6" y="0"/>
                    </a:cubicBezTo>
                    <a:cubicBezTo>
                      <a:pt x="3" y="0"/>
                      <a:pt x="0" y="3"/>
                      <a:pt x="0" y="6"/>
                    </a:cubicBezTo>
                    <a:cubicBezTo>
                      <a:pt x="0" y="10"/>
                      <a:pt x="3" y="12"/>
                      <a:pt x="6" y="1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45">
                <a:extLst>
                  <a:ext uri="{FF2B5EF4-FFF2-40B4-BE49-F238E27FC236}">
                    <a16:creationId xmlns:a16="http://schemas.microsoft.com/office/drawing/2014/main" id="{29647D32-D334-4C66-86A4-B730A4B25934}"/>
                  </a:ext>
                </a:extLst>
              </p:cNvPr>
              <p:cNvSpPr>
                <a:spLocks/>
              </p:cNvSpPr>
              <p:nvPr/>
            </p:nvSpPr>
            <p:spPr bwMode="auto">
              <a:xfrm>
                <a:off x="6838950" y="3200400"/>
                <a:ext cx="604838" cy="184150"/>
              </a:xfrm>
              <a:custGeom>
                <a:avLst/>
                <a:gdLst>
                  <a:gd name="T0" fmla="*/ 161 w 161"/>
                  <a:gd name="T1" fmla="*/ 36 h 49"/>
                  <a:gd name="T2" fmla="*/ 126 w 161"/>
                  <a:gd name="T3" fmla="*/ 0 h 49"/>
                  <a:gd name="T4" fmla="*/ 36 w 161"/>
                  <a:gd name="T5" fmla="*/ 0 h 49"/>
                  <a:gd name="T6" fmla="*/ 0 w 161"/>
                  <a:gd name="T7" fmla="*/ 36 h 49"/>
                  <a:gd name="T8" fmla="*/ 0 w 161"/>
                  <a:gd name="T9" fmla="*/ 36 h 49"/>
                  <a:gd name="T10" fmla="*/ 13 w 161"/>
                  <a:gd name="T11" fmla="*/ 49 h 49"/>
                  <a:gd name="T12" fmla="*/ 148 w 161"/>
                  <a:gd name="T13" fmla="*/ 49 h 49"/>
                  <a:gd name="T14" fmla="*/ 161 w 161"/>
                  <a:gd name="T15" fmla="*/ 36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49">
                    <a:moveTo>
                      <a:pt x="161" y="36"/>
                    </a:moveTo>
                    <a:cubicBezTo>
                      <a:pt x="161" y="16"/>
                      <a:pt x="146" y="0"/>
                      <a:pt x="126" y="0"/>
                    </a:cubicBezTo>
                    <a:cubicBezTo>
                      <a:pt x="36" y="0"/>
                      <a:pt x="36" y="0"/>
                      <a:pt x="36" y="0"/>
                    </a:cubicBezTo>
                    <a:cubicBezTo>
                      <a:pt x="16" y="0"/>
                      <a:pt x="0" y="16"/>
                      <a:pt x="0" y="36"/>
                    </a:cubicBezTo>
                    <a:cubicBezTo>
                      <a:pt x="0" y="36"/>
                      <a:pt x="0" y="36"/>
                      <a:pt x="0" y="36"/>
                    </a:cubicBezTo>
                    <a:cubicBezTo>
                      <a:pt x="0" y="43"/>
                      <a:pt x="6" y="49"/>
                      <a:pt x="13" y="49"/>
                    </a:cubicBezTo>
                    <a:cubicBezTo>
                      <a:pt x="148" y="49"/>
                      <a:pt x="148" y="49"/>
                      <a:pt x="148" y="49"/>
                    </a:cubicBezTo>
                    <a:cubicBezTo>
                      <a:pt x="155" y="49"/>
                      <a:pt x="161" y="43"/>
                      <a:pt x="161" y="3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46">
                <a:extLst>
                  <a:ext uri="{FF2B5EF4-FFF2-40B4-BE49-F238E27FC236}">
                    <a16:creationId xmlns:a16="http://schemas.microsoft.com/office/drawing/2014/main" id="{BB067C31-47DF-4186-8C54-02AC33EB3546}"/>
                  </a:ext>
                </a:extLst>
              </p:cNvPr>
              <p:cNvSpPr>
                <a:spLocks noEditPoints="1"/>
              </p:cNvSpPr>
              <p:nvPr/>
            </p:nvSpPr>
            <p:spPr bwMode="auto">
              <a:xfrm>
                <a:off x="6989763" y="3016250"/>
                <a:ext cx="304800" cy="303213"/>
              </a:xfrm>
              <a:custGeom>
                <a:avLst/>
                <a:gdLst>
                  <a:gd name="T0" fmla="*/ 41 w 81"/>
                  <a:gd name="T1" fmla="*/ 0 h 81"/>
                  <a:gd name="T2" fmla="*/ 0 w 81"/>
                  <a:gd name="T3" fmla="*/ 40 h 81"/>
                  <a:gd name="T4" fmla="*/ 41 w 81"/>
                  <a:gd name="T5" fmla="*/ 81 h 81"/>
                  <a:gd name="T6" fmla="*/ 81 w 81"/>
                  <a:gd name="T7" fmla="*/ 40 h 81"/>
                  <a:gd name="T8" fmla="*/ 41 w 81"/>
                  <a:gd name="T9" fmla="*/ 0 h 81"/>
                  <a:gd name="T10" fmla="*/ 41 w 81"/>
                  <a:gd name="T11" fmla="*/ 69 h 81"/>
                  <a:gd name="T12" fmla="*/ 12 w 81"/>
                  <a:gd name="T13" fmla="*/ 40 h 81"/>
                  <a:gd name="T14" fmla="*/ 41 w 81"/>
                  <a:gd name="T15" fmla="*/ 12 h 81"/>
                  <a:gd name="T16" fmla="*/ 69 w 81"/>
                  <a:gd name="T17" fmla="*/ 40 h 81"/>
                  <a:gd name="T18" fmla="*/ 41 w 81"/>
                  <a:gd name="T19" fmla="*/ 6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1">
                    <a:moveTo>
                      <a:pt x="41" y="0"/>
                    </a:moveTo>
                    <a:cubicBezTo>
                      <a:pt x="18" y="0"/>
                      <a:pt x="0" y="18"/>
                      <a:pt x="0" y="40"/>
                    </a:cubicBezTo>
                    <a:cubicBezTo>
                      <a:pt x="0" y="63"/>
                      <a:pt x="18" y="81"/>
                      <a:pt x="41" y="81"/>
                    </a:cubicBezTo>
                    <a:cubicBezTo>
                      <a:pt x="63" y="81"/>
                      <a:pt x="81" y="63"/>
                      <a:pt x="81" y="40"/>
                    </a:cubicBezTo>
                    <a:cubicBezTo>
                      <a:pt x="81" y="18"/>
                      <a:pt x="63" y="0"/>
                      <a:pt x="41" y="0"/>
                    </a:cubicBezTo>
                    <a:close/>
                    <a:moveTo>
                      <a:pt x="41" y="69"/>
                    </a:moveTo>
                    <a:cubicBezTo>
                      <a:pt x="25" y="69"/>
                      <a:pt x="12" y="56"/>
                      <a:pt x="12" y="40"/>
                    </a:cubicBezTo>
                    <a:cubicBezTo>
                      <a:pt x="12" y="24"/>
                      <a:pt x="25" y="12"/>
                      <a:pt x="41" y="12"/>
                    </a:cubicBezTo>
                    <a:cubicBezTo>
                      <a:pt x="56" y="12"/>
                      <a:pt x="69" y="24"/>
                      <a:pt x="69" y="40"/>
                    </a:cubicBezTo>
                    <a:cubicBezTo>
                      <a:pt x="69" y="56"/>
                      <a:pt x="56" y="69"/>
                      <a:pt x="41" y="6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8" name="Freeform: Shape 107">
              <a:extLst>
                <a:ext uri="{FF2B5EF4-FFF2-40B4-BE49-F238E27FC236}">
                  <a16:creationId xmlns:a16="http://schemas.microsoft.com/office/drawing/2014/main" id="{D0498954-F763-4B68-9FA7-CDC13E476626}"/>
                </a:ext>
              </a:extLst>
            </p:cNvPr>
            <p:cNvSpPr/>
            <p:nvPr/>
          </p:nvSpPr>
          <p:spPr>
            <a:xfrm rot="2717603">
              <a:off x="-173015" y="4960000"/>
              <a:ext cx="751360" cy="834887"/>
            </a:xfrm>
            <a:custGeom>
              <a:avLst/>
              <a:gdLst>
                <a:gd name="connsiteX0" fmla="*/ 184970 w 751360"/>
                <a:gd name="connsiteY0" fmla="*/ 3969 h 834887"/>
                <a:gd name="connsiteX1" fmla="*/ 218776 w 751360"/>
                <a:gd name="connsiteY1" fmla="*/ 9240 h 834887"/>
                <a:gd name="connsiteX2" fmla="*/ 474653 w 751360"/>
                <a:gd name="connsiteY2" fmla="*/ 128216 h 834887"/>
                <a:gd name="connsiteX3" fmla="*/ 680823 w 751360"/>
                <a:gd name="connsiteY3" fmla="*/ 223558 h 834887"/>
                <a:gd name="connsiteX4" fmla="*/ 701195 w 751360"/>
                <a:gd name="connsiteY4" fmla="*/ 239449 h 834887"/>
                <a:gd name="connsiteX5" fmla="*/ 737865 w 751360"/>
                <a:gd name="connsiteY5" fmla="*/ 255339 h 834887"/>
                <a:gd name="connsiteX6" fmla="*/ 746829 w 751360"/>
                <a:gd name="connsiteY6" fmla="*/ 282230 h 834887"/>
                <a:gd name="connsiteX7" fmla="*/ 562663 w 751360"/>
                <a:gd name="connsiteY7" fmla="*/ 670937 h 834887"/>
                <a:gd name="connsiteX8" fmla="*/ 485328 w 751360"/>
                <a:gd name="connsiteY8" fmla="*/ 834887 h 834887"/>
                <a:gd name="connsiteX9" fmla="*/ 0 w 751360"/>
                <a:gd name="connsiteY9" fmla="*/ 354504 h 834887"/>
                <a:gd name="connsiteX10" fmla="*/ 101839 w 751360"/>
                <a:gd name="connsiteY10" fmla="*/ 158774 h 834887"/>
                <a:gd name="connsiteX11" fmla="*/ 176401 w 751360"/>
                <a:gd name="connsiteY11" fmla="*/ 14130 h 834887"/>
                <a:gd name="connsiteX12" fmla="*/ 184970 w 751360"/>
                <a:gd name="connsiteY12" fmla="*/ 3969 h 83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1360" h="834887">
                  <a:moveTo>
                    <a:pt x="184970" y="3969"/>
                  </a:moveTo>
                  <a:cubicBezTo>
                    <a:pt x="192343" y="-2983"/>
                    <a:pt x="197996" y="-539"/>
                    <a:pt x="218776" y="9240"/>
                  </a:cubicBezTo>
                  <a:lnTo>
                    <a:pt x="474653" y="128216"/>
                  </a:lnTo>
                  <a:lnTo>
                    <a:pt x="680823" y="223558"/>
                  </a:lnTo>
                  <a:cubicBezTo>
                    <a:pt x="689379" y="227225"/>
                    <a:pt x="698343" y="229670"/>
                    <a:pt x="701195" y="239449"/>
                  </a:cubicBezTo>
                  <a:cubicBezTo>
                    <a:pt x="713419" y="244745"/>
                    <a:pt x="725234" y="251265"/>
                    <a:pt x="737865" y="255339"/>
                  </a:cubicBezTo>
                  <a:cubicBezTo>
                    <a:pt x="754163" y="260636"/>
                    <a:pt x="753756" y="268377"/>
                    <a:pt x="746829" y="282230"/>
                  </a:cubicBezTo>
                  <a:cubicBezTo>
                    <a:pt x="684896" y="411799"/>
                    <a:pt x="623780" y="541368"/>
                    <a:pt x="562663" y="670937"/>
                  </a:cubicBezTo>
                  <a:lnTo>
                    <a:pt x="485328" y="834887"/>
                  </a:lnTo>
                  <a:lnTo>
                    <a:pt x="0" y="354504"/>
                  </a:lnTo>
                  <a:lnTo>
                    <a:pt x="101839" y="158774"/>
                  </a:lnTo>
                  <a:cubicBezTo>
                    <a:pt x="127100" y="110694"/>
                    <a:pt x="152361" y="62616"/>
                    <a:pt x="176401" y="14130"/>
                  </a:cubicBezTo>
                  <a:cubicBezTo>
                    <a:pt x="179864" y="9648"/>
                    <a:pt x="182513" y="6286"/>
                    <a:pt x="184970" y="3969"/>
                  </a:cubicBezTo>
                  <a:close/>
                </a:path>
              </a:pathLst>
            </a:custGeom>
            <a:solidFill>
              <a:schemeClr val="bg1"/>
            </a:solidFill>
            <a:ln w="4251" cap="flat">
              <a:noFill/>
              <a:prstDash val="solid"/>
              <a:miter/>
            </a:ln>
          </p:spPr>
          <p:txBody>
            <a:bodyPr wrap="square" rtlCol="0" anchor="ctr">
              <a:noAutofit/>
            </a:bodyPr>
            <a:lstStyle/>
            <a:p>
              <a:endParaRPr lang="en-US" dirty="0"/>
            </a:p>
          </p:txBody>
        </p:sp>
        <p:sp>
          <p:nvSpPr>
            <p:cNvPr id="109" name="Freeform: Shape 108">
              <a:extLst>
                <a:ext uri="{FF2B5EF4-FFF2-40B4-BE49-F238E27FC236}">
                  <a16:creationId xmlns:a16="http://schemas.microsoft.com/office/drawing/2014/main" id="{46CDF88B-0092-435E-B024-60DECFF955B6}"/>
                </a:ext>
              </a:extLst>
            </p:cNvPr>
            <p:cNvSpPr/>
            <p:nvPr/>
          </p:nvSpPr>
          <p:spPr>
            <a:xfrm rot="578905">
              <a:off x="1255322" y="5572258"/>
              <a:ext cx="1098009" cy="279768"/>
            </a:xfrm>
            <a:custGeom>
              <a:avLst/>
              <a:gdLst>
                <a:gd name="connsiteX0" fmla="*/ 58249 w 1098009"/>
                <a:gd name="connsiteY0" fmla="*/ 232663 h 279768"/>
                <a:gd name="connsiteX1" fmla="*/ 125616 w 1098009"/>
                <a:gd name="connsiteY1" fmla="*/ 279768 h 279768"/>
                <a:gd name="connsiteX2" fmla="*/ 0 w 1098009"/>
                <a:gd name="connsiteY2" fmla="*/ 268625 h 279768"/>
                <a:gd name="connsiteX3" fmla="*/ 58249 w 1098009"/>
                <a:gd name="connsiteY3" fmla="*/ 232663 h 279768"/>
                <a:gd name="connsiteX4" fmla="*/ 1066212 w 1098009"/>
                <a:gd name="connsiteY4" fmla="*/ 1186 h 279768"/>
                <a:gd name="connsiteX5" fmla="*/ 1083940 w 1098009"/>
                <a:gd name="connsiteY5" fmla="*/ 11822 h 279768"/>
                <a:gd name="connsiteX6" fmla="*/ 1097110 w 1098009"/>
                <a:gd name="connsiteY6" fmla="*/ 72604 h 279768"/>
                <a:gd name="connsiteX7" fmla="*/ 1087992 w 1098009"/>
                <a:gd name="connsiteY7" fmla="*/ 86280 h 279768"/>
                <a:gd name="connsiteX8" fmla="*/ 348989 w 1098009"/>
                <a:gd name="connsiteY8" fmla="*/ 236208 h 279768"/>
                <a:gd name="connsiteX9" fmla="*/ 317079 w 1098009"/>
                <a:gd name="connsiteY9" fmla="*/ 228104 h 279768"/>
                <a:gd name="connsiteX10" fmla="*/ 248699 w 1098009"/>
                <a:gd name="connsiteY10" fmla="*/ 165296 h 279768"/>
                <a:gd name="connsiteX11" fmla="*/ 1066212 w 1098009"/>
                <a:gd name="connsiteY11" fmla="*/ 1186 h 27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8009" h="279768">
                  <a:moveTo>
                    <a:pt x="58249" y="232663"/>
                  </a:moveTo>
                  <a:cubicBezTo>
                    <a:pt x="82562" y="245832"/>
                    <a:pt x="103836" y="263560"/>
                    <a:pt x="125616" y="279768"/>
                  </a:cubicBezTo>
                  <a:cubicBezTo>
                    <a:pt x="85094" y="276223"/>
                    <a:pt x="44573" y="272677"/>
                    <a:pt x="0" y="268625"/>
                  </a:cubicBezTo>
                  <a:cubicBezTo>
                    <a:pt x="20767" y="255456"/>
                    <a:pt x="39508" y="243806"/>
                    <a:pt x="58249" y="232663"/>
                  </a:cubicBezTo>
                  <a:close/>
                  <a:moveTo>
                    <a:pt x="1066212" y="1186"/>
                  </a:moveTo>
                  <a:cubicBezTo>
                    <a:pt x="1075836" y="-841"/>
                    <a:pt x="1081914" y="-1854"/>
                    <a:pt x="1083940" y="11822"/>
                  </a:cubicBezTo>
                  <a:cubicBezTo>
                    <a:pt x="1086473" y="32083"/>
                    <a:pt x="1091538" y="52850"/>
                    <a:pt x="1097110" y="72604"/>
                  </a:cubicBezTo>
                  <a:cubicBezTo>
                    <a:pt x="1100149" y="83241"/>
                    <a:pt x="1095084" y="84760"/>
                    <a:pt x="1087992" y="86280"/>
                  </a:cubicBezTo>
                  <a:cubicBezTo>
                    <a:pt x="1075836" y="88812"/>
                    <a:pt x="381406" y="229117"/>
                    <a:pt x="348989" y="236208"/>
                  </a:cubicBezTo>
                  <a:cubicBezTo>
                    <a:pt x="336832" y="238740"/>
                    <a:pt x="327208" y="238234"/>
                    <a:pt x="317079" y="228104"/>
                  </a:cubicBezTo>
                  <a:cubicBezTo>
                    <a:pt x="296311" y="206830"/>
                    <a:pt x="273518" y="187583"/>
                    <a:pt x="248699" y="165296"/>
                  </a:cubicBezTo>
                  <a:cubicBezTo>
                    <a:pt x="278583" y="159724"/>
                    <a:pt x="1046458" y="5238"/>
                    <a:pt x="1066212" y="1186"/>
                  </a:cubicBezTo>
                  <a:close/>
                </a:path>
              </a:pathLst>
            </a:custGeom>
            <a:solidFill>
              <a:schemeClr val="accent1"/>
            </a:solidFill>
            <a:ln w="9525" cap="flat">
              <a:noFill/>
              <a:prstDash val="solid"/>
              <a:miter/>
            </a:ln>
          </p:spPr>
          <p:txBody>
            <a:bodyPr wrap="square" rtlCol="0" anchor="ctr">
              <a:noAutofit/>
            </a:bodyPr>
            <a:lstStyle/>
            <a:p>
              <a:endParaRPr lang="en-US"/>
            </a:p>
          </p:txBody>
        </p:sp>
        <p:sp>
          <p:nvSpPr>
            <p:cNvPr id="110" name="Freeform: Shape 109">
              <a:extLst>
                <a:ext uri="{FF2B5EF4-FFF2-40B4-BE49-F238E27FC236}">
                  <a16:creationId xmlns:a16="http://schemas.microsoft.com/office/drawing/2014/main" id="{4E5D637D-C457-40C2-A139-88A223098DBE}"/>
                </a:ext>
              </a:extLst>
            </p:cNvPr>
            <p:cNvSpPr/>
            <p:nvPr/>
          </p:nvSpPr>
          <p:spPr>
            <a:xfrm rot="578905">
              <a:off x="327149" y="4514057"/>
              <a:ext cx="2328005" cy="1837744"/>
            </a:xfrm>
            <a:custGeom>
              <a:avLst/>
              <a:gdLst>
                <a:gd name="connsiteX0" fmla="*/ 1352938 w 2328005"/>
                <a:gd name="connsiteY0" fmla="*/ 868370 h 1837744"/>
                <a:gd name="connsiteX1" fmla="*/ 1475452 w 2328005"/>
                <a:gd name="connsiteY1" fmla="*/ 875207 h 1837744"/>
                <a:gd name="connsiteX2" fmla="*/ 1492673 w 2328005"/>
                <a:gd name="connsiteY2" fmla="*/ 879766 h 1837744"/>
                <a:gd name="connsiteX3" fmla="*/ 1564091 w 2328005"/>
                <a:gd name="connsiteY3" fmla="*/ 901040 h 1837744"/>
                <a:gd name="connsiteX4" fmla="*/ 1586885 w 2328005"/>
                <a:gd name="connsiteY4" fmla="*/ 904078 h 1837744"/>
                <a:gd name="connsiteX5" fmla="*/ 1724656 w 2328005"/>
                <a:gd name="connsiteY5" fmla="*/ 886857 h 1837744"/>
                <a:gd name="connsiteX6" fmla="*/ 1822413 w 2328005"/>
                <a:gd name="connsiteY6" fmla="*/ 889389 h 1837744"/>
                <a:gd name="connsiteX7" fmla="*/ 1886234 w 2328005"/>
                <a:gd name="connsiteY7" fmla="*/ 930924 h 1837744"/>
                <a:gd name="connsiteX8" fmla="*/ 1917132 w 2328005"/>
                <a:gd name="connsiteY8" fmla="*/ 951691 h 1837744"/>
                <a:gd name="connsiteX9" fmla="*/ 1962718 w 2328005"/>
                <a:gd name="connsiteY9" fmla="*/ 983601 h 1837744"/>
                <a:gd name="connsiteX10" fmla="*/ 1987537 w 2328005"/>
                <a:gd name="connsiteY10" fmla="*/ 1011459 h 1837744"/>
                <a:gd name="connsiteX11" fmla="*/ 1251066 w 2328005"/>
                <a:gd name="connsiteY11" fmla="*/ 1165945 h 1837744"/>
                <a:gd name="connsiteX12" fmla="*/ 1248027 w 2328005"/>
                <a:gd name="connsiteY12" fmla="*/ 1175569 h 1837744"/>
                <a:gd name="connsiteX13" fmla="*/ 1308302 w 2328005"/>
                <a:gd name="connsiteY13" fmla="*/ 1228753 h 1837744"/>
                <a:gd name="connsiteX14" fmla="*/ 1334134 w 2328005"/>
                <a:gd name="connsiteY14" fmla="*/ 1229260 h 1837744"/>
                <a:gd name="connsiteX15" fmla="*/ 2030591 w 2328005"/>
                <a:gd name="connsiteY15" fmla="*/ 1090982 h 1837744"/>
                <a:gd name="connsiteX16" fmla="*/ 2054903 w 2328005"/>
                <a:gd name="connsiteY16" fmla="*/ 1123398 h 1837744"/>
                <a:gd name="connsiteX17" fmla="*/ 2328005 w 2328005"/>
                <a:gd name="connsiteY17" fmla="*/ 1509212 h 1837744"/>
                <a:gd name="connsiteX18" fmla="*/ 1890846 w 2328005"/>
                <a:gd name="connsiteY18" fmla="*/ 1837539 h 1837744"/>
                <a:gd name="connsiteX19" fmla="*/ 1695475 w 2328005"/>
                <a:gd name="connsiteY19" fmla="*/ 1616268 h 1837744"/>
                <a:gd name="connsiteX20" fmla="*/ 1461234 w 2328005"/>
                <a:gd name="connsiteY20" fmla="*/ 1539142 h 1837744"/>
                <a:gd name="connsiteX21" fmla="*/ 1230805 w 2328005"/>
                <a:gd name="connsiteY21" fmla="*/ 1421228 h 1837744"/>
                <a:gd name="connsiteX22" fmla="*/ 1137607 w 2328005"/>
                <a:gd name="connsiteY22" fmla="*/ 1336641 h 1837744"/>
                <a:gd name="connsiteX23" fmla="*/ 1105190 w 2328005"/>
                <a:gd name="connsiteY23" fmla="*/ 1279912 h 1837744"/>
                <a:gd name="connsiteX24" fmla="*/ 1037823 w 2328005"/>
                <a:gd name="connsiteY24" fmla="*/ 1232806 h 1837744"/>
                <a:gd name="connsiteX25" fmla="*/ 1012498 w 2328005"/>
                <a:gd name="connsiteY25" fmla="*/ 1191271 h 1837744"/>
                <a:gd name="connsiteX26" fmla="*/ 1075812 w 2328005"/>
                <a:gd name="connsiteY26" fmla="*/ 1123398 h 1837744"/>
                <a:gd name="connsiteX27" fmla="*/ 1122917 w 2328005"/>
                <a:gd name="connsiteY27" fmla="*/ 1098073 h 1837744"/>
                <a:gd name="connsiteX28" fmla="*/ 1244988 w 2328005"/>
                <a:gd name="connsiteY28" fmla="*/ 938521 h 1837744"/>
                <a:gd name="connsiteX29" fmla="*/ 1313367 w 2328005"/>
                <a:gd name="connsiteY29" fmla="*/ 884831 h 1837744"/>
                <a:gd name="connsiteX30" fmla="*/ 1352938 w 2328005"/>
                <a:gd name="connsiteY30" fmla="*/ 868370 h 1837744"/>
                <a:gd name="connsiteX31" fmla="*/ 624850 w 2328005"/>
                <a:gd name="connsiteY31" fmla="*/ 11 h 1837744"/>
                <a:gd name="connsiteX32" fmla="*/ 651531 w 2328005"/>
                <a:gd name="connsiteY32" fmla="*/ 10872 h 1837744"/>
                <a:gd name="connsiteX33" fmla="*/ 653875 w 2328005"/>
                <a:gd name="connsiteY33" fmla="*/ 74725 h 1837744"/>
                <a:gd name="connsiteX34" fmla="*/ 608687 w 2328005"/>
                <a:gd name="connsiteY34" fmla="*/ 126552 h 1837744"/>
                <a:gd name="connsiteX35" fmla="*/ 694621 w 2328005"/>
                <a:gd name="connsiteY35" fmla="*/ 93416 h 1837744"/>
                <a:gd name="connsiteX36" fmla="*/ 815750 w 2328005"/>
                <a:gd name="connsiteY36" fmla="*/ 59445 h 1837744"/>
                <a:gd name="connsiteX37" fmla="*/ 866339 w 2328005"/>
                <a:gd name="connsiteY37" fmla="*/ 58118 h 1837744"/>
                <a:gd name="connsiteX38" fmla="*/ 895795 w 2328005"/>
                <a:gd name="connsiteY38" fmla="*/ 135900 h 1837744"/>
                <a:gd name="connsiteX39" fmla="*/ 972751 w 2328005"/>
                <a:gd name="connsiteY39" fmla="*/ 117382 h 1837744"/>
                <a:gd name="connsiteX40" fmla="*/ 1013012 w 2328005"/>
                <a:gd name="connsiteY40" fmla="*/ 117174 h 1837744"/>
                <a:gd name="connsiteX41" fmla="*/ 1045375 w 2328005"/>
                <a:gd name="connsiteY41" fmla="*/ 186008 h 1837744"/>
                <a:gd name="connsiteX42" fmla="*/ 994321 w 2328005"/>
                <a:gd name="connsiteY42" fmla="*/ 234130 h 1837744"/>
                <a:gd name="connsiteX43" fmla="*/ 850090 w 2328005"/>
                <a:gd name="connsiteY43" fmla="*/ 312201 h 1837744"/>
                <a:gd name="connsiteX44" fmla="*/ 675866 w 2328005"/>
                <a:gd name="connsiteY44" fmla="*/ 497120 h 1837744"/>
                <a:gd name="connsiteX45" fmla="*/ 655208 w 2328005"/>
                <a:gd name="connsiteY45" fmla="*/ 525927 h 1837744"/>
                <a:gd name="connsiteX46" fmla="*/ 865231 w 2328005"/>
                <a:gd name="connsiteY46" fmla="*/ 421832 h 1837744"/>
                <a:gd name="connsiteX47" fmla="*/ 1021286 w 2328005"/>
                <a:gd name="connsiteY47" fmla="*/ 302101 h 1837744"/>
                <a:gd name="connsiteX48" fmla="*/ 1077606 w 2328005"/>
                <a:gd name="connsiteY48" fmla="*/ 275304 h 1837744"/>
                <a:gd name="connsiteX49" fmla="*/ 1135640 w 2328005"/>
                <a:gd name="connsiteY49" fmla="*/ 294358 h 1837744"/>
                <a:gd name="connsiteX50" fmla="*/ 1128862 w 2328005"/>
                <a:gd name="connsiteY50" fmla="*/ 347158 h 1837744"/>
                <a:gd name="connsiteX51" fmla="*/ 1028813 w 2328005"/>
                <a:gd name="connsiteY51" fmla="*/ 455910 h 1837744"/>
                <a:gd name="connsiteX52" fmla="*/ 800327 w 2328005"/>
                <a:gd name="connsiteY52" fmla="*/ 657068 h 1837744"/>
                <a:gd name="connsiteX53" fmla="*/ 576118 w 2328005"/>
                <a:gd name="connsiteY53" fmla="*/ 875332 h 1837744"/>
                <a:gd name="connsiteX54" fmla="*/ 571369 w 2328005"/>
                <a:gd name="connsiteY54" fmla="*/ 881954 h 1837744"/>
                <a:gd name="connsiteX55" fmla="*/ 583741 w 2328005"/>
                <a:gd name="connsiteY55" fmla="*/ 877289 h 1837744"/>
                <a:gd name="connsiteX56" fmla="*/ 826112 w 2328005"/>
                <a:gd name="connsiteY56" fmla="*/ 723190 h 1837744"/>
                <a:gd name="connsiteX57" fmla="*/ 977646 w 2328005"/>
                <a:gd name="connsiteY57" fmla="*/ 716038 h 1837744"/>
                <a:gd name="connsiteX58" fmla="*/ 1017891 w 2328005"/>
                <a:gd name="connsiteY58" fmla="*/ 749411 h 1837744"/>
                <a:gd name="connsiteX59" fmla="*/ 1013203 w 2328005"/>
                <a:gd name="connsiteY59" fmla="*/ 774126 h 1837744"/>
                <a:gd name="connsiteX60" fmla="*/ 737147 w 2328005"/>
                <a:gd name="connsiteY60" fmla="*/ 957718 h 1837744"/>
                <a:gd name="connsiteX61" fmla="*/ 480939 w 2328005"/>
                <a:gd name="connsiteY61" fmla="*/ 1089859 h 1837744"/>
                <a:gd name="connsiteX62" fmla="*/ 396830 w 2328005"/>
                <a:gd name="connsiteY62" fmla="*/ 1109264 h 1837744"/>
                <a:gd name="connsiteX63" fmla="*/ 287055 w 2328005"/>
                <a:gd name="connsiteY63" fmla="*/ 1125305 h 1837744"/>
                <a:gd name="connsiteX64" fmla="*/ 261671 w 2328005"/>
                <a:gd name="connsiteY64" fmla="*/ 1123646 h 1837744"/>
                <a:gd name="connsiteX65" fmla="*/ 10194 w 2328005"/>
                <a:gd name="connsiteY65" fmla="*/ 676571 h 1837744"/>
                <a:gd name="connsiteX66" fmla="*/ 0 w 2328005"/>
                <a:gd name="connsiteY66" fmla="*/ 657227 h 1837744"/>
                <a:gd name="connsiteX67" fmla="*/ 241867 w 2328005"/>
                <a:gd name="connsiteY67" fmla="*/ 342324 h 1837744"/>
                <a:gd name="connsiteX68" fmla="*/ 494032 w 2328005"/>
                <a:gd name="connsiteY68" fmla="*/ 66894 h 1837744"/>
                <a:gd name="connsiteX69" fmla="*/ 596077 w 2328005"/>
                <a:gd name="connsiteY69" fmla="*/ 5700 h 1837744"/>
                <a:gd name="connsiteX70" fmla="*/ 624850 w 2328005"/>
                <a:gd name="connsiteY70" fmla="*/ 11 h 183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328005" h="1837744">
                  <a:moveTo>
                    <a:pt x="1352938" y="868370"/>
                  </a:moveTo>
                  <a:cubicBezTo>
                    <a:pt x="1392921" y="857827"/>
                    <a:pt x="1434044" y="863810"/>
                    <a:pt x="1475452" y="875207"/>
                  </a:cubicBezTo>
                  <a:lnTo>
                    <a:pt x="1492673" y="879766"/>
                  </a:lnTo>
                  <a:cubicBezTo>
                    <a:pt x="1517492" y="882805"/>
                    <a:pt x="1541298" y="890909"/>
                    <a:pt x="1564091" y="901040"/>
                  </a:cubicBezTo>
                  <a:cubicBezTo>
                    <a:pt x="1571689" y="904079"/>
                    <a:pt x="1578780" y="905092"/>
                    <a:pt x="1586885" y="904078"/>
                  </a:cubicBezTo>
                  <a:cubicBezTo>
                    <a:pt x="1632470" y="896987"/>
                    <a:pt x="1678563" y="890402"/>
                    <a:pt x="1724656" y="886857"/>
                  </a:cubicBezTo>
                  <a:cubicBezTo>
                    <a:pt x="1757580" y="884324"/>
                    <a:pt x="1789997" y="882805"/>
                    <a:pt x="1822413" y="889389"/>
                  </a:cubicBezTo>
                  <a:cubicBezTo>
                    <a:pt x="1848752" y="894961"/>
                    <a:pt x="1871545" y="907118"/>
                    <a:pt x="1886234" y="930924"/>
                  </a:cubicBezTo>
                  <a:cubicBezTo>
                    <a:pt x="1893325" y="942573"/>
                    <a:pt x="1901936" y="949664"/>
                    <a:pt x="1917132" y="951691"/>
                  </a:cubicBezTo>
                  <a:cubicBezTo>
                    <a:pt x="1936886" y="953717"/>
                    <a:pt x="1950561" y="968912"/>
                    <a:pt x="1962718" y="983601"/>
                  </a:cubicBezTo>
                  <a:cubicBezTo>
                    <a:pt x="1970315" y="993225"/>
                    <a:pt x="1978420" y="1002849"/>
                    <a:pt x="1987537" y="1011459"/>
                  </a:cubicBezTo>
                  <a:cubicBezTo>
                    <a:pt x="1982979" y="1023109"/>
                    <a:pt x="1255624" y="1164426"/>
                    <a:pt x="1251066" y="1165945"/>
                  </a:cubicBezTo>
                  <a:cubicBezTo>
                    <a:pt x="1244988" y="1167466"/>
                    <a:pt x="1241948" y="1171011"/>
                    <a:pt x="1248027" y="1175569"/>
                  </a:cubicBezTo>
                  <a:cubicBezTo>
                    <a:pt x="1268793" y="1192284"/>
                    <a:pt x="1286015" y="1213558"/>
                    <a:pt x="1308302" y="1228753"/>
                  </a:cubicBezTo>
                  <a:cubicBezTo>
                    <a:pt x="1316406" y="1234325"/>
                    <a:pt x="1325524" y="1231286"/>
                    <a:pt x="1334134" y="1229260"/>
                  </a:cubicBezTo>
                  <a:lnTo>
                    <a:pt x="2030591" y="1090982"/>
                  </a:lnTo>
                  <a:cubicBezTo>
                    <a:pt x="2043253" y="1098073"/>
                    <a:pt x="2047812" y="1112255"/>
                    <a:pt x="2054903" y="1123398"/>
                  </a:cubicBezTo>
                  <a:cubicBezTo>
                    <a:pt x="2059462" y="1137074"/>
                    <a:pt x="2267775" y="1373801"/>
                    <a:pt x="2328005" y="1509212"/>
                  </a:cubicBezTo>
                  <a:cubicBezTo>
                    <a:pt x="2203872" y="1632333"/>
                    <a:pt x="2050398" y="1700274"/>
                    <a:pt x="1890846" y="1837539"/>
                  </a:cubicBezTo>
                  <a:cubicBezTo>
                    <a:pt x="1882742" y="1844630"/>
                    <a:pt x="1767078" y="1666001"/>
                    <a:pt x="1695475" y="1616268"/>
                  </a:cubicBezTo>
                  <a:cubicBezTo>
                    <a:pt x="1623873" y="1566536"/>
                    <a:pt x="1538679" y="1571649"/>
                    <a:pt x="1461234" y="1539142"/>
                  </a:cubicBezTo>
                  <a:cubicBezTo>
                    <a:pt x="1383789" y="1506636"/>
                    <a:pt x="1284743" y="1454979"/>
                    <a:pt x="1230805" y="1421228"/>
                  </a:cubicBezTo>
                  <a:cubicBezTo>
                    <a:pt x="1176868" y="1387478"/>
                    <a:pt x="1160400" y="1373616"/>
                    <a:pt x="1137607" y="1336641"/>
                  </a:cubicBezTo>
                  <a:cubicBezTo>
                    <a:pt x="1126463" y="1317899"/>
                    <a:pt x="1116333" y="1298652"/>
                    <a:pt x="1105190" y="1279912"/>
                  </a:cubicBezTo>
                  <a:cubicBezTo>
                    <a:pt x="1079864" y="1268261"/>
                    <a:pt x="1057578" y="1252560"/>
                    <a:pt x="1037823" y="1232806"/>
                  </a:cubicBezTo>
                  <a:cubicBezTo>
                    <a:pt x="1026680" y="1220649"/>
                    <a:pt x="1013511" y="1209506"/>
                    <a:pt x="1012498" y="1191271"/>
                  </a:cubicBezTo>
                  <a:cubicBezTo>
                    <a:pt x="1009965" y="1153789"/>
                    <a:pt x="1037823" y="1122386"/>
                    <a:pt x="1075812" y="1123398"/>
                  </a:cubicBezTo>
                  <a:cubicBezTo>
                    <a:pt x="1098099" y="1123905"/>
                    <a:pt x="1110761" y="1117320"/>
                    <a:pt x="1122917" y="1098073"/>
                  </a:cubicBezTo>
                  <a:cubicBezTo>
                    <a:pt x="1158880" y="1041343"/>
                    <a:pt x="1198388" y="987653"/>
                    <a:pt x="1244988" y="938521"/>
                  </a:cubicBezTo>
                  <a:cubicBezTo>
                    <a:pt x="1265248" y="917248"/>
                    <a:pt x="1287028" y="898000"/>
                    <a:pt x="1313367" y="884831"/>
                  </a:cubicBezTo>
                  <a:cubicBezTo>
                    <a:pt x="1326410" y="877234"/>
                    <a:pt x="1339611" y="871884"/>
                    <a:pt x="1352938" y="868370"/>
                  </a:cubicBezTo>
                  <a:close/>
                  <a:moveTo>
                    <a:pt x="624850" y="11"/>
                  </a:moveTo>
                  <a:cubicBezTo>
                    <a:pt x="634228" y="218"/>
                    <a:pt x="643257" y="3184"/>
                    <a:pt x="651531" y="10872"/>
                  </a:cubicBezTo>
                  <a:cubicBezTo>
                    <a:pt x="663589" y="22026"/>
                    <a:pt x="664048" y="54945"/>
                    <a:pt x="653875" y="74725"/>
                  </a:cubicBezTo>
                  <a:cubicBezTo>
                    <a:pt x="642989" y="95498"/>
                    <a:pt x="626288" y="111096"/>
                    <a:pt x="608687" y="126552"/>
                  </a:cubicBezTo>
                  <a:cubicBezTo>
                    <a:pt x="637221" y="115427"/>
                    <a:pt x="665993" y="103972"/>
                    <a:pt x="694621" y="93416"/>
                  </a:cubicBezTo>
                  <a:cubicBezTo>
                    <a:pt x="734246" y="78712"/>
                    <a:pt x="773914" y="66045"/>
                    <a:pt x="815750" y="59445"/>
                  </a:cubicBezTo>
                  <a:cubicBezTo>
                    <a:pt x="832806" y="56635"/>
                    <a:pt x="849670" y="56192"/>
                    <a:pt x="866339" y="58118"/>
                  </a:cubicBezTo>
                  <a:cubicBezTo>
                    <a:pt x="910235" y="64027"/>
                    <a:pt x="924189" y="99103"/>
                    <a:pt x="895795" y="135900"/>
                  </a:cubicBezTo>
                  <a:cubicBezTo>
                    <a:pt x="922805" y="129699"/>
                    <a:pt x="946979" y="120460"/>
                    <a:pt x="972751" y="117382"/>
                  </a:cubicBezTo>
                  <a:cubicBezTo>
                    <a:pt x="986252" y="116033"/>
                    <a:pt x="999754" y="114685"/>
                    <a:pt x="1013012" y="117174"/>
                  </a:cubicBezTo>
                  <a:cubicBezTo>
                    <a:pt x="1048854" y="123824"/>
                    <a:pt x="1062866" y="153927"/>
                    <a:pt x="1045375" y="186008"/>
                  </a:cubicBezTo>
                  <a:cubicBezTo>
                    <a:pt x="1033446" y="207536"/>
                    <a:pt x="1015183" y="222517"/>
                    <a:pt x="994321" y="234130"/>
                  </a:cubicBezTo>
                  <a:cubicBezTo>
                    <a:pt x="946386" y="260422"/>
                    <a:pt x="897270" y="284866"/>
                    <a:pt x="850090" y="312201"/>
                  </a:cubicBezTo>
                  <a:cubicBezTo>
                    <a:pt x="774506" y="356773"/>
                    <a:pt x="724312" y="426068"/>
                    <a:pt x="675866" y="497120"/>
                  </a:cubicBezTo>
                  <a:cubicBezTo>
                    <a:pt x="670499" y="505304"/>
                    <a:pt x="664231" y="513344"/>
                    <a:pt x="655208" y="525927"/>
                  </a:cubicBezTo>
                  <a:cubicBezTo>
                    <a:pt x="733364" y="498743"/>
                    <a:pt x="803380" y="468229"/>
                    <a:pt x="865231" y="421832"/>
                  </a:cubicBezTo>
                  <a:cubicBezTo>
                    <a:pt x="917691" y="382239"/>
                    <a:pt x="969158" y="341933"/>
                    <a:pt x="1021286" y="302101"/>
                  </a:cubicBezTo>
                  <a:cubicBezTo>
                    <a:pt x="1037888" y="289439"/>
                    <a:pt x="1056332" y="279101"/>
                    <a:pt x="1077606" y="275304"/>
                  </a:cubicBezTo>
                  <a:cubicBezTo>
                    <a:pt x="1100254" y="270989"/>
                    <a:pt x="1121515" y="274202"/>
                    <a:pt x="1135640" y="294358"/>
                  </a:cubicBezTo>
                  <a:cubicBezTo>
                    <a:pt x="1148677" y="313235"/>
                    <a:pt x="1138792" y="331215"/>
                    <a:pt x="1128862" y="347158"/>
                  </a:cubicBezTo>
                  <a:cubicBezTo>
                    <a:pt x="1102874" y="389690"/>
                    <a:pt x="1065772" y="423250"/>
                    <a:pt x="1028813" y="455910"/>
                  </a:cubicBezTo>
                  <a:cubicBezTo>
                    <a:pt x="952903" y="523310"/>
                    <a:pt x="875150" y="588387"/>
                    <a:pt x="800327" y="657068"/>
                  </a:cubicBezTo>
                  <a:cubicBezTo>
                    <a:pt x="723748" y="727499"/>
                    <a:pt x="649105" y="800822"/>
                    <a:pt x="576118" y="875332"/>
                  </a:cubicBezTo>
                  <a:cubicBezTo>
                    <a:pt x="574363" y="877082"/>
                    <a:pt x="573031" y="879636"/>
                    <a:pt x="571369" y="881954"/>
                  </a:cubicBezTo>
                  <a:cubicBezTo>
                    <a:pt x="577380" y="884760"/>
                    <a:pt x="580135" y="880218"/>
                    <a:pt x="583741" y="877289"/>
                  </a:cubicBezTo>
                  <a:cubicBezTo>
                    <a:pt x="661855" y="821496"/>
                    <a:pt x="737608" y="762006"/>
                    <a:pt x="826112" y="723190"/>
                  </a:cubicBezTo>
                  <a:cubicBezTo>
                    <a:pt x="875127" y="701683"/>
                    <a:pt x="925635" y="692779"/>
                    <a:pt x="977646" y="716038"/>
                  </a:cubicBezTo>
                  <a:cubicBezTo>
                    <a:pt x="994351" y="723505"/>
                    <a:pt x="1007402" y="735371"/>
                    <a:pt x="1017891" y="749411"/>
                  </a:cubicBezTo>
                  <a:cubicBezTo>
                    <a:pt x="1024269" y="757996"/>
                    <a:pt x="1027330" y="767711"/>
                    <a:pt x="1013203" y="774126"/>
                  </a:cubicBezTo>
                  <a:cubicBezTo>
                    <a:pt x="910242" y="819120"/>
                    <a:pt x="827071" y="893848"/>
                    <a:pt x="737147" y="957718"/>
                  </a:cubicBezTo>
                  <a:cubicBezTo>
                    <a:pt x="657989" y="1014265"/>
                    <a:pt x="575670" y="1064033"/>
                    <a:pt x="480939" y="1089859"/>
                  </a:cubicBezTo>
                  <a:cubicBezTo>
                    <a:pt x="452792" y="1096249"/>
                    <a:pt x="424977" y="1102874"/>
                    <a:pt x="396830" y="1109264"/>
                  </a:cubicBezTo>
                  <a:cubicBezTo>
                    <a:pt x="360349" y="1114689"/>
                    <a:pt x="323300" y="1120209"/>
                    <a:pt x="287055" y="1125305"/>
                  </a:cubicBezTo>
                  <a:cubicBezTo>
                    <a:pt x="278527" y="1126710"/>
                    <a:pt x="269618" y="1129345"/>
                    <a:pt x="261671" y="1123646"/>
                  </a:cubicBezTo>
                  <a:cubicBezTo>
                    <a:pt x="177876" y="974811"/>
                    <a:pt x="93751" y="825738"/>
                    <a:pt x="10194" y="676571"/>
                  </a:cubicBezTo>
                  <a:cubicBezTo>
                    <a:pt x="7127" y="670360"/>
                    <a:pt x="3398" y="663675"/>
                    <a:pt x="0" y="657227"/>
                  </a:cubicBezTo>
                  <a:cubicBezTo>
                    <a:pt x="79818" y="551515"/>
                    <a:pt x="158074" y="445186"/>
                    <a:pt x="241867" y="342324"/>
                  </a:cubicBezTo>
                  <a:cubicBezTo>
                    <a:pt x="320578" y="245846"/>
                    <a:pt x="397778" y="147282"/>
                    <a:pt x="494032" y="66894"/>
                  </a:cubicBezTo>
                  <a:cubicBezTo>
                    <a:pt x="524537" y="41137"/>
                    <a:pt x="557640" y="18749"/>
                    <a:pt x="596077" y="5700"/>
                  </a:cubicBezTo>
                  <a:cubicBezTo>
                    <a:pt x="605745" y="2355"/>
                    <a:pt x="615472" y="-196"/>
                    <a:pt x="624850" y="11"/>
                  </a:cubicBezTo>
                  <a:close/>
                </a:path>
              </a:pathLst>
            </a:custGeom>
            <a:solidFill>
              <a:srgbClr val="FCD9C1"/>
            </a:solidFill>
            <a:ln w="2539"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00BF08CA-7A73-4604-A8D8-B2008F10DA28}"/>
                </a:ext>
              </a:extLst>
            </p:cNvPr>
            <p:cNvSpPr/>
            <p:nvPr/>
          </p:nvSpPr>
          <p:spPr>
            <a:xfrm rot="21479217" flipH="1">
              <a:off x="1937072" y="6023955"/>
              <a:ext cx="1006835" cy="848673"/>
            </a:xfrm>
            <a:custGeom>
              <a:avLst/>
              <a:gdLst>
                <a:gd name="connsiteX0" fmla="*/ 447868 w 1006835"/>
                <a:gd name="connsiteY0" fmla="*/ 72 h 848673"/>
                <a:gd name="connsiteX1" fmla="*/ 431875 w 1006835"/>
                <a:gd name="connsiteY1" fmla="*/ 14129 h 848673"/>
                <a:gd name="connsiteX2" fmla="*/ 357313 w 1006835"/>
                <a:gd name="connsiteY2" fmla="*/ 158774 h 848673"/>
                <a:gd name="connsiteX3" fmla="*/ 216335 w 1006835"/>
                <a:gd name="connsiteY3" fmla="*/ 429727 h 848673"/>
                <a:gd name="connsiteX4" fmla="*/ 58246 w 1006835"/>
                <a:gd name="connsiteY4" fmla="*/ 736943 h 848673"/>
                <a:gd name="connsiteX5" fmla="*/ 0 w 1006835"/>
                <a:gd name="connsiteY5" fmla="*/ 848673 h 848673"/>
                <a:gd name="connsiteX6" fmla="*/ 746679 w 1006835"/>
                <a:gd name="connsiteY6" fmla="*/ 822428 h 848673"/>
                <a:gd name="connsiteX7" fmla="*/ 818137 w 1006835"/>
                <a:gd name="connsiteY7" fmla="*/ 670937 h 848673"/>
                <a:gd name="connsiteX8" fmla="*/ 1002304 w 1006835"/>
                <a:gd name="connsiteY8" fmla="*/ 282230 h 848673"/>
                <a:gd name="connsiteX9" fmla="*/ 993340 w 1006835"/>
                <a:gd name="connsiteY9" fmla="*/ 255339 h 848673"/>
                <a:gd name="connsiteX10" fmla="*/ 474251 w 1006835"/>
                <a:gd name="connsiteY10" fmla="*/ 9240 h 848673"/>
                <a:gd name="connsiteX11" fmla="*/ 447868 w 1006835"/>
                <a:gd name="connsiteY11" fmla="*/ 72 h 84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6835" h="848673">
                  <a:moveTo>
                    <a:pt x="447868" y="72"/>
                  </a:moveTo>
                  <a:cubicBezTo>
                    <a:pt x="442470" y="683"/>
                    <a:pt x="438803" y="5165"/>
                    <a:pt x="431875" y="14129"/>
                  </a:cubicBezTo>
                  <a:cubicBezTo>
                    <a:pt x="407836" y="62616"/>
                    <a:pt x="382575" y="110695"/>
                    <a:pt x="357313" y="158774"/>
                  </a:cubicBezTo>
                  <a:cubicBezTo>
                    <a:pt x="310050" y="248820"/>
                    <a:pt x="261970" y="338866"/>
                    <a:pt x="216335" y="429727"/>
                  </a:cubicBezTo>
                  <a:cubicBezTo>
                    <a:pt x="164590" y="532812"/>
                    <a:pt x="108362" y="633043"/>
                    <a:pt x="58246" y="736943"/>
                  </a:cubicBezTo>
                  <a:lnTo>
                    <a:pt x="0" y="848673"/>
                  </a:lnTo>
                  <a:lnTo>
                    <a:pt x="746679" y="822428"/>
                  </a:lnTo>
                  <a:lnTo>
                    <a:pt x="818137" y="670937"/>
                  </a:lnTo>
                  <a:cubicBezTo>
                    <a:pt x="879254" y="541368"/>
                    <a:pt x="940372" y="411799"/>
                    <a:pt x="1002304" y="282230"/>
                  </a:cubicBezTo>
                  <a:cubicBezTo>
                    <a:pt x="1009231" y="268377"/>
                    <a:pt x="1009638" y="260636"/>
                    <a:pt x="993340" y="255339"/>
                  </a:cubicBezTo>
                  <a:lnTo>
                    <a:pt x="474251" y="9240"/>
                  </a:lnTo>
                  <a:cubicBezTo>
                    <a:pt x="460397" y="2721"/>
                    <a:pt x="453267" y="-539"/>
                    <a:pt x="447868" y="72"/>
                  </a:cubicBezTo>
                  <a:close/>
                </a:path>
              </a:pathLst>
            </a:custGeom>
            <a:solidFill>
              <a:schemeClr val="bg1"/>
            </a:solidFill>
            <a:ln w="4251" cap="flat">
              <a:noFill/>
              <a:prstDash val="solid"/>
              <a:miter/>
            </a:ln>
          </p:spPr>
          <p:txBody>
            <a:bodyPr wrap="square" rtlCol="0" anchor="ctr">
              <a:noAutofit/>
            </a:bodyPr>
            <a:lstStyle/>
            <a:p>
              <a:endParaRPr lang="en-US" dirty="0"/>
            </a:p>
          </p:txBody>
        </p:sp>
      </p:grpSp>
      <p:grpSp>
        <p:nvGrpSpPr>
          <p:cNvPr id="114" name="Group 113">
            <a:extLst>
              <a:ext uri="{FF2B5EF4-FFF2-40B4-BE49-F238E27FC236}">
                <a16:creationId xmlns:a16="http://schemas.microsoft.com/office/drawing/2014/main" id="{0DA673CF-2EDB-422F-9ABB-DFBEB7C1B56D}"/>
              </a:ext>
            </a:extLst>
          </p:cNvPr>
          <p:cNvGrpSpPr/>
          <p:nvPr/>
        </p:nvGrpSpPr>
        <p:grpSpPr>
          <a:xfrm flipV="1">
            <a:off x="10789919" y="-101935"/>
            <a:ext cx="1402079" cy="1522271"/>
            <a:chOff x="9423207" y="3983156"/>
            <a:chExt cx="2776373" cy="3076754"/>
          </a:xfrm>
        </p:grpSpPr>
        <p:grpSp>
          <p:nvGrpSpPr>
            <p:cNvPr id="56" name="Group 55">
              <a:extLst>
                <a:ext uri="{FF2B5EF4-FFF2-40B4-BE49-F238E27FC236}">
                  <a16:creationId xmlns:a16="http://schemas.microsoft.com/office/drawing/2014/main" id="{2E06FA9F-FCAF-4367-8429-4401940420D6}"/>
                </a:ext>
              </a:extLst>
            </p:cNvPr>
            <p:cNvGrpSpPr/>
            <p:nvPr/>
          </p:nvGrpSpPr>
          <p:grpSpPr>
            <a:xfrm>
              <a:off x="9423207" y="3983156"/>
              <a:ext cx="2119814" cy="1895900"/>
              <a:chOff x="9423207" y="3983156"/>
              <a:chExt cx="2119814" cy="1895900"/>
            </a:xfrm>
          </p:grpSpPr>
          <p:sp>
            <p:nvSpPr>
              <p:cNvPr id="57" name="Freeform: Shape 56">
                <a:extLst>
                  <a:ext uri="{FF2B5EF4-FFF2-40B4-BE49-F238E27FC236}">
                    <a16:creationId xmlns:a16="http://schemas.microsoft.com/office/drawing/2014/main" id="{990B5BE7-4FCA-4CD7-9285-C11CE3FC32FE}"/>
                  </a:ext>
                </a:extLst>
              </p:cNvPr>
              <p:cNvSpPr>
                <a:spLocks/>
              </p:cNvSpPr>
              <p:nvPr/>
            </p:nvSpPr>
            <p:spPr>
              <a:xfrm rot="18902941">
                <a:off x="9423207" y="4277920"/>
                <a:ext cx="2119814" cy="1396196"/>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chemeClr val="bg1">
                  <a:lumMod val="75000"/>
                </a:schemeClr>
              </a:solid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B8FC0160-2002-4793-BCEA-24E60BE6C05A}"/>
                  </a:ext>
                </a:extLst>
              </p:cNvPr>
              <p:cNvSpPr/>
              <p:nvPr/>
            </p:nvSpPr>
            <p:spPr>
              <a:xfrm rot="18902941">
                <a:off x="9431062" y="4290263"/>
                <a:ext cx="2101836" cy="1370763"/>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1BCA5556-DBC9-4F45-BB9C-A567E4DB1411}"/>
                  </a:ext>
                </a:extLst>
              </p:cNvPr>
              <p:cNvSpPr/>
              <p:nvPr/>
            </p:nvSpPr>
            <p:spPr>
              <a:xfrm rot="18902941">
                <a:off x="9510609" y="4379560"/>
                <a:ext cx="1919067" cy="1172764"/>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chemeClr val="accent5">
                  <a:lumMod val="60000"/>
                  <a:lumOff val="40000"/>
                </a:schemeClr>
              </a:solidFill>
              <a:ln w="9525" cap="flat">
                <a:noFill/>
                <a:prstDash val="solid"/>
                <a:miter/>
              </a:ln>
            </p:spPr>
            <p:txBody>
              <a:bodyPr rtlCol="0" anchor="ctr"/>
              <a:lstStyle/>
              <a:p>
                <a:endParaRPr lang="en-US" dirty="0"/>
              </a:p>
            </p:txBody>
          </p:sp>
          <p:sp>
            <p:nvSpPr>
              <p:cNvPr id="60" name="Freeform 18">
                <a:extLst>
                  <a:ext uri="{FF2B5EF4-FFF2-40B4-BE49-F238E27FC236}">
                    <a16:creationId xmlns:a16="http://schemas.microsoft.com/office/drawing/2014/main" id="{4A606DBE-3B48-446A-B8AB-DA94DCAF2616}"/>
                  </a:ext>
                </a:extLst>
              </p:cNvPr>
              <p:cNvSpPr>
                <a:spLocks/>
              </p:cNvSpPr>
              <p:nvPr/>
            </p:nvSpPr>
            <p:spPr bwMode="auto">
              <a:xfrm rot="18902941">
                <a:off x="9922753" y="4999678"/>
                <a:ext cx="239076" cy="879378"/>
              </a:xfrm>
              <a:custGeom>
                <a:avLst/>
                <a:gdLst>
                  <a:gd name="T0" fmla="*/ 564 w 862"/>
                  <a:gd name="T1" fmla="*/ 78 h 2998"/>
                  <a:gd name="T2" fmla="*/ 579 w 862"/>
                  <a:gd name="T3" fmla="*/ 156 h 2998"/>
                  <a:gd name="T4" fmla="*/ 570 w 862"/>
                  <a:gd name="T5" fmla="*/ 282 h 2998"/>
                  <a:gd name="T6" fmla="*/ 531 w 862"/>
                  <a:gd name="T7" fmla="*/ 420 h 2998"/>
                  <a:gd name="T8" fmla="*/ 675 w 862"/>
                  <a:gd name="T9" fmla="*/ 489 h 2998"/>
                  <a:gd name="T10" fmla="*/ 819 w 862"/>
                  <a:gd name="T11" fmla="*/ 589 h 2998"/>
                  <a:gd name="T12" fmla="*/ 851 w 862"/>
                  <a:gd name="T13" fmla="*/ 876 h 2998"/>
                  <a:gd name="T14" fmla="*/ 846 w 862"/>
                  <a:gd name="T15" fmla="*/ 1427 h 2998"/>
                  <a:gd name="T16" fmla="*/ 817 w 862"/>
                  <a:gd name="T17" fmla="*/ 1724 h 2998"/>
                  <a:gd name="T18" fmla="*/ 739 w 862"/>
                  <a:gd name="T19" fmla="*/ 1745 h 2998"/>
                  <a:gd name="T20" fmla="*/ 753 w 862"/>
                  <a:gd name="T21" fmla="*/ 1714 h 2998"/>
                  <a:gd name="T22" fmla="*/ 750 w 862"/>
                  <a:gd name="T23" fmla="*/ 1698 h 2998"/>
                  <a:gd name="T24" fmla="*/ 790 w 862"/>
                  <a:gd name="T25" fmla="*/ 1658 h 2998"/>
                  <a:gd name="T26" fmla="*/ 788 w 862"/>
                  <a:gd name="T27" fmla="*/ 1607 h 2998"/>
                  <a:gd name="T28" fmla="*/ 742 w 862"/>
                  <a:gd name="T29" fmla="*/ 1660 h 2998"/>
                  <a:gd name="T30" fmla="*/ 751 w 862"/>
                  <a:gd name="T31" fmla="*/ 1380 h 2998"/>
                  <a:gd name="T32" fmla="*/ 702 w 862"/>
                  <a:gd name="T33" fmla="*/ 1000 h 2998"/>
                  <a:gd name="T34" fmla="*/ 684 w 862"/>
                  <a:gd name="T35" fmla="*/ 831 h 2998"/>
                  <a:gd name="T36" fmla="*/ 642 w 862"/>
                  <a:gd name="T37" fmla="*/ 1014 h 2998"/>
                  <a:gd name="T38" fmla="*/ 730 w 862"/>
                  <a:gd name="T39" fmla="*/ 1656 h 2998"/>
                  <a:gd name="T40" fmla="*/ 708 w 862"/>
                  <a:gd name="T41" fmla="*/ 1924 h 2998"/>
                  <a:gd name="T42" fmla="*/ 753 w 862"/>
                  <a:gd name="T43" fmla="*/ 2256 h 2998"/>
                  <a:gd name="T44" fmla="*/ 671 w 862"/>
                  <a:gd name="T45" fmla="*/ 2687 h 2998"/>
                  <a:gd name="T46" fmla="*/ 722 w 862"/>
                  <a:gd name="T47" fmla="*/ 2894 h 2998"/>
                  <a:gd name="T48" fmla="*/ 568 w 862"/>
                  <a:gd name="T49" fmla="*/ 2989 h 2998"/>
                  <a:gd name="T50" fmla="*/ 551 w 862"/>
                  <a:gd name="T51" fmla="*/ 2773 h 2998"/>
                  <a:gd name="T52" fmla="*/ 570 w 862"/>
                  <a:gd name="T53" fmla="*/ 2627 h 2998"/>
                  <a:gd name="T54" fmla="*/ 539 w 862"/>
                  <a:gd name="T55" fmla="*/ 2349 h 2998"/>
                  <a:gd name="T56" fmla="*/ 515 w 862"/>
                  <a:gd name="T57" fmla="*/ 1994 h 2998"/>
                  <a:gd name="T58" fmla="*/ 422 w 862"/>
                  <a:gd name="T59" fmla="*/ 1576 h 2998"/>
                  <a:gd name="T60" fmla="*/ 386 w 862"/>
                  <a:gd name="T61" fmla="*/ 1833 h 2998"/>
                  <a:gd name="T62" fmla="*/ 319 w 862"/>
                  <a:gd name="T63" fmla="*/ 2120 h 2998"/>
                  <a:gd name="T64" fmla="*/ 311 w 862"/>
                  <a:gd name="T65" fmla="*/ 2525 h 2998"/>
                  <a:gd name="T66" fmla="*/ 339 w 862"/>
                  <a:gd name="T67" fmla="*/ 2773 h 2998"/>
                  <a:gd name="T68" fmla="*/ 331 w 862"/>
                  <a:gd name="T69" fmla="*/ 2984 h 2998"/>
                  <a:gd name="T70" fmla="*/ 210 w 862"/>
                  <a:gd name="T71" fmla="*/ 2989 h 2998"/>
                  <a:gd name="T72" fmla="*/ 195 w 862"/>
                  <a:gd name="T73" fmla="*/ 2838 h 2998"/>
                  <a:gd name="T74" fmla="*/ 191 w 862"/>
                  <a:gd name="T75" fmla="*/ 2504 h 2998"/>
                  <a:gd name="T76" fmla="*/ 130 w 862"/>
                  <a:gd name="T77" fmla="*/ 2254 h 2998"/>
                  <a:gd name="T78" fmla="*/ 171 w 862"/>
                  <a:gd name="T79" fmla="*/ 1971 h 2998"/>
                  <a:gd name="T80" fmla="*/ 148 w 862"/>
                  <a:gd name="T81" fmla="*/ 1718 h 2998"/>
                  <a:gd name="T82" fmla="*/ 204 w 862"/>
                  <a:gd name="T83" fmla="*/ 1189 h 2998"/>
                  <a:gd name="T84" fmla="*/ 195 w 862"/>
                  <a:gd name="T85" fmla="*/ 809 h 2998"/>
                  <a:gd name="T86" fmla="*/ 168 w 862"/>
                  <a:gd name="T87" fmla="*/ 962 h 2998"/>
                  <a:gd name="T88" fmla="*/ 144 w 862"/>
                  <a:gd name="T89" fmla="*/ 1229 h 2998"/>
                  <a:gd name="T90" fmla="*/ 110 w 862"/>
                  <a:gd name="T91" fmla="*/ 1402 h 2998"/>
                  <a:gd name="T92" fmla="*/ 122 w 862"/>
                  <a:gd name="T93" fmla="*/ 1656 h 2998"/>
                  <a:gd name="T94" fmla="*/ 82 w 862"/>
                  <a:gd name="T95" fmla="*/ 1656 h 2998"/>
                  <a:gd name="T96" fmla="*/ 110 w 862"/>
                  <a:gd name="T97" fmla="*/ 1704 h 2998"/>
                  <a:gd name="T98" fmla="*/ 124 w 862"/>
                  <a:gd name="T99" fmla="*/ 1729 h 2998"/>
                  <a:gd name="T100" fmla="*/ 95 w 862"/>
                  <a:gd name="T101" fmla="*/ 1751 h 2998"/>
                  <a:gd name="T102" fmla="*/ 2 w 862"/>
                  <a:gd name="T103" fmla="*/ 1640 h 2998"/>
                  <a:gd name="T104" fmla="*/ 2 w 862"/>
                  <a:gd name="T105" fmla="*/ 1140 h 2998"/>
                  <a:gd name="T106" fmla="*/ 11 w 862"/>
                  <a:gd name="T107" fmla="*/ 933 h 2998"/>
                  <a:gd name="T108" fmla="*/ 22 w 862"/>
                  <a:gd name="T109" fmla="*/ 693 h 2998"/>
                  <a:gd name="T110" fmla="*/ 99 w 862"/>
                  <a:gd name="T111" fmla="*/ 524 h 2998"/>
                  <a:gd name="T112" fmla="*/ 288 w 862"/>
                  <a:gd name="T113" fmla="*/ 453 h 2998"/>
                  <a:gd name="T114" fmla="*/ 339 w 862"/>
                  <a:gd name="T115" fmla="*/ 311 h 2998"/>
                  <a:gd name="T116" fmla="*/ 299 w 862"/>
                  <a:gd name="T117" fmla="*/ 224 h 2998"/>
                  <a:gd name="T118" fmla="*/ 313 w 862"/>
                  <a:gd name="T119" fmla="*/ 104 h 2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2" h="2998">
                    <a:moveTo>
                      <a:pt x="439" y="0"/>
                    </a:moveTo>
                    <a:lnTo>
                      <a:pt x="522" y="27"/>
                    </a:lnTo>
                    <a:lnTo>
                      <a:pt x="551" y="73"/>
                    </a:lnTo>
                    <a:lnTo>
                      <a:pt x="555" y="76"/>
                    </a:lnTo>
                    <a:lnTo>
                      <a:pt x="560" y="78"/>
                    </a:lnTo>
                    <a:lnTo>
                      <a:pt x="564" y="78"/>
                    </a:lnTo>
                    <a:lnTo>
                      <a:pt x="568" y="80"/>
                    </a:lnTo>
                    <a:lnTo>
                      <a:pt x="570" y="80"/>
                    </a:lnTo>
                    <a:lnTo>
                      <a:pt x="573" y="84"/>
                    </a:lnTo>
                    <a:lnTo>
                      <a:pt x="575" y="87"/>
                    </a:lnTo>
                    <a:lnTo>
                      <a:pt x="579" y="93"/>
                    </a:lnTo>
                    <a:lnTo>
                      <a:pt x="579" y="156"/>
                    </a:lnTo>
                    <a:lnTo>
                      <a:pt x="580" y="180"/>
                    </a:lnTo>
                    <a:lnTo>
                      <a:pt x="584" y="202"/>
                    </a:lnTo>
                    <a:lnTo>
                      <a:pt x="588" y="222"/>
                    </a:lnTo>
                    <a:lnTo>
                      <a:pt x="588" y="240"/>
                    </a:lnTo>
                    <a:lnTo>
                      <a:pt x="580" y="262"/>
                    </a:lnTo>
                    <a:lnTo>
                      <a:pt x="570" y="282"/>
                    </a:lnTo>
                    <a:lnTo>
                      <a:pt x="557" y="302"/>
                    </a:lnTo>
                    <a:lnTo>
                      <a:pt x="544" y="324"/>
                    </a:lnTo>
                    <a:lnTo>
                      <a:pt x="533" y="344"/>
                    </a:lnTo>
                    <a:lnTo>
                      <a:pt x="526" y="367"/>
                    </a:lnTo>
                    <a:lnTo>
                      <a:pt x="524" y="393"/>
                    </a:lnTo>
                    <a:lnTo>
                      <a:pt x="531" y="420"/>
                    </a:lnTo>
                    <a:lnTo>
                      <a:pt x="544" y="438"/>
                    </a:lnTo>
                    <a:lnTo>
                      <a:pt x="562" y="453"/>
                    </a:lnTo>
                    <a:lnTo>
                      <a:pt x="586" y="464"/>
                    </a:lnTo>
                    <a:lnTo>
                      <a:pt x="613" y="473"/>
                    </a:lnTo>
                    <a:lnTo>
                      <a:pt x="644" y="482"/>
                    </a:lnTo>
                    <a:lnTo>
                      <a:pt x="675" y="489"/>
                    </a:lnTo>
                    <a:lnTo>
                      <a:pt x="706" y="498"/>
                    </a:lnTo>
                    <a:lnTo>
                      <a:pt x="737" y="507"/>
                    </a:lnTo>
                    <a:lnTo>
                      <a:pt x="762" y="520"/>
                    </a:lnTo>
                    <a:lnTo>
                      <a:pt x="786" y="536"/>
                    </a:lnTo>
                    <a:lnTo>
                      <a:pt x="802" y="556"/>
                    </a:lnTo>
                    <a:lnTo>
                      <a:pt x="819" y="589"/>
                    </a:lnTo>
                    <a:lnTo>
                      <a:pt x="831" y="629"/>
                    </a:lnTo>
                    <a:lnTo>
                      <a:pt x="840" y="674"/>
                    </a:lnTo>
                    <a:lnTo>
                      <a:pt x="846" y="722"/>
                    </a:lnTo>
                    <a:lnTo>
                      <a:pt x="850" y="774"/>
                    </a:lnTo>
                    <a:lnTo>
                      <a:pt x="851" y="825"/>
                    </a:lnTo>
                    <a:lnTo>
                      <a:pt x="851" y="876"/>
                    </a:lnTo>
                    <a:lnTo>
                      <a:pt x="851" y="925"/>
                    </a:lnTo>
                    <a:lnTo>
                      <a:pt x="851" y="973"/>
                    </a:lnTo>
                    <a:lnTo>
                      <a:pt x="862" y="1127"/>
                    </a:lnTo>
                    <a:lnTo>
                      <a:pt x="850" y="1227"/>
                    </a:lnTo>
                    <a:lnTo>
                      <a:pt x="844" y="1329"/>
                    </a:lnTo>
                    <a:lnTo>
                      <a:pt x="846" y="1427"/>
                    </a:lnTo>
                    <a:lnTo>
                      <a:pt x="853" y="1524"/>
                    </a:lnTo>
                    <a:lnTo>
                      <a:pt x="862" y="1616"/>
                    </a:lnTo>
                    <a:lnTo>
                      <a:pt x="862" y="1649"/>
                    </a:lnTo>
                    <a:lnTo>
                      <a:pt x="853" y="1676"/>
                    </a:lnTo>
                    <a:lnTo>
                      <a:pt x="839" y="1702"/>
                    </a:lnTo>
                    <a:lnTo>
                      <a:pt x="817" y="1724"/>
                    </a:lnTo>
                    <a:lnTo>
                      <a:pt x="793" y="1742"/>
                    </a:lnTo>
                    <a:lnTo>
                      <a:pt x="768" y="1754"/>
                    </a:lnTo>
                    <a:lnTo>
                      <a:pt x="742" y="1764"/>
                    </a:lnTo>
                    <a:lnTo>
                      <a:pt x="742" y="1756"/>
                    </a:lnTo>
                    <a:lnTo>
                      <a:pt x="740" y="1751"/>
                    </a:lnTo>
                    <a:lnTo>
                      <a:pt x="739" y="1745"/>
                    </a:lnTo>
                    <a:lnTo>
                      <a:pt x="739" y="1742"/>
                    </a:lnTo>
                    <a:lnTo>
                      <a:pt x="739" y="1736"/>
                    </a:lnTo>
                    <a:lnTo>
                      <a:pt x="739" y="1729"/>
                    </a:lnTo>
                    <a:lnTo>
                      <a:pt x="744" y="1724"/>
                    </a:lnTo>
                    <a:lnTo>
                      <a:pt x="750" y="1720"/>
                    </a:lnTo>
                    <a:lnTo>
                      <a:pt x="753" y="1714"/>
                    </a:lnTo>
                    <a:lnTo>
                      <a:pt x="757" y="1707"/>
                    </a:lnTo>
                    <a:lnTo>
                      <a:pt x="759" y="1700"/>
                    </a:lnTo>
                    <a:lnTo>
                      <a:pt x="755" y="1698"/>
                    </a:lnTo>
                    <a:lnTo>
                      <a:pt x="751" y="1698"/>
                    </a:lnTo>
                    <a:lnTo>
                      <a:pt x="750" y="1698"/>
                    </a:lnTo>
                    <a:lnTo>
                      <a:pt x="750" y="1698"/>
                    </a:lnTo>
                    <a:lnTo>
                      <a:pt x="750" y="1696"/>
                    </a:lnTo>
                    <a:lnTo>
                      <a:pt x="750" y="1694"/>
                    </a:lnTo>
                    <a:lnTo>
                      <a:pt x="748" y="1693"/>
                    </a:lnTo>
                    <a:lnTo>
                      <a:pt x="748" y="1687"/>
                    </a:lnTo>
                    <a:lnTo>
                      <a:pt x="770" y="1674"/>
                    </a:lnTo>
                    <a:lnTo>
                      <a:pt x="790" y="1658"/>
                    </a:lnTo>
                    <a:lnTo>
                      <a:pt x="808" y="1640"/>
                    </a:lnTo>
                    <a:lnTo>
                      <a:pt x="806" y="1631"/>
                    </a:lnTo>
                    <a:lnTo>
                      <a:pt x="804" y="1624"/>
                    </a:lnTo>
                    <a:lnTo>
                      <a:pt x="802" y="1618"/>
                    </a:lnTo>
                    <a:lnTo>
                      <a:pt x="799" y="1613"/>
                    </a:lnTo>
                    <a:lnTo>
                      <a:pt x="788" y="1607"/>
                    </a:lnTo>
                    <a:lnTo>
                      <a:pt x="779" y="1613"/>
                    </a:lnTo>
                    <a:lnTo>
                      <a:pt x="775" y="1625"/>
                    </a:lnTo>
                    <a:lnTo>
                      <a:pt x="771" y="1638"/>
                    </a:lnTo>
                    <a:lnTo>
                      <a:pt x="766" y="1647"/>
                    </a:lnTo>
                    <a:lnTo>
                      <a:pt x="757" y="1656"/>
                    </a:lnTo>
                    <a:lnTo>
                      <a:pt x="742" y="1660"/>
                    </a:lnTo>
                    <a:lnTo>
                      <a:pt x="735" y="1547"/>
                    </a:lnTo>
                    <a:lnTo>
                      <a:pt x="768" y="1493"/>
                    </a:lnTo>
                    <a:lnTo>
                      <a:pt x="768" y="1469"/>
                    </a:lnTo>
                    <a:lnTo>
                      <a:pt x="766" y="1442"/>
                    </a:lnTo>
                    <a:lnTo>
                      <a:pt x="759" y="1413"/>
                    </a:lnTo>
                    <a:lnTo>
                      <a:pt x="751" y="1380"/>
                    </a:lnTo>
                    <a:lnTo>
                      <a:pt x="742" y="1349"/>
                    </a:lnTo>
                    <a:lnTo>
                      <a:pt x="733" y="1318"/>
                    </a:lnTo>
                    <a:lnTo>
                      <a:pt x="724" y="1291"/>
                    </a:lnTo>
                    <a:lnTo>
                      <a:pt x="719" y="1267"/>
                    </a:lnTo>
                    <a:lnTo>
                      <a:pt x="722" y="1056"/>
                    </a:lnTo>
                    <a:lnTo>
                      <a:pt x="702" y="1000"/>
                    </a:lnTo>
                    <a:lnTo>
                      <a:pt x="699" y="974"/>
                    </a:lnTo>
                    <a:lnTo>
                      <a:pt x="697" y="945"/>
                    </a:lnTo>
                    <a:lnTo>
                      <a:pt x="695" y="914"/>
                    </a:lnTo>
                    <a:lnTo>
                      <a:pt x="695" y="884"/>
                    </a:lnTo>
                    <a:lnTo>
                      <a:pt x="691" y="854"/>
                    </a:lnTo>
                    <a:lnTo>
                      <a:pt x="684" y="831"/>
                    </a:lnTo>
                    <a:lnTo>
                      <a:pt x="671" y="813"/>
                    </a:lnTo>
                    <a:lnTo>
                      <a:pt x="668" y="809"/>
                    </a:lnTo>
                    <a:lnTo>
                      <a:pt x="668" y="889"/>
                    </a:lnTo>
                    <a:lnTo>
                      <a:pt x="653" y="927"/>
                    </a:lnTo>
                    <a:lnTo>
                      <a:pt x="644" y="969"/>
                    </a:lnTo>
                    <a:lnTo>
                      <a:pt x="642" y="1014"/>
                    </a:lnTo>
                    <a:lnTo>
                      <a:pt x="642" y="1060"/>
                    </a:lnTo>
                    <a:lnTo>
                      <a:pt x="648" y="1105"/>
                    </a:lnTo>
                    <a:lnTo>
                      <a:pt x="655" y="1149"/>
                    </a:lnTo>
                    <a:lnTo>
                      <a:pt x="662" y="1187"/>
                    </a:lnTo>
                    <a:lnTo>
                      <a:pt x="728" y="1620"/>
                    </a:lnTo>
                    <a:lnTo>
                      <a:pt x="730" y="1656"/>
                    </a:lnTo>
                    <a:lnTo>
                      <a:pt x="728" y="1698"/>
                    </a:lnTo>
                    <a:lnTo>
                      <a:pt x="722" y="1744"/>
                    </a:lnTo>
                    <a:lnTo>
                      <a:pt x="717" y="1789"/>
                    </a:lnTo>
                    <a:lnTo>
                      <a:pt x="710" y="1836"/>
                    </a:lnTo>
                    <a:lnTo>
                      <a:pt x="708" y="1882"/>
                    </a:lnTo>
                    <a:lnTo>
                      <a:pt x="708" y="1924"/>
                    </a:lnTo>
                    <a:lnTo>
                      <a:pt x="713" y="1974"/>
                    </a:lnTo>
                    <a:lnTo>
                      <a:pt x="722" y="2027"/>
                    </a:lnTo>
                    <a:lnTo>
                      <a:pt x="733" y="2082"/>
                    </a:lnTo>
                    <a:lnTo>
                      <a:pt x="744" y="2140"/>
                    </a:lnTo>
                    <a:lnTo>
                      <a:pt x="751" y="2198"/>
                    </a:lnTo>
                    <a:lnTo>
                      <a:pt x="753" y="2256"/>
                    </a:lnTo>
                    <a:lnTo>
                      <a:pt x="748" y="2313"/>
                    </a:lnTo>
                    <a:lnTo>
                      <a:pt x="731" y="2387"/>
                    </a:lnTo>
                    <a:lnTo>
                      <a:pt x="715" y="2458"/>
                    </a:lnTo>
                    <a:lnTo>
                      <a:pt x="699" y="2531"/>
                    </a:lnTo>
                    <a:lnTo>
                      <a:pt x="684" y="2607"/>
                    </a:lnTo>
                    <a:lnTo>
                      <a:pt x="671" y="2687"/>
                    </a:lnTo>
                    <a:lnTo>
                      <a:pt x="670" y="2727"/>
                    </a:lnTo>
                    <a:lnTo>
                      <a:pt x="675" y="2762"/>
                    </a:lnTo>
                    <a:lnTo>
                      <a:pt x="684" y="2796"/>
                    </a:lnTo>
                    <a:lnTo>
                      <a:pt x="697" y="2829"/>
                    </a:lnTo>
                    <a:lnTo>
                      <a:pt x="710" y="2862"/>
                    </a:lnTo>
                    <a:lnTo>
                      <a:pt x="722" y="2894"/>
                    </a:lnTo>
                    <a:lnTo>
                      <a:pt x="731" y="2927"/>
                    </a:lnTo>
                    <a:lnTo>
                      <a:pt x="735" y="2964"/>
                    </a:lnTo>
                    <a:lnTo>
                      <a:pt x="699" y="2980"/>
                    </a:lnTo>
                    <a:lnTo>
                      <a:pt x="659" y="2989"/>
                    </a:lnTo>
                    <a:lnTo>
                      <a:pt x="615" y="2991"/>
                    </a:lnTo>
                    <a:lnTo>
                      <a:pt x="568" y="2989"/>
                    </a:lnTo>
                    <a:lnTo>
                      <a:pt x="559" y="2962"/>
                    </a:lnTo>
                    <a:lnTo>
                      <a:pt x="551" y="2929"/>
                    </a:lnTo>
                    <a:lnTo>
                      <a:pt x="548" y="2894"/>
                    </a:lnTo>
                    <a:lnTo>
                      <a:pt x="551" y="2856"/>
                    </a:lnTo>
                    <a:lnTo>
                      <a:pt x="555" y="2784"/>
                    </a:lnTo>
                    <a:lnTo>
                      <a:pt x="551" y="2773"/>
                    </a:lnTo>
                    <a:lnTo>
                      <a:pt x="546" y="2760"/>
                    </a:lnTo>
                    <a:lnTo>
                      <a:pt x="542" y="2745"/>
                    </a:lnTo>
                    <a:lnTo>
                      <a:pt x="542" y="2727"/>
                    </a:lnTo>
                    <a:lnTo>
                      <a:pt x="551" y="2696"/>
                    </a:lnTo>
                    <a:lnTo>
                      <a:pt x="560" y="2664"/>
                    </a:lnTo>
                    <a:lnTo>
                      <a:pt x="570" y="2627"/>
                    </a:lnTo>
                    <a:lnTo>
                      <a:pt x="575" y="2589"/>
                    </a:lnTo>
                    <a:lnTo>
                      <a:pt x="577" y="2545"/>
                    </a:lnTo>
                    <a:lnTo>
                      <a:pt x="571" y="2500"/>
                    </a:lnTo>
                    <a:lnTo>
                      <a:pt x="560" y="2453"/>
                    </a:lnTo>
                    <a:lnTo>
                      <a:pt x="550" y="2402"/>
                    </a:lnTo>
                    <a:lnTo>
                      <a:pt x="539" y="2349"/>
                    </a:lnTo>
                    <a:lnTo>
                      <a:pt x="535" y="2294"/>
                    </a:lnTo>
                    <a:lnTo>
                      <a:pt x="539" y="2240"/>
                    </a:lnTo>
                    <a:lnTo>
                      <a:pt x="559" y="2116"/>
                    </a:lnTo>
                    <a:lnTo>
                      <a:pt x="548" y="2076"/>
                    </a:lnTo>
                    <a:lnTo>
                      <a:pt x="531" y="2036"/>
                    </a:lnTo>
                    <a:lnTo>
                      <a:pt x="515" y="1994"/>
                    </a:lnTo>
                    <a:lnTo>
                      <a:pt x="502" y="1953"/>
                    </a:lnTo>
                    <a:lnTo>
                      <a:pt x="491" y="1784"/>
                    </a:lnTo>
                    <a:lnTo>
                      <a:pt x="439" y="1540"/>
                    </a:lnTo>
                    <a:lnTo>
                      <a:pt x="431" y="1540"/>
                    </a:lnTo>
                    <a:lnTo>
                      <a:pt x="426" y="1556"/>
                    </a:lnTo>
                    <a:lnTo>
                      <a:pt x="422" y="1576"/>
                    </a:lnTo>
                    <a:lnTo>
                      <a:pt x="422" y="1600"/>
                    </a:lnTo>
                    <a:lnTo>
                      <a:pt x="406" y="1642"/>
                    </a:lnTo>
                    <a:lnTo>
                      <a:pt x="397" y="1685"/>
                    </a:lnTo>
                    <a:lnTo>
                      <a:pt x="391" y="1733"/>
                    </a:lnTo>
                    <a:lnTo>
                      <a:pt x="390" y="1782"/>
                    </a:lnTo>
                    <a:lnTo>
                      <a:pt x="386" y="1833"/>
                    </a:lnTo>
                    <a:lnTo>
                      <a:pt x="382" y="1885"/>
                    </a:lnTo>
                    <a:lnTo>
                      <a:pt x="375" y="1936"/>
                    </a:lnTo>
                    <a:lnTo>
                      <a:pt x="362" y="1985"/>
                    </a:lnTo>
                    <a:lnTo>
                      <a:pt x="346" y="2031"/>
                    </a:lnTo>
                    <a:lnTo>
                      <a:pt x="330" y="2076"/>
                    </a:lnTo>
                    <a:lnTo>
                      <a:pt x="319" y="2120"/>
                    </a:lnTo>
                    <a:lnTo>
                      <a:pt x="339" y="2209"/>
                    </a:lnTo>
                    <a:lnTo>
                      <a:pt x="339" y="2364"/>
                    </a:lnTo>
                    <a:lnTo>
                      <a:pt x="331" y="2400"/>
                    </a:lnTo>
                    <a:lnTo>
                      <a:pt x="322" y="2438"/>
                    </a:lnTo>
                    <a:lnTo>
                      <a:pt x="315" y="2482"/>
                    </a:lnTo>
                    <a:lnTo>
                      <a:pt x="311" y="2525"/>
                    </a:lnTo>
                    <a:lnTo>
                      <a:pt x="315" y="2569"/>
                    </a:lnTo>
                    <a:lnTo>
                      <a:pt x="319" y="2664"/>
                    </a:lnTo>
                    <a:lnTo>
                      <a:pt x="348" y="2727"/>
                    </a:lnTo>
                    <a:lnTo>
                      <a:pt x="348" y="2744"/>
                    </a:lnTo>
                    <a:lnTo>
                      <a:pt x="344" y="2758"/>
                    </a:lnTo>
                    <a:lnTo>
                      <a:pt x="339" y="2773"/>
                    </a:lnTo>
                    <a:lnTo>
                      <a:pt x="335" y="2784"/>
                    </a:lnTo>
                    <a:lnTo>
                      <a:pt x="331" y="2822"/>
                    </a:lnTo>
                    <a:lnTo>
                      <a:pt x="333" y="2862"/>
                    </a:lnTo>
                    <a:lnTo>
                      <a:pt x="335" y="2902"/>
                    </a:lnTo>
                    <a:lnTo>
                      <a:pt x="337" y="2944"/>
                    </a:lnTo>
                    <a:lnTo>
                      <a:pt x="331" y="2984"/>
                    </a:lnTo>
                    <a:lnTo>
                      <a:pt x="322" y="2984"/>
                    </a:lnTo>
                    <a:lnTo>
                      <a:pt x="304" y="2993"/>
                    </a:lnTo>
                    <a:lnTo>
                      <a:pt x="280" y="2998"/>
                    </a:lnTo>
                    <a:lnTo>
                      <a:pt x="257" y="2998"/>
                    </a:lnTo>
                    <a:lnTo>
                      <a:pt x="233" y="2996"/>
                    </a:lnTo>
                    <a:lnTo>
                      <a:pt x="210" y="2989"/>
                    </a:lnTo>
                    <a:lnTo>
                      <a:pt x="190" y="2980"/>
                    </a:lnTo>
                    <a:lnTo>
                      <a:pt x="173" y="2965"/>
                    </a:lnTo>
                    <a:lnTo>
                      <a:pt x="162" y="2949"/>
                    </a:lnTo>
                    <a:lnTo>
                      <a:pt x="159" y="2929"/>
                    </a:lnTo>
                    <a:lnTo>
                      <a:pt x="179" y="2885"/>
                    </a:lnTo>
                    <a:lnTo>
                      <a:pt x="195" y="2838"/>
                    </a:lnTo>
                    <a:lnTo>
                      <a:pt x="206" y="2784"/>
                    </a:lnTo>
                    <a:lnTo>
                      <a:pt x="211" y="2727"/>
                    </a:lnTo>
                    <a:lnTo>
                      <a:pt x="213" y="2671"/>
                    </a:lnTo>
                    <a:lnTo>
                      <a:pt x="210" y="2613"/>
                    </a:lnTo>
                    <a:lnTo>
                      <a:pt x="202" y="2556"/>
                    </a:lnTo>
                    <a:lnTo>
                      <a:pt x="191" y="2504"/>
                    </a:lnTo>
                    <a:lnTo>
                      <a:pt x="179" y="2467"/>
                    </a:lnTo>
                    <a:lnTo>
                      <a:pt x="166" y="2431"/>
                    </a:lnTo>
                    <a:lnTo>
                      <a:pt x="153" y="2389"/>
                    </a:lnTo>
                    <a:lnTo>
                      <a:pt x="140" y="2347"/>
                    </a:lnTo>
                    <a:lnTo>
                      <a:pt x="133" y="2302"/>
                    </a:lnTo>
                    <a:lnTo>
                      <a:pt x="130" y="2254"/>
                    </a:lnTo>
                    <a:lnTo>
                      <a:pt x="135" y="2204"/>
                    </a:lnTo>
                    <a:lnTo>
                      <a:pt x="142" y="2165"/>
                    </a:lnTo>
                    <a:lnTo>
                      <a:pt x="151" y="2120"/>
                    </a:lnTo>
                    <a:lnTo>
                      <a:pt x="159" y="2071"/>
                    </a:lnTo>
                    <a:lnTo>
                      <a:pt x="166" y="2022"/>
                    </a:lnTo>
                    <a:lnTo>
                      <a:pt x="171" y="1971"/>
                    </a:lnTo>
                    <a:lnTo>
                      <a:pt x="171" y="1924"/>
                    </a:lnTo>
                    <a:lnTo>
                      <a:pt x="168" y="1880"/>
                    </a:lnTo>
                    <a:lnTo>
                      <a:pt x="162" y="1847"/>
                    </a:lnTo>
                    <a:lnTo>
                      <a:pt x="157" y="1809"/>
                    </a:lnTo>
                    <a:lnTo>
                      <a:pt x="151" y="1765"/>
                    </a:lnTo>
                    <a:lnTo>
                      <a:pt x="148" y="1718"/>
                    </a:lnTo>
                    <a:lnTo>
                      <a:pt x="144" y="1673"/>
                    </a:lnTo>
                    <a:lnTo>
                      <a:pt x="142" y="1629"/>
                    </a:lnTo>
                    <a:lnTo>
                      <a:pt x="144" y="1591"/>
                    </a:lnTo>
                    <a:lnTo>
                      <a:pt x="148" y="1560"/>
                    </a:lnTo>
                    <a:lnTo>
                      <a:pt x="195" y="1224"/>
                    </a:lnTo>
                    <a:lnTo>
                      <a:pt x="204" y="1189"/>
                    </a:lnTo>
                    <a:lnTo>
                      <a:pt x="213" y="1153"/>
                    </a:lnTo>
                    <a:lnTo>
                      <a:pt x="222" y="1113"/>
                    </a:lnTo>
                    <a:lnTo>
                      <a:pt x="226" y="1071"/>
                    </a:lnTo>
                    <a:lnTo>
                      <a:pt x="222" y="1029"/>
                    </a:lnTo>
                    <a:lnTo>
                      <a:pt x="199" y="904"/>
                    </a:lnTo>
                    <a:lnTo>
                      <a:pt x="195" y="809"/>
                    </a:lnTo>
                    <a:lnTo>
                      <a:pt x="191" y="813"/>
                    </a:lnTo>
                    <a:lnTo>
                      <a:pt x="180" y="836"/>
                    </a:lnTo>
                    <a:lnTo>
                      <a:pt x="175" y="865"/>
                    </a:lnTo>
                    <a:lnTo>
                      <a:pt x="171" y="896"/>
                    </a:lnTo>
                    <a:lnTo>
                      <a:pt x="171" y="929"/>
                    </a:lnTo>
                    <a:lnTo>
                      <a:pt x="168" y="962"/>
                    </a:lnTo>
                    <a:lnTo>
                      <a:pt x="162" y="993"/>
                    </a:lnTo>
                    <a:lnTo>
                      <a:pt x="139" y="1067"/>
                    </a:lnTo>
                    <a:lnTo>
                      <a:pt x="135" y="1107"/>
                    </a:lnTo>
                    <a:lnTo>
                      <a:pt x="135" y="1147"/>
                    </a:lnTo>
                    <a:lnTo>
                      <a:pt x="140" y="1189"/>
                    </a:lnTo>
                    <a:lnTo>
                      <a:pt x="144" y="1229"/>
                    </a:lnTo>
                    <a:lnTo>
                      <a:pt x="144" y="1269"/>
                    </a:lnTo>
                    <a:lnTo>
                      <a:pt x="139" y="1309"/>
                    </a:lnTo>
                    <a:lnTo>
                      <a:pt x="135" y="1325"/>
                    </a:lnTo>
                    <a:lnTo>
                      <a:pt x="128" y="1347"/>
                    </a:lnTo>
                    <a:lnTo>
                      <a:pt x="119" y="1373"/>
                    </a:lnTo>
                    <a:lnTo>
                      <a:pt x="110" y="1402"/>
                    </a:lnTo>
                    <a:lnTo>
                      <a:pt x="102" y="1429"/>
                    </a:lnTo>
                    <a:lnTo>
                      <a:pt x="99" y="1456"/>
                    </a:lnTo>
                    <a:lnTo>
                      <a:pt x="97" y="1480"/>
                    </a:lnTo>
                    <a:lnTo>
                      <a:pt x="99" y="1500"/>
                    </a:lnTo>
                    <a:lnTo>
                      <a:pt x="128" y="1544"/>
                    </a:lnTo>
                    <a:lnTo>
                      <a:pt x="122" y="1656"/>
                    </a:lnTo>
                    <a:lnTo>
                      <a:pt x="108" y="1660"/>
                    </a:lnTo>
                    <a:lnTo>
                      <a:pt x="99" y="1640"/>
                    </a:lnTo>
                    <a:lnTo>
                      <a:pt x="91" y="1616"/>
                    </a:lnTo>
                    <a:lnTo>
                      <a:pt x="68" y="1607"/>
                    </a:lnTo>
                    <a:lnTo>
                      <a:pt x="62" y="1636"/>
                    </a:lnTo>
                    <a:lnTo>
                      <a:pt x="82" y="1656"/>
                    </a:lnTo>
                    <a:lnTo>
                      <a:pt x="104" y="1678"/>
                    </a:lnTo>
                    <a:lnTo>
                      <a:pt x="119" y="1700"/>
                    </a:lnTo>
                    <a:lnTo>
                      <a:pt x="115" y="1702"/>
                    </a:lnTo>
                    <a:lnTo>
                      <a:pt x="111" y="1702"/>
                    </a:lnTo>
                    <a:lnTo>
                      <a:pt x="110" y="1702"/>
                    </a:lnTo>
                    <a:lnTo>
                      <a:pt x="110" y="1704"/>
                    </a:lnTo>
                    <a:lnTo>
                      <a:pt x="110" y="1704"/>
                    </a:lnTo>
                    <a:lnTo>
                      <a:pt x="110" y="1705"/>
                    </a:lnTo>
                    <a:lnTo>
                      <a:pt x="108" y="1707"/>
                    </a:lnTo>
                    <a:lnTo>
                      <a:pt x="108" y="1713"/>
                    </a:lnTo>
                    <a:lnTo>
                      <a:pt x="119" y="1718"/>
                    </a:lnTo>
                    <a:lnTo>
                      <a:pt x="124" y="1729"/>
                    </a:lnTo>
                    <a:lnTo>
                      <a:pt x="128" y="1744"/>
                    </a:lnTo>
                    <a:lnTo>
                      <a:pt x="124" y="1749"/>
                    </a:lnTo>
                    <a:lnTo>
                      <a:pt x="122" y="1754"/>
                    </a:lnTo>
                    <a:lnTo>
                      <a:pt x="119" y="1760"/>
                    </a:lnTo>
                    <a:lnTo>
                      <a:pt x="115" y="1764"/>
                    </a:lnTo>
                    <a:lnTo>
                      <a:pt x="95" y="1751"/>
                    </a:lnTo>
                    <a:lnTo>
                      <a:pt x="75" y="1740"/>
                    </a:lnTo>
                    <a:lnTo>
                      <a:pt x="57" y="1729"/>
                    </a:lnTo>
                    <a:lnTo>
                      <a:pt x="39" y="1714"/>
                    </a:lnTo>
                    <a:lnTo>
                      <a:pt x="24" y="1696"/>
                    </a:lnTo>
                    <a:lnTo>
                      <a:pt x="11" y="1673"/>
                    </a:lnTo>
                    <a:lnTo>
                      <a:pt x="2" y="1640"/>
                    </a:lnTo>
                    <a:lnTo>
                      <a:pt x="2" y="1607"/>
                    </a:lnTo>
                    <a:lnTo>
                      <a:pt x="6" y="1574"/>
                    </a:lnTo>
                    <a:lnTo>
                      <a:pt x="11" y="1540"/>
                    </a:lnTo>
                    <a:lnTo>
                      <a:pt x="17" y="1505"/>
                    </a:lnTo>
                    <a:lnTo>
                      <a:pt x="19" y="1473"/>
                    </a:lnTo>
                    <a:lnTo>
                      <a:pt x="2" y="1140"/>
                    </a:lnTo>
                    <a:lnTo>
                      <a:pt x="0" y="1105"/>
                    </a:lnTo>
                    <a:lnTo>
                      <a:pt x="2" y="1071"/>
                    </a:lnTo>
                    <a:lnTo>
                      <a:pt x="8" y="1038"/>
                    </a:lnTo>
                    <a:lnTo>
                      <a:pt x="13" y="1005"/>
                    </a:lnTo>
                    <a:lnTo>
                      <a:pt x="15" y="969"/>
                    </a:lnTo>
                    <a:lnTo>
                      <a:pt x="11" y="933"/>
                    </a:lnTo>
                    <a:lnTo>
                      <a:pt x="8" y="904"/>
                    </a:lnTo>
                    <a:lnTo>
                      <a:pt x="6" y="867"/>
                    </a:lnTo>
                    <a:lnTo>
                      <a:pt x="8" y="825"/>
                    </a:lnTo>
                    <a:lnTo>
                      <a:pt x="11" y="782"/>
                    </a:lnTo>
                    <a:lnTo>
                      <a:pt x="17" y="736"/>
                    </a:lnTo>
                    <a:lnTo>
                      <a:pt x="22" y="693"/>
                    </a:lnTo>
                    <a:lnTo>
                      <a:pt x="30" y="653"/>
                    </a:lnTo>
                    <a:lnTo>
                      <a:pt x="39" y="616"/>
                    </a:lnTo>
                    <a:lnTo>
                      <a:pt x="46" y="587"/>
                    </a:lnTo>
                    <a:lnTo>
                      <a:pt x="55" y="567"/>
                    </a:lnTo>
                    <a:lnTo>
                      <a:pt x="75" y="544"/>
                    </a:lnTo>
                    <a:lnTo>
                      <a:pt x="99" y="524"/>
                    </a:lnTo>
                    <a:lnTo>
                      <a:pt x="128" y="509"/>
                    </a:lnTo>
                    <a:lnTo>
                      <a:pt x="159" y="496"/>
                    </a:lnTo>
                    <a:lnTo>
                      <a:pt x="191" y="485"/>
                    </a:lnTo>
                    <a:lnTo>
                      <a:pt x="224" y="476"/>
                    </a:lnTo>
                    <a:lnTo>
                      <a:pt x="257" y="465"/>
                    </a:lnTo>
                    <a:lnTo>
                      <a:pt x="288" y="453"/>
                    </a:lnTo>
                    <a:lnTo>
                      <a:pt x="315" y="436"/>
                    </a:lnTo>
                    <a:lnTo>
                      <a:pt x="339" y="416"/>
                    </a:lnTo>
                    <a:lnTo>
                      <a:pt x="339" y="391"/>
                    </a:lnTo>
                    <a:lnTo>
                      <a:pt x="340" y="364"/>
                    </a:lnTo>
                    <a:lnTo>
                      <a:pt x="340" y="336"/>
                    </a:lnTo>
                    <a:lnTo>
                      <a:pt x="339" y="311"/>
                    </a:lnTo>
                    <a:lnTo>
                      <a:pt x="331" y="293"/>
                    </a:lnTo>
                    <a:lnTo>
                      <a:pt x="322" y="280"/>
                    </a:lnTo>
                    <a:lnTo>
                      <a:pt x="313" y="269"/>
                    </a:lnTo>
                    <a:lnTo>
                      <a:pt x="304" y="254"/>
                    </a:lnTo>
                    <a:lnTo>
                      <a:pt x="299" y="236"/>
                    </a:lnTo>
                    <a:lnTo>
                      <a:pt x="299" y="224"/>
                    </a:lnTo>
                    <a:lnTo>
                      <a:pt x="302" y="214"/>
                    </a:lnTo>
                    <a:lnTo>
                      <a:pt x="306" y="207"/>
                    </a:lnTo>
                    <a:lnTo>
                      <a:pt x="311" y="200"/>
                    </a:lnTo>
                    <a:lnTo>
                      <a:pt x="315" y="193"/>
                    </a:lnTo>
                    <a:lnTo>
                      <a:pt x="302" y="133"/>
                    </a:lnTo>
                    <a:lnTo>
                      <a:pt x="313" y="104"/>
                    </a:lnTo>
                    <a:lnTo>
                      <a:pt x="330" y="74"/>
                    </a:lnTo>
                    <a:lnTo>
                      <a:pt x="353" y="47"/>
                    </a:lnTo>
                    <a:lnTo>
                      <a:pt x="380" y="25"/>
                    </a:lnTo>
                    <a:lnTo>
                      <a:pt x="410" y="9"/>
                    </a:lnTo>
                    <a:lnTo>
                      <a:pt x="439"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sz="2701"/>
              </a:p>
            </p:txBody>
          </p:sp>
          <p:grpSp>
            <p:nvGrpSpPr>
              <p:cNvPr id="61" name="Group 60">
                <a:extLst>
                  <a:ext uri="{FF2B5EF4-FFF2-40B4-BE49-F238E27FC236}">
                    <a16:creationId xmlns:a16="http://schemas.microsoft.com/office/drawing/2014/main" id="{7BE13E38-B75E-41F4-BF2E-3332BBD6A1D0}"/>
                  </a:ext>
                </a:extLst>
              </p:cNvPr>
              <p:cNvGrpSpPr/>
              <p:nvPr/>
            </p:nvGrpSpPr>
            <p:grpSpPr>
              <a:xfrm rot="18900000">
                <a:off x="10066374" y="4360768"/>
                <a:ext cx="1196173" cy="911419"/>
                <a:chOff x="11413389" y="3573459"/>
                <a:chExt cx="1196173" cy="911419"/>
              </a:xfrm>
            </p:grpSpPr>
            <p:sp>
              <p:nvSpPr>
                <p:cNvPr id="68" name="Rectangle 67">
                  <a:extLst>
                    <a:ext uri="{FF2B5EF4-FFF2-40B4-BE49-F238E27FC236}">
                      <a16:creationId xmlns:a16="http://schemas.microsoft.com/office/drawing/2014/main" id="{1A5ADD7F-8BC1-4FE4-B93B-6AA924C7433E}"/>
                    </a:ext>
                  </a:extLst>
                </p:cNvPr>
                <p:cNvSpPr/>
                <p:nvPr/>
              </p:nvSpPr>
              <p:spPr>
                <a:xfrm>
                  <a:off x="11413389" y="3573459"/>
                  <a:ext cx="1196173" cy="13803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63A27E45-28A4-4E09-8485-EE8FFBFC932E}"/>
                    </a:ext>
                  </a:extLst>
                </p:cNvPr>
                <p:cNvSpPr/>
                <p:nvPr/>
              </p:nvSpPr>
              <p:spPr>
                <a:xfrm>
                  <a:off x="11422238" y="3822358"/>
                  <a:ext cx="543285" cy="3978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99D0027-11E7-449D-99C8-116D41781CEA}"/>
                    </a:ext>
                  </a:extLst>
                </p:cNvPr>
                <p:cNvSpPr/>
                <p:nvPr/>
              </p:nvSpPr>
              <p:spPr>
                <a:xfrm>
                  <a:off x="11473996" y="3874089"/>
                  <a:ext cx="451750" cy="301194"/>
                </a:xfrm>
                <a:custGeom>
                  <a:avLst/>
                  <a:gdLst>
                    <a:gd name="connsiteX0" fmla="*/ 146903 w 451750"/>
                    <a:gd name="connsiteY0" fmla="*/ 254995 h 301194"/>
                    <a:gd name="connsiteX1" fmla="*/ 442184 w 451750"/>
                    <a:gd name="connsiteY1" fmla="*/ 254995 h 301194"/>
                    <a:gd name="connsiteX2" fmla="*/ 451747 w 451750"/>
                    <a:gd name="connsiteY2" fmla="*/ 264558 h 301194"/>
                    <a:gd name="connsiteX3" fmla="*/ 451747 w 451750"/>
                    <a:gd name="connsiteY3" fmla="*/ 291631 h 301194"/>
                    <a:gd name="connsiteX4" fmla="*/ 442184 w 451750"/>
                    <a:gd name="connsiteY4" fmla="*/ 301194 h 301194"/>
                    <a:gd name="connsiteX5" fmla="*/ 146903 w 451750"/>
                    <a:gd name="connsiteY5" fmla="*/ 301194 h 301194"/>
                    <a:gd name="connsiteX6" fmla="*/ 137340 w 451750"/>
                    <a:gd name="connsiteY6" fmla="*/ 291631 h 301194"/>
                    <a:gd name="connsiteX7" fmla="*/ 137340 w 451750"/>
                    <a:gd name="connsiteY7" fmla="*/ 264558 h 301194"/>
                    <a:gd name="connsiteX8" fmla="*/ 146903 w 451750"/>
                    <a:gd name="connsiteY8" fmla="*/ 254995 h 301194"/>
                    <a:gd name="connsiteX9" fmla="*/ 9563 w 451750"/>
                    <a:gd name="connsiteY9" fmla="*/ 254995 h 301194"/>
                    <a:gd name="connsiteX10" fmla="*/ 83300 w 451750"/>
                    <a:gd name="connsiteY10" fmla="*/ 254995 h 301194"/>
                    <a:gd name="connsiteX11" fmla="*/ 92863 w 451750"/>
                    <a:gd name="connsiteY11" fmla="*/ 264558 h 301194"/>
                    <a:gd name="connsiteX12" fmla="*/ 92863 w 451750"/>
                    <a:gd name="connsiteY12" fmla="*/ 291631 h 301194"/>
                    <a:gd name="connsiteX13" fmla="*/ 83300 w 451750"/>
                    <a:gd name="connsiteY13" fmla="*/ 301194 h 301194"/>
                    <a:gd name="connsiteX14" fmla="*/ 9563 w 451750"/>
                    <a:gd name="connsiteY14" fmla="*/ 301194 h 301194"/>
                    <a:gd name="connsiteX15" fmla="*/ 0 w 451750"/>
                    <a:gd name="connsiteY15" fmla="*/ 291631 h 301194"/>
                    <a:gd name="connsiteX16" fmla="*/ 0 w 451750"/>
                    <a:gd name="connsiteY16" fmla="*/ 264558 h 301194"/>
                    <a:gd name="connsiteX17" fmla="*/ 9563 w 451750"/>
                    <a:gd name="connsiteY17" fmla="*/ 254995 h 301194"/>
                    <a:gd name="connsiteX18" fmla="*/ 146904 w 451750"/>
                    <a:gd name="connsiteY18" fmla="*/ 169997 h 301194"/>
                    <a:gd name="connsiteX19" fmla="*/ 442185 w 451750"/>
                    <a:gd name="connsiteY19" fmla="*/ 169997 h 301194"/>
                    <a:gd name="connsiteX20" fmla="*/ 451748 w 451750"/>
                    <a:gd name="connsiteY20" fmla="*/ 179560 h 301194"/>
                    <a:gd name="connsiteX21" fmla="*/ 451748 w 451750"/>
                    <a:gd name="connsiteY21" fmla="*/ 206633 h 301194"/>
                    <a:gd name="connsiteX22" fmla="*/ 442185 w 451750"/>
                    <a:gd name="connsiteY22" fmla="*/ 216196 h 301194"/>
                    <a:gd name="connsiteX23" fmla="*/ 146904 w 451750"/>
                    <a:gd name="connsiteY23" fmla="*/ 216196 h 301194"/>
                    <a:gd name="connsiteX24" fmla="*/ 137341 w 451750"/>
                    <a:gd name="connsiteY24" fmla="*/ 206633 h 301194"/>
                    <a:gd name="connsiteX25" fmla="*/ 137341 w 451750"/>
                    <a:gd name="connsiteY25" fmla="*/ 179560 h 301194"/>
                    <a:gd name="connsiteX26" fmla="*/ 146904 w 451750"/>
                    <a:gd name="connsiteY26" fmla="*/ 169997 h 301194"/>
                    <a:gd name="connsiteX27" fmla="*/ 9563 w 451750"/>
                    <a:gd name="connsiteY27" fmla="*/ 169997 h 301194"/>
                    <a:gd name="connsiteX28" fmla="*/ 83300 w 451750"/>
                    <a:gd name="connsiteY28" fmla="*/ 169997 h 301194"/>
                    <a:gd name="connsiteX29" fmla="*/ 92863 w 451750"/>
                    <a:gd name="connsiteY29" fmla="*/ 179560 h 301194"/>
                    <a:gd name="connsiteX30" fmla="*/ 92863 w 451750"/>
                    <a:gd name="connsiteY30" fmla="*/ 206633 h 301194"/>
                    <a:gd name="connsiteX31" fmla="*/ 83300 w 451750"/>
                    <a:gd name="connsiteY31" fmla="*/ 216196 h 301194"/>
                    <a:gd name="connsiteX32" fmla="*/ 9563 w 451750"/>
                    <a:gd name="connsiteY32" fmla="*/ 216196 h 301194"/>
                    <a:gd name="connsiteX33" fmla="*/ 0 w 451750"/>
                    <a:gd name="connsiteY33" fmla="*/ 206633 h 301194"/>
                    <a:gd name="connsiteX34" fmla="*/ 0 w 451750"/>
                    <a:gd name="connsiteY34" fmla="*/ 179560 h 301194"/>
                    <a:gd name="connsiteX35" fmla="*/ 9563 w 451750"/>
                    <a:gd name="connsiteY35" fmla="*/ 169997 h 301194"/>
                    <a:gd name="connsiteX36" fmla="*/ 146903 w 451750"/>
                    <a:gd name="connsiteY36" fmla="*/ 84998 h 301194"/>
                    <a:gd name="connsiteX37" fmla="*/ 442184 w 451750"/>
                    <a:gd name="connsiteY37" fmla="*/ 84998 h 301194"/>
                    <a:gd name="connsiteX38" fmla="*/ 451747 w 451750"/>
                    <a:gd name="connsiteY38" fmla="*/ 94561 h 301194"/>
                    <a:gd name="connsiteX39" fmla="*/ 451747 w 451750"/>
                    <a:gd name="connsiteY39" fmla="*/ 121634 h 301194"/>
                    <a:gd name="connsiteX40" fmla="*/ 442184 w 451750"/>
                    <a:gd name="connsiteY40" fmla="*/ 131197 h 301194"/>
                    <a:gd name="connsiteX41" fmla="*/ 146903 w 451750"/>
                    <a:gd name="connsiteY41" fmla="*/ 131197 h 301194"/>
                    <a:gd name="connsiteX42" fmla="*/ 137340 w 451750"/>
                    <a:gd name="connsiteY42" fmla="*/ 121634 h 301194"/>
                    <a:gd name="connsiteX43" fmla="*/ 137340 w 451750"/>
                    <a:gd name="connsiteY43" fmla="*/ 94561 h 301194"/>
                    <a:gd name="connsiteX44" fmla="*/ 146903 w 451750"/>
                    <a:gd name="connsiteY44" fmla="*/ 84998 h 301194"/>
                    <a:gd name="connsiteX45" fmla="*/ 9563 w 451750"/>
                    <a:gd name="connsiteY45" fmla="*/ 84998 h 301194"/>
                    <a:gd name="connsiteX46" fmla="*/ 83300 w 451750"/>
                    <a:gd name="connsiteY46" fmla="*/ 84998 h 301194"/>
                    <a:gd name="connsiteX47" fmla="*/ 92863 w 451750"/>
                    <a:gd name="connsiteY47" fmla="*/ 94561 h 301194"/>
                    <a:gd name="connsiteX48" fmla="*/ 92863 w 451750"/>
                    <a:gd name="connsiteY48" fmla="*/ 121634 h 301194"/>
                    <a:gd name="connsiteX49" fmla="*/ 83300 w 451750"/>
                    <a:gd name="connsiteY49" fmla="*/ 131197 h 301194"/>
                    <a:gd name="connsiteX50" fmla="*/ 9563 w 451750"/>
                    <a:gd name="connsiteY50" fmla="*/ 131197 h 301194"/>
                    <a:gd name="connsiteX51" fmla="*/ 0 w 451750"/>
                    <a:gd name="connsiteY51" fmla="*/ 121634 h 301194"/>
                    <a:gd name="connsiteX52" fmla="*/ 0 w 451750"/>
                    <a:gd name="connsiteY52" fmla="*/ 94561 h 301194"/>
                    <a:gd name="connsiteX53" fmla="*/ 9563 w 451750"/>
                    <a:gd name="connsiteY53" fmla="*/ 84998 h 301194"/>
                    <a:gd name="connsiteX54" fmla="*/ 9564 w 451750"/>
                    <a:gd name="connsiteY54" fmla="*/ 1 h 301194"/>
                    <a:gd name="connsiteX55" fmla="*/ 83301 w 451750"/>
                    <a:gd name="connsiteY55" fmla="*/ 1 h 301194"/>
                    <a:gd name="connsiteX56" fmla="*/ 92864 w 451750"/>
                    <a:gd name="connsiteY56" fmla="*/ 9564 h 301194"/>
                    <a:gd name="connsiteX57" fmla="*/ 92864 w 451750"/>
                    <a:gd name="connsiteY57" fmla="*/ 36637 h 301194"/>
                    <a:gd name="connsiteX58" fmla="*/ 83301 w 451750"/>
                    <a:gd name="connsiteY58" fmla="*/ 46200 h 301194"/>
                    <a:gd name="connsiteX59" fmla="*/ 9564 w 451750"/>
                    <a:gd name="connsiteY59" fmla="*/ 46200 h 301194"/>
                    <a:gd name="connsiteX60" fmla="*/ 1 w 451750"/>
                    <a:gd name="connsiteY60" fmla="*/ 36637 h 301194"/>
                    <a:gd name="connsiteX61" fmla="*/ 1 w 451750"/>
                    <a:gd name="connsiteY61" fmla="*/ 9564 h 301194"/>
                    <a:gd name="connsiteX62" fmla="*/ 9564 w 451750"/>
                    <a:gd name="connsiteY62" fmla="*/ 1 h 301194"/>
                    <a:gd name="connsiteX63" fmla="*/ 146906 w 451750"/>
                    <a:gd name="connsiteY63" fmla="*/ 0 h 301194"/>
                    <a:gd name="connsiteX64" fmla="*/ 442187 w 451750"/>
                    <a:gd name="connsiteY64" fmla="*/ 0 h 301194"/>
                    <a:gd name="connsiteX65" fmla="*/ 451750 w 451750"/>
                    <a:gd name="connsiteY65" fmla="*/ 9563 h 301194"/>
                    <a:gd name="connsiteX66" fmla="*/ 451750 w 451750"/>
                    <a:gd name="connsiteY66" fmla="*/ 36636 h 301194"/>
                    <a:gd name="connsiteX67" fmla="*/ 442187 w 451750"/>
                    <a:gd name="connsiteY67" fmla="*/ 46199 h 301194"/>
                    <a:gd name="connsiteX68" fmla="*/ 146906 w 451750"/>
                    <a:gd name="connsiteY68" fmla="*/ 46199 h 301194"/>
                    <a:gd name="connsiteX69" fmla="*/ 137343 w 451750"/>
                    <a:gd name="connsiteY69" fmla="*/ 36636 h 301194"/>
                    <a:gd name="connsiteX70" fmla="*/ 137343 w 451750"/>
                    <a:gd name="connsiteY70" fmla="*/ 9563 h 301194"/>
                    <a:gd name="connsiteX71" fmla="*/ 146906 w 451750"/>
                    <a:gd name="connsiteY71" fmla="*/ 0 h 30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51750" h="301194">
                      <a:moveTo>
                        <a:pt x="146903" y="254995"/>
                      </a:moveTo>
                      <a:lnTo>
                        <a:pt x="442184" y="254995"/>
                      </a:lnTo>
                      <a:cubicBezTo>
                        <a:pt x="447465" y="254995"/>
                        <a:pt x="451747" y="259277"/>
                        <a:pt x="451747" y="264558"/>
                      </a:cubicBezTo>
                      <a:lnTo>
                        <a:pt x="451747" y="291631"/>
                      </a:lnTo>
                      <a:cubicBezTo>
                        <a:pt x="451747" y="296912"/>
                        <a:pt x="447465" y="301194"/>
                        <a:pt x="442184" y="301194"/>
                      </a:cubicBezTo>
                      <a:lnTo>
                        <a:pt x="146903" y="301194"/>
                      </a:lnTo>
                      <a:cubicBezTo>
                        <a:pt x="141622" y="301194"/>
                        <a:pt x="137340" y="296912"/>
                        <a:pt x="137340" y="291631"/>
                      </a:cubicBezTo>
                      <a:lnTo>
                        <a:pt x="137340" y="264558"/>
                      </a:lnTo>
                      <a:cubicBezTo>
                        <a:pt x="137340" y="259277"/>
                        <a:pt x="141622" y="254995"/>
                        <a:pt x="146903" y="254995"/>
                      </a:cubicBezTo>
                      <a:close/>
                      <a:moveTo>
                        <a:pt x="9563" y="254995"/>
                      </a:moveTo>
                      <a:lnTo>
                        <a:pt x="83300" y="254995"/>
                      </a:lnTo>
                      <a:cubicBezTo>
                        <a:pt x="88581" y="254995"/>
                        <a:pt x="92863" y="259277"/>
                        <a:pt x="92863" y="264558"/>
                      </a:cubicBezTo>
                      <a:lnTo>
                        <a:pt x="92863" y="291631"/>
                      </a:lnTo>
                      <a:cubicBezTo>
                        <a:pt x="92863" y="296912"/>
                        <a:pt x="88581" y="301194"/>
                        <a:pt x="83300" y="301194"/>
                      </a:cubicBezTo>
                      <a:lnTo>
                        <a:pt x="9563" y="301194"/>
                      </a:lnTo>
                      <a:cubicBezTo>
                        <a:pt x="4282" y="301194"/>
                        <a:pt x="0" y="296912"/>
                        <a:pt x="0" y="291631"/>
                      </a:cubicBezTo>
                      <a:lnTo>
                        <a:pt x="0" y="264558"/>
                      </a:lnTo>
                      <a:cubicBezTo>
                        <a:pt x="0" y="259277"/>
                        <a:pt x="4282" y="254995"/>
                        <a:pt x="9563" y="254995"/>
                      </a:cubicBezTo>
                      <a:close/>
                      <a:moveTo>
                        <a:pt x="146904" y="169997"/>
                      </a:moveTo>
                      <a:lnTo>
                        <a:pt x="442185" y="169997"/>
                      </a:lnTo>
                      <a:cubicBezTo>
                        <a:pt x="447466" y="169997"/>
                        <a:pt x="451748" y="174279"/>
                        <a:pt x="451748" y="179560"/>
                      </a:cubicBezTo>
                      <a:lnTo>
                        <a:pt x="451748" y="206633"/>
                      </a:lnTo>
                      <a:cubicBezTo>
                        <a:pt x="451748" y="211914"/>
                        <a:pt x="447466" y="216196"/>
                        <a:pt x="442185" y="216196"/>
                      </a:cubicBezTo>
                      <a:lnTo>
                        <a:pt x="146904" y="216196"/>
                      </a:lnTo>
                      <a:cubicBezTo>
                        <a:pt x="141623" y="216196"/>
                        <a:pt x="137341" y="211914"/>
                        <a:pt x="137341" y="206633"/>
                      </a:cubicBezTo>
                      <a:lnTo>
                        <a:pt x="137341" y="179560"/>
                      </a:lnTo>
                      <a:cubicBezTo>
                        <a:pt x="137341" y="174279"/>
                        <a:pt x="141623" y="169997"/>
                        <a:pt x="146904" y="169997"/>
                      </a:cubicBezTo>
                      <a:close/>
                      <a:moveTo>
                        <a:pt x="9563" y="169997"/>
                      </a:moveTo>
                      <a:lnTo>
                        <a:pt x="83300" y="169997"/>
                      </a:lnTo>
                      <a:cubicBezTo>
                        <a:pt x="88581" y="169997"/>
                        <a:pt x="92863" y="174279"/>
                        <a:pt x="92863" y="179560"/>
                      </a:cubicBezTo>
                      <a:lnTo>
                        <a:pt x="92863" y="206633"/>
                      </a:lnTo>
                      <a:cubicBezTo>
                        <a:pt x="92863" y="211914"/>
                        <a:pt x="88581" y="216196"/>
                        <a:pt x="83300" y="216196"/>
                      </a:cubicBezTo>
                      <a:lnTo>
                        <a:pt x="9563" y="216196"/>
                      </a:lnTo>
                      <a:cubicBezTo>
                        <a:pt x="4282" y="216196"/>
                        <a:pt x="0" y="211914"/>
                        <a:pt x="0" y="206633"/>
                      </a:cubicBezTo>
                      <a:lnTo>
                        <a:pt x="0" y="179560"/>
                      </a:lnTo>
                      <a:cubicBezTo>
                        <a:pt x="0" y="174279"/>
                        <a:pt x="4282" y="169997"/>
                        <a:pt x="9563" y="169997"/>
                      </a:cubicBezTo>
                      <a:close/>
                      <a:moveTo>
                        <a:pt x="146903" y="84998"/>
                      </a:moveTo>
                      <a:lnTo>
                        <a:pt x="442184" y="84998"/>
                      </a:lnTo>
                      <a:cubicBezTo>
                        <a:pt x="447465" y="84998"/>
                        <a:pt x="451747" y="89280"/>
                        <a:pt x="451747" y="94561"/>
                      </a:cubicBezTo>
                      <a:lnTo>
                        <a:pt x="451747" y="121634"/>
                      </a:lnTo>
                      <a:cubicBezTo>
                        <a:pt x="451747" y="126915"/>
                        <a:pt x="447465" y="131197"/>
                        <a:pt x="442184" y="131197"/>
                      </a:cubicBezTo>
                      <a:lnTo>
                        <a:pt x="146903" y="131197"/>
                      </a:lnTo>
                      <a:cubicBezTo>
                        <a:pt x="141622" y="131197"/>
                        <a:pt x="137340" y="126915"/>
                        <a:pt x="137340" y="121634"/>
                      </a:cubicBezTo>
                      <a:lnTo>
                        <a:pt x="137340" y="94561"/>
                      </a:lnTo>
                      <a:cubicBezTo>
                        <a:pt x="137340" y="89280"/>
                        <a:pt x="141622" y="84998"/>
                        <a:pt x="146903" y="84998"/>
                      </a:cubicBezTo>
                      <a:close/>
                      <a:moveTo>
                        <a:pt x="9563" y="84998"/>
                      </a:moveTo>
                      <a:lnTo>
                        <a:pt x="83300" y="84998"/>
                      </a:lnTo>
                      <a:cubicBezTo>
                        <a:pt x="88581" y="84998"/>
                        <a:pt x="92863" y="89280"/>
                        <a:pt x="92863" y="94561"/>
                      </a:cubicBezTo>
                      <a:lnTo>
                        <a:pt x="92863" y="121634"/>
                      </a:lnTo>
                      <a:cubicBezTo>
                        <a:pt x="92863" y="126915"/>
                        <a:pt x="88581" y="131197"/>
                        <a:pt x="83300" y="131197"/>
                      </a:cubicBezTo>
                      <a:lnTo>
                        <a:pt x="9563" y="131197"/>
                      </a:lnTo>
                      <a:cubicBezTo>
                        <a:pt x="4282" y="131197"/>
                        <a:pt x="0" y="126915"/>
                        <a:pt x="0" y="121634"/>
                      </a:cubicBezTo>
                      <a:lnTo>
                        <a:pt x="0" y="94561"/>
                      </a:lnTo>
                      <a:cubicBezTo>
                        <a:pt x="0" y="89280"/>
                        <a:pt x="4282" y="84998"/>
                        <a:pt x="9563" y="84998"/>
                      </a:cubicBezTo>
                      <a:close/>
                      <a:moveTo>
                        <a:pt x="9564" y="1"/>
                      </a:moveTo>
                      <a:lnTo>
                        <a:pt x="83301" y="1"/>
                      </a:lnTo>
                      <a:cubicBezTo>
                        <a:pt x="88582" y="1"/>
                        <a:pt x="92864" y="4283"/>
                        <a:pt x="92864" y="9564"/>
                      </a:cubicBezTo>
                      <a:lnTo>
                        <a:pt x="92864" y="36637"/>
                      </a:lnTo>
                      <a:cubicBezTo>
                        <a:pt x="92864" y="41918"/>
                        <a:pt x="88582" y="46200"/>
                        <a:pt x="83301" y="46200"/>
                      </a:cubicBezTo>
                      <a:lnTo>
                        <a:pt x="9564" y="46200"/>
                      </a:lnTo>
                      <a:cubicBezTo>
                        <a:pt x="4283" y="46200"/>
                        <a:pt x="1" y="41918"/>
                        <a:pt x="1" y="36637"/>
                      </a:cubicBezTo>
                      <a:lnTo>
                        <a:pt x="1" y="9564"/>
                      </a:lnTo>
                      <a:cubicBezTo>
                        <a:pt x="1" y="4283"/>
                        <a:pt x="4283" y="1"/>
                        <a:pt x="9564" y="1"/>
                      </a:cubicBezTo>
                      <a:close/>
                      <a:moveTo>
                        <a:pt x="146906" y="0"/>
                      </a:moveTo>
                      <a:lnTo>
                        <a:pt x="442187" y="0"/>
                      </a:lnTo>
                      <a:cubicBezTo>
                        <a:pt x="447468" y="0"/>
                        <a:pt x="451750" y="4282"/>
                        <a:pt x="451750" y="9563"/>
                      </a:cubicBezTo>
                      <a:lnTo>
                        <a:pt x="451750" y="36636"/>
                      </a:lnTo>
                      <a:cubicBezTo>
                        <a:pt x="451750" y="41917"/>
                        <a:pt x="447468" y="46199"/>
                        <a:pt x="442187" y="46199"/>
                      </a:cubicBezTo>
                      <a:lnTo>
                        <a:pt x="146906" y="46199"/>
                      </a:lnTo>
                      <a:cubicBezTo>
                        <a:pt x="141625" y="46199"/>
                        <a:pt x="137343" y="41917"/>
                        <a:pt x="137343" y="36636"/>
                      </a:cubicBezTo>
                      <a:lnTo>
                        <a:pt x="137343" y="9563"/>
                      </a:lnTo>
                      <a:cubicBezTo>
                        <a:pt x="137343" y="4282"/>
                        <a:pt x="141625" y="0"/>
                        <a:pt x="146906" y="0"/>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Rectangle 70">
                  <a:extLst>
                    <a:ext uri="{FF2B5EF4-FFF2-40B4-BE49-F238E27FC236}">
                      <a16:creationId xmlns:a16="http://schemas.microsoft.com/office/drawing/2014/main" id="{1FCC378A-72ED-4AC2-B45C-C15CD53FA003}"/>
                    </a:ext>
                  </a:extLst>
                </p:cNvPr>
                <p:cNvSpPr/>
                <p:nvPr/>
              </p:nvSpPr>
              <p:spPr>
                <a:xfrm>
                  <a:off x="12066277" y="3822357"/>
                  <a:ext cx="543285" cy="3978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68016264-4655-4800-A5D9-9AABAEB0DB40}"/>
                    </a:ext>
                  </a:extLst>
                </p:cNvPr>
                <p:cNvSpPr/>
                <p:nvPr/>
              </p:nvSpPr>
              <p:spPr>
                <a:xfrm>
                  <a:off x="12140596" y="3858434"/>
                  <a:ext cx="394645" cy="307976"/>
                </a:xfrm>
                <a:custGeom>
                  <a:avLst/>
                  <a:gdLst>
                    <a:gd name="connsiteX0" fmla="*/ 0 w 785813"/>
                    <a:gd name="connsiteY0" fmla="*/ 527286 h 700821"/>
                    <a:gd name="connsiteX1" fmla="*/ 69056 w 785813"/>
                    <a:gd name="connsiteY1" fmla="*/ 470136 h 700821"/>
                    <a:gd name="connsiteX2" fmla="*/ 109538 w 785813"/>
                    <a:gd name="connsiteY2" fmla="*/ 441561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6 h 700821"/>
                    <a:gd name="connsiteX1" fmla="*/ 69056 w 785813"/>
                    <a:gd name="connsiteY1" fmla="*/ 470136 h 700821"/>
                    <a:gd name="connsiteX2" fmla="*/ 109538 w 785813"/>
                    <a:gd name="connsiteY2" fmla="*/ 441561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6 h 700821"/>
                    <a:gd name="connsiteX1" fmla="*/ 69056 w 785813"/>
                    <a:gd name="connsiteY1" fmla="*/ 470136 h 700821"/>
                    <a:gd name="connsiteX2" fmla="*/ 109538 w 785813"/>
                    <a:gd name="connsiteY2" fmla="*/ 441561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6 h 700821"/>
                    <a:gd name="connsiteX1" fmla="*/ 69056 w 785813"/>
                    <a:gd name="connsiteY1" fmla="*/ 471064 h 700821"/>
                    <a:gd name="connsiteX2" fmla="*/ 109538 w 785813"/>
                    <a:gd name="connsiteY2" fmla="*/ 441561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6 h 700821"/>
                    <a:gd name="connsiteX1" fmla="*/ 69056 w 785813"/>
                    <a:gd name="connsiteY1" fmla="*/ 471064 h 700821"/>
                    <a:gd name="connsiteX2" fmla="*/ 91915 w 785813"/>
                    <a:gd name="connsiteY2" fmla="*/ 443416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6 h 700821"/>
                    <a:gd name="connsiteX1" fmla="*/ 66273 w 785813"/>
                    <a:gd name="connsiteY1" fmla="*/ 486832 h 700821"/>
                    <a:gd name="connsiteX2" fmla="*/ 91915 w 785813"/>
                    <a:gd name="connsiteY2" fmla="*/ 443416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6 h 700821"/>
                    <a:gd name="connsiteX1" fmla="*/ 66273 w 785813"/>
                    <a:gd name="connsiteY1" fmla="*/ 486832 h 700821"/>
                    <a:gd name="connsiteX2" fmla="*/ 91915 w 785813"/>
                    <a:gd name="connsiteY2" fmla="*/ 443416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6 h 700821"/>
                    <a:gd name="connsiteX1" fmla="*/ 66273 w 785813"/>
                    <a:gd name="connsiteY1" fmla="*/ 486832 h 700821"/>
                    <a:gd name="connsiteX2" fmla="*/ 91915 w 785813"/>
                    <a:gd name="connsiteY2" fmla="*/ 443416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6 h 700821"/>
                    <a:gd name="connsiteX1" fmla="*/ 62563 w 785813"/>
                    <a:gd name="connsiteY1" fmla="*/ 487760 h 700821"/>
                    <a:gd name="connsiteX2" fmla="*/ 91915 w 785813"/>
                    <a:gd name="connsiteY2" fmla="*/ 443416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6 h 700821"/>
                    <a:gd name="connsiteX1" fmla="*/ 62563 w 785813"/>
                    <a:gd name="connsiteY1" fmla="*/ 487760 h 700821"/>
                    <a:gd name="connsiteX2" fmla="*/ 91915 w 785813"/>
                    <a:gd name="connsiteY2" fmla="*/ 443416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6 h 700821"/>
                    <a:gd name="connsiteX1" fmla="*/ 62563 w 785813"/>
                    <a:gd name="connsiteY1" fmla="*/ 487760 h 700821"/>
                    <a:gd name="connsiteX2" fmla="*/ 91915 w 785813"/>
                    <a:gd name="connsiteY2" fmla="*/ 443416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8 h 700823"/>
                    <a:gd name="connsiteX1" fmla="*/ 62563 w 785813"/>
                    <a:gd name="connsiteY1" fmla="*/ 487762 h 700823"/>
                    <a:gd name="connsiteX2" fmla="*/ 88205 w 785813"/>
                    <a:gd name="connsiteY2" fmla="*/ 448983 h 700823"/>
                    <a:gd name="connsiteX3" fmla="*/ 192881 w 785813"/>
                    <a:gd name="connsiteY3" fmla="*/ 529669 h 700823"/>
                    <a:gd name="connsiteX4" fmla="*/ 204788 w 785813"/>
                    <a:gd name="connsiteY4" fmla="*/ 1032 h 700823"/>
                    <a:gd name="connsiteX5" fmla="*/ 290513 w 785813"/>
                    <a:gd name="connsiteY5" fmla="*/ 686832 h 700823"/>
                    <a:gd name="connsiteX6" fmla="*/ 447675 w 785813"/>
                    <a:gd name="connsiteY6" fmla="*/ 451088 h 700823"/>
                    <a:gd name="connsiteX7" fmla="*/ 581025 w 785813"/>
                    <a:gd name="connsiteY7" fmla="*/ 310594 h 700823"/>
                    <a:gd name="connsiteX8" fmla="*/ 745331 w 785813"/>
                    <a:gd name="connsiteY8" fmla="*/ 422513 h 700823"/>
                    <a:gd name="connsiteX9" fmla="*/ 785813 w 785813"/>
                    <a:gd name="connsiteY9" fmla="*/ 448707 h 700823"/>
                    <a:gd name="connsiteX0" fmla="*/ 0 w 785813"/>
                    <a:gd name="connsiteY0" fmla="*/ 527288 h 700823"/>
                    <a:gd name="connsiteX1" fmla="*/ 62563 w 785813"/>
                    <a:gd name="connsiteY1" fmla="*/ 487762 h 700823"/>
                    <a:gd name="connsiteX2" fmla="*/ 88205 w 785813"/>
                    <a:gd name="connsiteY2" fmla="*/ 448983 h 700823"/>
                    <a:gd name="connsiteX3" fmla="*/ 192881 w 785813"/>
                    <a:gd name="connsiteY3" fmla="*/ 529669 h 700823"/>
                    <a:gd name="connsiteX4" fmla="*/ 204788 w 785813"/>
                    <a:gd name="connsiteY4" fmla="*/ 1032 h 700823"/>
                    <a:gd name="connsiteX5" fmla="*/ 290513 w 785813"/>
                    <a:gd name="connsiteY5" fmla="*/ 686832 h 700823"/>
                    <a:gd name="connsiteX6" fmla="*/ 447675 w 785813"/>
                    <a:gd name="connsiteY6" fmla="*/ 451088 h 700823"/>
                    <a:gd name="connsiteX7" fmla="*/ 581025 w 785813"/>
                    <a:gd name="connsiteY7" fmla="*/ 310594 h 700823"/>
                    <a:gd name="connsiteX8" fmla="*/ 745331 w 785813"/>
                    <a:gd name="connsiteY8" fmla="*/ 422513 h 700823"/>
                    <a:gd name="connsiteX9" fmla="*/ 785813 w 785813"/>
                    <a:gd name="connsiteY9" fmla="*/ 448707 h 700823"/>
                    <a:gd name="connsiteX0" fmla="*/ 0 w 785813"/>
                    <a:gd name="connsiteY0" fmla="*/ 527288 h 700823"/>
                    <a:gd name="connsiteX1" fmla="*/ 62563 w 785813"/>
                    <a:gd name="connsiteY1" fmla="*/ 487762 h 700823"/>
                    <a:gd name="connsiteX2" fmla="*/ 88205 w 785813"/>
                    <a:gd name="connsiteY2" fmla="*/ 448983 h 700823"/>
                    <a:gd name="connsiteX3" fmla="*/ 192881 w 785813"/>
                    <a:gd name="connsiteY3" fmla="*/ 529669 h 700823"/>
                    <a:gd name="connsiteX4" fmla="*/ 204788 w 785813"/>
                    <a:gd name="connsiteY4" fmla="*/ 1032 h 700823"/>
                    <a:gd name="connsiteX5" fmla="*/ 290513 w 785813"/>
                    <a:gd name="connsiteY5" fmla="*/ 686832 h 700823"/>
                    <a:gd name="connsiteX6" fmla="*/ 447675 w 785813"/>
                    <a:gd name="connsiteY6" fmla="*/ 451088 h 700823"/>
                    <a:gd name="connsiteX7" fmla="*/ 581025 w 785813"/>
                    <a:gd name="connsiteY7" fmla="*/ 310594 h 700823"/>
                    <a:gd name="connsiteX8" fmla="*/ 745331 w 785813"/>
                    <a:gd name="connsiteY8" fmla="*/ 422513 h 700823"/>
                    <a:gd name="connsiteX9" fmla="*/ 785813 w 785813"/>
                    <a:gd name="connsiteY9" fmla="*/ 448707 h 700823"/>
                    <a:gd name="connsiteX0" fmla="*/ 0 w 785813"/>
                    <a:gd name="connsiteY0" fmla="*/ 527343 h 700878"/>
                    <a:gd name="connsiteX1" fmla="*/ 62563 w 785813"/>
                    <a:gd name="connsiteY1" fmla="*/ 487817 h 700878"/>
                    <a:gd name="connsiteX2" fmla="*/ 88205 w 785813"/>
                    <a:gd name="connsiteY2" fmla="*/ 449038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262 h 700797"/>
                    <a:gd name="connsiteX1" fmla="*/ 62563 w 785813"/>
                    <a:gd name="connsiteY1" fmla="*/ 487736 h 700797"/>
                    <a:gd name="connsiteX2" fmla="*/ 88205 w 785813"/>
                    <a:gd name="connsiteY2" fmla="*/ 448957 h 700797"/>
                    <a:gd name="connsiteX3" fmla="*/ 206794 w 785813"/>
                    <a:gd name="connsiteY3" fmla="*/ 525933 h 700797"/>
                    <a:gd name="connsiteX4" fmla="*/ 204788 w 785813"/>
                    <a:gd name="connsiteY4" fmla="*/ 1006 h 700797"/>
                    <a:gd name="connsiteX5" fmla="*/ 290513 w 785813"/>
                    <a:gd name="connsiteY5" fmla="*/ 686806 h 700797"/>
                    <a:gd name="connsiteX6" fmla="*/ 447675 w 785813"/>
                    <a:gd name="connsiteY6" fmla="*/ 451062 h 700797"/>
                    <a:gd name="connsiteX7" fmla="*/ 581025 w 785813"/>
                    <a:gd name="connsiteY7" fmla="*/ 310568 h 700797"/>
                    <a:gd name="connsiteX8" fmla="*/ 745331 w 785813"/>
                    <a:gd name="connsiteY8" fmla="*/ 422487 h 700797"/>
                    <a:gd name="connsiteX9" fmla="*/ 785813 w 785813"/>
                    <a:gd name="connsiteY9" fmla="*/ 448681 h 700797"/>
                    <a:gd name="connsiteX0" fmla="*/ 0 w 785813"/>
                    <a:gd name="connsiteY0" fmla="*/ 527247 h 700782"/>
                    <a:gd name="connsiteX1" fmla="*/ 62563 w 785813"/>
                    <a:gd name="connsiteY1" fmla="*/ 487721 h 700782"/>
                    <a:gd name="connsiteX2" fmla="*/ 88205 w 785813"/>
                    <a:gd name="connsiteY2" fmla="*/ 448942 h 700782"/>
                    <a:gd name="connsiteX3" fmla="*/ 206794 w 785813"/>
                    <a:gd name="connsiteY3" fmla="*/ 525918 h 700782"/>
                    <a:gd name="connsiteX4" fmla="*/ 204788 w 785813"/>
                    <a:gd name="connsiteY4" fmla="*/ 991 h 700782"/>
                    <a:gd name="connsiteX5" fmla="*/ 290513 w 785813"/>
                    <a:gd name="connsiteY5" fmla="*/ 686791 h 700782"/>
                    <a:gd name="connsiteX6" fmla="*/ 447675 w 785813"/>
                    <a:gd name="connsiteY6" fmla="*/ 451047 h 700782"/>
                    <a:gd name="connsiteX7" fmla="*/ 581025 w 785813"/>
                    <a:gd name="connsiteY7" fmla="*/ 310553 h 700782"/>
                    <a:gd name="connsiteX8" fmla="*/ 745331 w 785813"/>
                    <a:gd name="connsiteY8" fmla="*/ 422472 h 700782"/>
                    <a:gd name="connsiteX9" fmla="*/ 785813 w 785813"/>
                    <a:gd name="connsiteY9" fmla="*/ 448666 h 700782"/>
                    <a:gd name="connsiteX0" fmla="*/ 0 w 785813"/>
                    <a:gd name="connsiteY0" fmla="*/ 527343 h 700878"/>
                    <a:gd name="connsiteX1" fmla="*/ 62563 w 785813"/>
                    <a:gd name="connsiteY1" fmla="*/ 487817 h 700878"/>
                    <a:gd name="connsiteX2" fmla="*/ 91915 w 785813"/>
                    <a:gd name="connsiteY2" fmla="*/ 448111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343 h 700878"/>
                    <a:gd name="connsiteX1" fmla="*/ 62563 w 785813"/>
                    <a:gd name="connsiteY1" fmla="*/ 487817 h 700878"/>
                    <a:gd name="connsiteX2" fmla="*/ 91915 w 785813"/>
                    <a:gd name="connsiteY2" fmla="*/ 448111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343 h 700878"/>
                    <a:gd name="connsiteX1" fmla="*/ 62563 w 785813"/>
                    <a:gd name="connsiteY1" fmla="*/ 487817 h 700878"/>
                    <a:gd name="connsiteX2" fmla="*/ 91915 w 785813"/>
                    <a:gd name="connsiteY2" fmla="*/ 448111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343 h 700878"/>
                    <a:gd name="connsiteX1" fmla="*/ 62563 w 785813"/>
                    <a:gd name="connsiteY1" fmla="*/ 487817 h 700878"/>
                    <a:gd name="connsiteX2" fmla="*/ 91915 w 785813"/>
                    <a:gd name="connsiteY2" fmla="*/ 448111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343 h 700878"/>
                    <a:gd name="connsiteX1" fmla="*/ 62563 w 785813"/>
                    <a:gd name="connsiteY1" fmla="*/ 487817 h 700878"/>
                    <a:gd name="connsiteX2" fmla="*/ 91915 w 785813"/>
                    <a:gd name="connsiteY2" fmla="*/ 448111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343 h 700878"/>
                    <a:gd name="connsiteX1" fmla="*/ 62563 w 785813"/>
                    <a:gd name="connsiteY1" fmla="*/ 487817 h 700878"/>
                    <a:gd name="connsiteX2" fmla="*/ 91915 w 785813"/>
                    <a:gd name="connsiteY2" fmla="*/ 448111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343 h 700878"/>
                    <a:gd name="connsiteX1" fmla="*/ 62563 w 785813"/>
                    <a:gd name="connsiteY1" fmla="*/ 487817 h 700878"/>
                    <a:gd name="connsiteX2" fmla="*/ 91915 w 785813"/>
                    <a:gd name="connsiteY2" fmla="*/ 448111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343 h 700878"/>
                    <a:gd name="connsiteX1" fmla="*/ 62563 w 785813"/>
                    <a:gd name="connsiteY1" fmla="*/ 487817 h 700878"/>
                    <a:gd name="connsiteX2" fmla="*/ 91915 w 785813"/>
                    <a:gd name="connsiteY2" fmla="*/ 448111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343 h 700878"/>
                    <a:gd name="connsiteX1" fmla="*/ 62563 w 785813"/>
                    <a:gd name="connsiteY1" fmla="*/ 487817 h 700878"/>
                    <a:gd name="connsiteX2" fmla="*/ 91915 w 785813"/>
                    <a:gd name="connsiteY2" fmla="*/ 447184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343 h 700878"/>
                    <a:gd name="connsiteX1" fmla="*/ 62563 w 785813"/>
                    <a:gd name="connsiteY1" fmla="*/ 487817 h 700878"/>
                    <a:gd name="connsiteX2" fmla="*/ 91915 w 785813"/>
                    <a:gd name="connsiteY2" fmla="*/ 447184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357 h 700892"/>
                    <a:gd name="connsiteX1" fmla="*/ 62563 w 785813"/>
                    <a:gd name="connsiteY1" fmla="*/ 487831 h 700892"/>
                    <a:gd name="connsiteX2" fmla="*/ 91915 w 785813"/>
                    <a:gd name="connsiteY2" fmla="*/ 447198 h 700892"/>
                    <a:gd name="connsiteX3" fmla="*/ 204011 w 785813"/>
                    <a:gd name="connsiteY3" fmla="*/ 525100 h 700892"/>
                    <a:gd name="connsiteX4" fmla="*/ 204788 w 785813"/>
                    <a:gd name="connsiteY4" fmla="*/ 1101 h 700892"/>
                    <a:gd name="connsiteX5" fmla="*/ 290513 w 785813"/>
                    <a:gd name="connsiteY5" fmla="*/ 686901 h 700892"/>
                    <a:gd name="connsiteX6" fmla="*/ 447675 w 785813"/>
                    <a:gd name="connsiteY6" fmla="*/ 451157 h 700892"/>
                    <a:gd name="connsiteX7" fmla="*/ 581025 w 785813"/>
                    <a:gd name="connsiteY7" fmla="*/ 310663 h 700892"/>
                    <a:gd name="connsiteX8" fmla="*/ 745331 w 785813"/>
                    <a:gd name="connsiteY8" fmla="*/ 422582 h 700892"/>
                    <a:gd name="connsiteX9" fmla="*/ 785813 w 785813"/>
                    <a:gd name="connsiteY9" fmla="*/ 448776 h 700892"/>
                    <a:gd name="connsiteX0" fmla="*/ 0 w 785813"/>
                    <a:gd name="connsiteY0" fmla="*/ 527305 h 700840"/>
                    <a:gd name="connsiteX1" fmla="*/ 62563 w 785813"/>
                    <a:gd name="connsiteY1" fmla="*/ 487779 h 700840"/>
                    <a:gd name="connsiteX2" fmla="*/ 91915 w 785813"/>
                    <a:gd name="connsiteY2" fmla="*/ 447146 h 700840"/>
                    <a:gd name="connsiteX3" fmla="*/ 204011 w 785813"/>
                    <a:gd name="connsiteY3" fmla="*/ 525048 h 700840"/>
                    <a:gd name="connsiteX4" fmla="*/ 204788 w 785813"/>
                    <a:gd name="connsiteY4" fmla="*/ 1049 h 700840"/>
                    <a:gd name="connsiteX5" fmla="*/ 290513 w 785813"/>
                    <a:gd name="connsiteY5" fmla="*/ 686849 h 700840"/>
                    <a:gd name="connsiteX6" fmla="*/ 447675 w 785813"/>
                    <a:gd name="connsiteY6" fmla="*/ 451105 h 700840"/>
                    <a:gd name="connsiteX7" fmla="*/ 581025 w 785813"/>
                    <a:gd name="connsiteY7" fmla="*/ 310611 h 700840"/>
                    <a:gd name="connsiteX8" fmla="*/ 745331 w 785813"/>
                    <a:gd name="connsiteY8" fmla="*/ 422530 h 700840"/>
                    <a:gd name="connsiteX9" fmla="*/ 785813 w 785813"/>
                    <a:gd name="connsiteY9" fmla="*/ 448724 h 700840"/>
                    <a:gd name="connsiteX0" fmla="*/ 0 w 785813"/>
                    <a:gd name="connsiteY0" fmla="*/ 527305 h 700840"/>
                    <a:gd name="connsiteX1" fmla="*/ 62563 w 785813"/>
                    <a:gd name="connsiteY1" fmla="*/ 487779 h 700840"/>
                    <a:gd name="connsiteX2" fmla="*/ 91915 w 785813"/>
                    <a:gd name="connsiteY2" fmla="*/ 447146 h 700840"/>
                    <a:gd name="connsiteX3" fmla="*/ 204011 w 785813"/>
                    <a:gd name="connsiteY3" fmla="*/ 525048 h 700840"/>
                    <a:gd name="connsiteX4" fmla="*/ 204788 w 785813"/>
                    <a:gd name="connsiteY4" fmla="*/ 1049 h 700840"/>
                    <a:gd name="connsiteX5" fmla="*/ 290513 w 785813"/>
                    <a:gd name="connsiteY5" fmla="*/ 686849 h 700840"/>
                    <a:gd name="connsiteX6" fmla="*/ 447675 w 785813"/>
                    <a:gd name="connsiteY6" fmla="*/ 451105 h 700840"/>
                    <a:gd name="connsiteX7" fmla="*/ 581025 w 785813"/>
                    <a:gd name="connsiteY7" fmla="*/ 310611 h 700840"/>
                    <a:gd name="connsiteX8" fmla="*/ 745331 w 785813"/>
                    <a:gd name="connsiteY8" fmla="*/ 422530 h 700840"/>
                    <a:gd name="connsiteX9" fmla="*/ 785813 w 785813"/>
                    <a:gd name="connsiteY9" fmla="*/ 448724 h 700840"/>
                    <a:gd name="connsiteX0" fmla="*/ 0 w 785813"/>
                    <a:gd name="connsiteY0" fmla="*/ 526256 h 699791"/>
                    <a:gd name="connsiteX1" fmla="*/ 62563 w 785813"/>
                    <a:gd name="connsiteY1" fmla="*/ 486730 h 699791"/>
                    <a:gd name="connsiteX2" fmla="*/ 91915 w 785813"/>
                    <a:gd name="connsiteY2" fmla="*/ 446097 h 699791"/>
                    <a:gd name="connsiteX3" fmla="*/ 204011 w 785813"/>
                    <a:gd name="connsiteY3" fmla="*/ 523999 h 699791"/>
                    <a:gd name="connsiteX4" fmla="*/ 204788 w 785813"/>
                    <a:gd name="connsiteY4" fmla="*/ 0 h 699791"/>
                    <a:gd name="connsiteX5" fmla="*/ 290513 w 785813"/>
                    <a:gd name="connsiteY5" fmla="*/ 685800 h 699791"/>
                    <a:gd name="connsiteX6" fmla="*/ 447675 w 785813"/>
                    <a:gd name="connsiteY6" fmla="*/ 450056 h 699791"/>
                    <a:gd name="connsiteX7" fmla="*/ 581025 w 785813"/>
                    <a:gd name="connsiteY7" fmla="*/ 309562 h 699791"/>
                    <a:gd name="connsiteX8" fmla="*/ 745331 w 785813"/>
                    <a:gd name="connsiteY8" fmla="*/ 421481 h 699791"/>
                    <a:gd name="connsiteX9" fmla="*/ 785813 w 785813"/>
                    <a:gd name="connsiteY9" fmla="*/ 447675 h 699791"/>
                    <a:gd name="connsiteX0" fmla="*/ 0 w 785813"/>
                    <a:gd name="connsiteY0" fmla="*/ 526256 h 699791"/>
                    <a:gd name="connsiteX1" fmla="*/ 62563 w 785813"/>
                    <a:gd name="connsiteY1" fmla="*/ 486730 h 699791"/>
                    <a:gd name="connsiteX2" fmla="*/ 91915 w 785813"/>
                    <a:gd name="connsiteY2" fmla="*/ 446097 h 699791"/>
                    <a:gd name="connsiteX3" fmla="*/ 204011 w 785813"/>
                    <a:gd name="connsiteY3" fmla="*/ 523999 h 699791"/>
                    <a:gd name="connsiteX4" fmla="*/ 204788 w 785813"/>
                    <a:gd name="connsiteY4" fmla="*/ 0 h 699791"/>
                    <a:gd name="connsiteX5" fmla="*/ 290513 w 785813"/>
                    <a:gd name="connsiteY5" fmla="*/ 685800 h 699791"/>
                    <a:gd name="connsiteX6" fmla="*/ 447675 w 785813"/>
                    <a:gd name="connsiteY6" fmla="*/ 450056 h 699791"/>
                    <a:gd name="connsiteX7" fmla="*/ 581025 w 785813"/>
                    <a:gd name="connsiteY7" fmla="*/ 309562 h 699791"/>
                    <a:gd name="connsiteX8" fmla="*/ 745331 w 785813"/>
                    <a:gd name="connsiteY8" fmla="*/ 421481 h 699791"/>
                    <a:gd name="connsiteX9" fmla="*/ 785813 w 785813"/>
                    <a:gd name="connsiteY9" fmla="*/ 447675 h 699791"/>
                    <a:gd name="connsiteX0" fmla="*/ 0 w 785813"/>
                    <a:gd name="connsiteY0" fmla="*/ 526256 h 699791"/>
                    <a:gd name="connsiteX1" fmla="*/ 62563 w 785813"/>
                    <a:gd name="connsiteY1" fmla="*/ 486730 h 699791"/>
                    <a:gd name="connsiteX2" fmla="*/ 91915 w 785813"/>
                    <a:gd name="connsiteY2" fmla="*/ 446097 h 699791"/>
                    <a:gd name="connsiteX3" fmla="*/ 204011 w 785813"/>
                    <a:gd name="connsiteY3" fmla="*/ 523999 h 699791"/>
                    <a:gd name="connsiteX4" fmla="*/ 204788 w 785813"/>
                    <a:gd name="connsiteY4" fmla="*/ 0 h 699791"/>
                    <a:gd name="connsiteX5" fmla="*/ 290513 w 785813"/>
                    <a:gd name="connsiteY5" fmla="*/ 685800 h 699791"/>
                    <a:gd name="connsiteX6" fmla="*/ 447675 w 785813"/>
                    <a:gd name="connsiteY6" fmla="*/ 450056 h 699791"/>
                    <a:gd name="connsiteX7" fmla="*/ 581025 w 785813"/>
                    <a:gd name="connsiteY7" fmla="*/ 309562 h 699791"/>
                    <a:gd name="connsiteX8" fmla="*/ 745331 w 785813"/>
                    <a:gd name="connsiteY8" fmla="*/ 421481 h 699791"/>
                    <a:gd name="connsiteX9" fmla="*/ 785813 w 785813"/>
                    <a:gd name="connsiteY9" fmla="*/ 447675 h 699791"/>
                    <a:gd name="connsiteX0" fmla="*/ 0 w 785813"/>
                    <a:gd name="connsiteY0" fmla="*/ 526256 h 699791"/>
                    <a:gd name="connsiteX1" fmla="*/ 62563 w 785813"/>
                    <a:gd name="connsiteY1" fmla="*/ 486730 h 699791"/>
                    <a:gd name="connsiteX2" fmla="*/ 91915 w 785813"/>
                    <a:gd name="connsiteY2" fmla="*/ 446097 h 699791"/>
                    <a:gd name="connsiteX3" fmla="*/ 204011 w 785813"/>
                    <a:gd name="connsiteY3" fmla="*/ 523999 h 699791"/>
                    <a:gd name="connsiteX4" fmla="*/ 204788 w 785813"/>
                    <a:gd name="connsiteY4" fmla="*/ 0 h 699791"/>
                    <a:gd name="connsiteX5" fmla="*/ 290513 w 785813"/>
                    <a:gd name="connsiteY5" fmla="*/ 685800 h 699791"/>
                    <a:gd name="connsiteX6" fmla="*/ 447675 w 785813"/>
                    <a:gd name="connsiteY6" fmla="*/ 450056 h 699791"/>
                    <a:gd name="connsiteX7" fmla="*/ 581025 w 785813"/>
                    <a:gd name="connsiteY7" fmla="*/ 309562 h 699791"/>
                    <a:gd name="connsiteX8" fmla="*/ 745331 w 785813"/>
                    <a:gd name="connsiteY8" fmla="*/ 421481 h 699791"/>
                    <a:gd name="connsiteX9" fmla="*/ 785813 w 785813"/>
                    <a:gd name="connsiteY9" fmla="*/ 447675 h 699791"/>
                    <a:gd name="connsiteX0" fmla="*/ 0 w 785813"/>
                    <a:gd name="connsiteY0" fmla="*/ 526256 h 699791"/>
                    <a:gd name="connsiteX1" fmla="*/ 62563 w 785813"/>
                    <a:gd name="connsiteY1" fmla="*/ 486730 h 699791"/>
                    <a:gd name="connsiteX2" fmla="*/ 91915 w 785813"/>
                    <a:gd name="connsiteY2" fmla="*/ 446097 h 699791"/>
                    <a:gd name="connsiteX3" fmla="*/ 204011 w 785813"/>
                    <a:gd name="connsiteY3" fmla="*/ 523999 h 699791"/>
                    <a:gd name="connsiteX4" fmla="*/ 204788 w 785813"/>
                    <a:gd name="connsiteY4" fmla="*/ 0 h 699791"/>
                    <a:gd name="connsiteX5" fmla="*/ 290513 w 785813"/>
                    <a:gd name="connsiteY5" fmla="*/ 685800 h 699791"/>
                    <a:gd name="connsiteX6" fmla="*/ 447675 w 785813"/>
                    <a:gd name="connsiteY6" fmla="*/ 450056 h 699791"/>
                    <a:gd name="connsiteX7" fmla="*/ 581025 w 785813"/>
                    <a:gd name="connsiteY7" fmla="*/ 309562 h 699791"/>
                    <a:gd name="connsiteX8" fmla="*/ 745331 w 785813"/>
                    <a:gd name="connsiteY8" fmla="*/ 421481 h 699791"/>
                    <a:gd name="connsiteX9" fmla="*/ 785813 w 785813"/>
                    <a:gd name="connsiteY9" fmla="*/ 447675 h 699791"/>
                    <a:gd name="connsiteX0" fmla="*/ 0 w 785813"/>
                    <a:gd name="connsiteY0" fmla="*/ 526256 h 699791"/>
                    <a:gd name="connsiteX1" fmla="*/ 62563 w 785813"/>
                    <a:gd name="connsiteY1" fmla="*/ 486730 h 699791"/>
                    <a:gd name="connsiteX2" fmla="*/ 91915 w 785813"/>
                    <a:gd name="connsiteY2" fmla="*/ 446097 h 699791"/>
                    <a:gd name="connsiteX3" fmla="*/ 204011 w 785813"/>
                    <a:gd name="connsiteY3" fmla="*/ 523999 h 699791"/>
                    <a:gd name="connsiteX4" fmla="*/ 204788 w 785813"/>
                    <a:gd name="connsiteY4" fmla="*/ 0 h 699791"/>
                    <a:gd name="connsiteX5" fmla="*/ 290513 w 785813"/>
                    <a:gd name="connsiteY5" fmla="*/ 685800 h 699791"/>
                    <a:gd name="connsiteX6" fmla="*/ 447675 w 785813"/>
                    <a:gd name="connsiteY6" fmla="*/ 450056 h 699791"/>
                    <a:gd name="connsiteX7" fmla="*/ 581025 w 785813"/>
                    <a:gd name="connsiteY7" fmla="*/ 309562 h 699791"/>
                    <a:gd name="connsiteX8" fmla="*/ 745331 w 785813"/>
                    <a:gd name="connsiteY8" fmla="*/ 421481 h 699791"/>
                    <a:gd name="connsiteX9" fmla="*/ 785813 w 785813"/>
                    <a:gd name="connsiteY9" fmla="*/ 447675 h 699791"/>
                    <a:gd name="connsiteX0" fmla="*/ 0 w 785813"/>
                    <a:gd name="connsiteY0" fmla="*/ 526256 h 685800"/>
                    <a:gd name="connsiteX1" fmla="*/ 62563 w 785813"/>
                    <a:gd name="connsiteY1" fmla="*/ 486730 h 685800"/>
                    <a:gd name="connsiteX2" fmla="*/ 91915 w 785813"/>
                    <a:gd name="connsiteY2" fmla="*/ 446097 h 685800"/>
                    <a:gd name="connsiteX3" fmla="*/ 204011 w 785813"/>
                    <a:gd name="connsiteY3" fmla="*/ 523999 h 685800"/>
                    <a:gd name="connsiteX4" fmla="*/ 204788 w 785813"/>
                    <a:gd name="connsiteY4" fmla="*/ 0 h 685800"/>
                    <a:gd name="connsiteX5" fmla="*/ 290513 w 785813"/>
                    <a:gd name="connsiteY5" fmla="*/ 685800 h 685800"/>
                    <a:gd name="connsiteX6" fmla="*/ 447675 w 785813"/>
                    <a:gd name="connsiteY6" fmla="*/ 450056 h 685800"/>
                    <a:gd name="connsiteX7" fmla="*/ 581025 w 785813"/>
                    <a:gd name="connsiteY7" fmla="*/ 309562 h 685800"/>
                    <a:gd name="connsiteX8" fmla="*/ 745331 w 785813"/>
                    <a:gd name="connsiteY8" fmla="*/ 421481 h 685800"/>
                    <a:gd name="connsiteX9" fmla="*/ 785813 w 785813"/>
                    <a:gd name="connsiteY9" fmla="*/ 447675 h 685800"/>
                    <a:gd name="connsiteX0" fmla="*/ 0 w 785813"/>
                    <a:gd name="connsiteY0" fmla="*/ 526256 h 685800"/>
                    <a:gd name="connsiteX1" fmla="*/ 62563 w 785813"/>
                    <a:gd name="connsiteY1" fmla="*/ 486730 h 685800"/>
                    <a:gd name="connsiteX2" fmla="*/ 91915 w 785813"/>
                    <a:gd name="connsiteY2" fmla="*/ 446097 h 685800"/>
                    <a:gd name="connsiteX3" fmla="*/ 204011 w 785813"/>
                    <a:gd name="connsiteY3" fmla="*/ 523999 h 685800"/>
                    <a:gd name="connsiteX4" fmla="*/ 204788 w 785813"/>
                    <a:gd name="connsiteY4" fmla="*/ 0 h 685800"/>
                    <a:gd name="connsiteX5" fmla="*/ 290513 w 785813"/>
                    <a:gd name="connsiteY5" fmla="*/ 685800 h 685800"/>
                    <a:gd name="connsiteX6" fmla="*/ 481994 w 785813"/>
                    <a:gd name="connsiteY6" fmla="*/ 463042 h 685800"/>
                    <a:gd name="connsiteX7" fmla="*/ 581025 w 785813"/>
                    <a:gd name="connsiteY7" fmla="*/ 309562 h 685800"/>
                    <a:gd name="connsiteX8" fmla="*/ 745331 w 785813"/>
                    <a:gd name="connsiteY8" fmla="*/ 421481 h 685800"/>
                    <a:gd name="connsiteX9" fmla="*/ 785813 w 785813"/>
                    <a:gd name="connsiteY9" fmla="*/ 447675 h 685800"/>
                    <a:gd name="connsiteX0" fmla="*/ 0 w 785813"/>
                    <a:gd name="connsiteY0" fmla="*/ 526256 h 685800"/>
                    <a:gd name="connsiteX1" fmla="*/ 62563 w 785813"/>
                    <a:gd name="connsiteY1" fmla="*/ 486730 h 685800"/>
                    <a:gd name="connsiteX2" fmla="*/ 91915 w 785813"/>
                    <a:gd name="connsiteY2" fmla="*/ 446097 h 685800"/>
                    <a:gd name="connsiteX3" fmla="*/ 204011 w 785813"/>
                    <a:gd name="connsiteY3" fmla="*/ 523999 h 685800"/>
                    <a:gd name="connsiteX4" fmla="*/ 204788 w 785813"/>
                    <a:gd name="connsiteY4" fmla="*/ 0 h 685800"/>
                    <a:gd name="connsiteX5" fmla="*/ 290513 w 785813"/>
                    <a:gd name="connsiteY5" fmla="*/ 685800 h 685800"/>
                    <a:gd name="connsiteX6" fmla="*/ 481994 w 785813"/>
                    <a:gd name="connsiteY6" fmla="*/ 463042 h 685800"/>
                    <a:gd name="connsiteX7" fmla="*/ 581025 w 785813"/>
                    <a:gd name="connsiteY7" fmla="*/ 309562 h 685800"/>
                    <a:gd name="connsiteX8" fmla="*/ 745331 w 785813"/>
                    <a:gd name="connsiteY8" fmla="*/ 421481 h 685800"/>
                    <a:gd name="connsiteX9" fmla="*/ 785813 w 785813"/>
                    <a:gd name="connsiteY9" fmla="*/ 447675 h 685800"/>
                    <a:gd name="connsiteX0" fmla="*/ 0 w 785813"/>
                    <a:gd name="connsiteY0" fmla="*/ 526256 h 685800"/>
                    <a:gd name="connsiteX1" fmla="*/ 62563 w 785813"/>
                    <a:gd name="connsiteY1" fmla="*/ 486730 h 685800"/>
                    <a:gd name="connsiteX2" fmla="*/ 91915 w 785813"/>
                    <a:gd name="connsiteY2" fmla="*/ 446097 h 685800"/>
                    <a:gd name="connsiteX3" fmla="*/ 204011 w 785813"/>
                    <a:gd name="connsiteY3" fmla="*/ 523999 h 685800"/>
                    <a:gd name="connsiteX4" fmla="*/ 204788 w 785813"/>
                    <a:gd name="connsiteY4" fmla="*/ 0 h 685800"/>
                    <a:gd name="connsiteX5" fmla="*/ 290513 w 785813"/>
                    <a:gd name="connsiteY5" fmla="*/ 685800 h 685800"/>
                    <a:gd name="connsiteX6" fmla="*/ 481994 w 785813"/>
                    <a:gd name="connsiteY6" fmla="*/ 463042 h 685800"/>
                    <a:gd name="connsiteX7" fmla="*/ 603286 w 785813"/>
                    <a:gd name="connsiteY7" fmla="*/ 293794 h 685800"/>
                    <a:gd name="connsiteX8" fmla="*/ 745331 w 785813"/>
                    <a:gd name="connsiteY8" fmla="*/ 421481 h 685800"/>
                    <a:gd name="connsiteX9" fmla="*/ 785813 w 785813"/>
                    <a:gd name="connsiteY9" fmla="*/ 447675 h 685800"/>
                    <a:gd name="connsiteX0" fmla="*/ 0 w 785813"/>
                    <a:gd name="connsiteY0" fmla="*/ 526256 h 685800"/>
                    <a:gd name="connsiteX1" fmla="*/ 62563 w 785813"/>
                    <a:gd name="connsiteY1" fmla="*/ 486730 h 685800"/>
                    <a:gd name="connsiteX2" fmla="*/ 91915 w 785813"/>
                    <a:gd name="connsiteY2" fmla="*/ 446097 h 685800"/>
                    <a:gd name="connsiteX3" fmla="*/ 204011 w 785813"/>
                    <a:gd name="connsiteY3" fmla="*/ 523999 h 685800"/>
                    <a:gd name="connsiteX4" fmla="*/ 204788 w 785813"/>
                    <a:gd name="connsiteY4" fmla="*/ 0 h 685800"/>
                    <a:gd name="connsiteX5" fmla="*/ 290513 w 785813"/>
                    <a:gd name="connsiteY5" fmla="*/ 685800 h 685800"/>
                    <a:gd name="connsiteX6" fmla="*/ 481994 w 785813"/>
                    <a:gd name="connsiteY6" fmla="*/ 463042 h 685800"/>
                    <a:gd name="connsiteX7" fmla="*/ 603286 w 785813"/>
                    <a:gd name="connsiteY7" fmla="*/ 293794 h 685800"/>
                    <a:gd name="connsiteX8" fmla="*/ 745331 w 785813"/>
                    <a:gd name="connsiteY8" fmla="*/ 421481 h 685800"/>
                    <a:gd name="connsiteX9" fmla="*/ 785813 w 785813"/>
                    <a:gd name="connsiteY9" fmla="*/ 447675 h 685800"/>
                    <a:gd name="connsiteX0" fmla="*/ 0 w 785813"/>
                    <a:gd name="connsiteY0" fmla="*/ 526256 h 685800"/>
                    <a:gd name="connsiteX1" fmla="*/ 62563 w 785813"/>
                    <a:gd name="connsiteY1" fmla="*/ 486730 h 685800"/>
                    <a:gd name="connsiteX2" fmla="*/ 91915 w 785813"/>
                    <a:gd name="connsiteY2" fmla="*/ 446097 h 685800"/>
                    <a:gd name="connsiteX3" fmla="*/ 204011 w 785813"/>
                    <a:gd name="connsiteY3" fmla="*/ 523999 h 685800"/>
                    <a:gd name="connsiteX4" fmla="*/ 204788 w 785813"/>
                    <a:gd name="connsiteY4" fmla="*/ 0 h 685800"/>
                    <a:gd name="connsiteX5" fmla="*/ 290513 w 785813"/>
                    <a:gd name="connsiteY5" fmla="*/ 685800 h 685800"/>
                    <a:gd name="connsiteX6" fmla="*/ 481994 w 785813"/>
                    <a:gd name="connsiteY6" fmla="*/ 463042 h 685800"/>
                    <a:gd name="connsiteX7" fmla="*/ 603286 w 785813"/>
                    <a:gd name="connsiteY7" fmla="*/ 293794 h 685800"/>
                    <a:gd name="connsiteX8" fmla="*/ 745331 w 785813"/>
                    <a:gd name="connsiteY8" fmla="*/ 421481 h 685800"/>
                    <a:gd name="connsiteX9" fmla="*/ 785813 w 785813"/>
                    <a:gd name="connsiteY9" fmla="*/ 447675 h 685800"/>
                    <a:gd name="connsiteX0" fmla="*/ 0 w 785813"/>
                    <a:gd name="connsiteY0" fmla="*/ 526256 h 685800"/>
                    <a:gd name="connsiteX1" fmla="*/ 62563 w 785813"/>
                    <a:gd name="connsiteY1" fmla="*/ 486730 h 685800"/>
                    <a:gd name="connsiteX2" fmla="*/ 91915 w 785813"/>
                    <a:gd name="connsiteY2" fmla="*/ 446097 h 685800"/>
                    <a:gd name="connsiteX3" fmla="*/ 204011 w 785813"/>
                    <a:gd name="connsiteY3" fmla="*/ 523999 h 685800"/>
                    <a:gd name="connsiteX4" fmla="*/ 204788 w 785813"/>
                    <a:gd name="connsiteY4" fmla="*/ 0 h 685800"/>
                    <a:gd name="connsiteX5" fmla="*/ 290513 w 785813"/>
                    <a:gd name="connsiteY5" fmla="*/ 685800 h 685800"/>
                    <a:gd name="connsiteX6" fmla="*/ 481994 w 785813"/>
                    <a:gd name="connsiteY6" fmla="*/ 463042 h 685800"/>
                    <a:gd name="connsiteX7" fmla="*/ 603286 w 785813"/>
                    <a:gd name="connsiteY7" fmla="*/ 293794 h 685800"/>
                    <a:gd name="connsiteX8" fmla="*/ 693389 w 785813"/>
                    <a:gd name="connsiteY8" fmla="*/ 407568 h 685800"/>
                    <a:gd name="connsiteX9" fmla="*/ 785813 w 785813"/>
                    <a:gd name="connsiteY9" fmla="*/ 447675 h 685800"/>
                    <a:gd name="connsiteX0" fmla="*/ 0 w 785813"/>
                    <a:gd name="connsiteY0" fmla="*/ 526256 h 685800"/>
                    <a:gd name="connsiteX1" fmla="*/ 62563 w 785813"/>
                    <a:gd name="connsiteY1" fmla="*/ 486730 h 685800"/>
                    <a:gd name="connsiteX2" fmla="*/ 91915 w 785813"/>
                    <a:gd name="connsiteY2" fmla="*/ 446097 h 685800"/>
                    <a:gd name="connsiteX3" fmla="*/ 204011 w 785813"/>
                    <a:gd name="connsiteY3" fmla="*/ 523999 h 685800"/>
                    <a:gd name="connsiteX4" fmla="*/ 204788 w 785813"/>
                    <a:gd name="connsiteY4" fmla="*/ 0 h 685800"/>
                    <a:gd name="connsiteX5" fmla="*/ 290513 w 785813"/>
                    <a:gd name="connsiteY5" fmla="*/ 685800 h 685800"/>
                    <a:gd name="connsiteX6" fmla="*/ 481994 w 785813"/>
                    <a:gd name="connsiteY6" fmla="*/ 463042 h 685800"/>
                    <a:gd name="connsiteX7" fmla="*/ 603286 w 785813"/>
                    <a:gd name="connsiteY7" fmla="*/ 293794 h 685800"/>
                    <a:gd name="connsiteX8" fmla="*/ 693389 w 785813"/>
                    <a:gd name="connsiteY8" fmla="*/ 407568 h 685800"/>
                    <a:gd name="connsiteX9" fmla="*/ 785813 w 785813"/>
                    <a:gd name="connsiteY9" fmla="*/ 447675 h 685800"/>
                    <a:gd name="connsiteX0" fmla="*/ 0 w 785813"/>
                    <a:gd name="connsiteY0" fmla="*/ 526256 h 685800"/>
                    <a:gd name="connsiteX1" fmla="*/ 62563 w 785813"/>
                    <a:gd name="connsiteY1" fmla="*/ 486730 h 685800"/>
                    <a:gd name="connsiteX2" fmla="*/ 91915 w 785813"/>
                    <a:gd name="connsiteY2" fmla="*/ 446097 h 685800"/>
                    <a:gd name="connsiteX3" fmla="*/ 204011 w 785813"/>
                    <a:gd name="connsiteY3" fmla="*/ 523999 h 685800"/>
                    <a:gd name="connsiteX4" fmla="*/ 204788 w 785813"/>
                    <a:gd name="connsiteY4" fmla="*/ 0 h 685800"/>
                    <a:gd name="connsiteX5" fmla="*/ 290513 w 785813"/>
                    <a:gd name="connsiteY5" fmla="*/ 685800 h 685800"/>
                    <a:gd name="connsiteX6" fmla="*/ 481994 w 785813"/>
                    <a:gd name="connsiteY6" fmla="*/ 463042 h 685800"/>
                    <a:gd name="connsiteX7" fmla="*/ 603286 w 785813"/>
                    <a:gd name="connsiteY7" fmla="*/ 291939 h 685800"/>
                    <a:gd name="connsiteX8" fmla="*/ 693389 w 785813"/>
                    <a:gd name="connsiteY8" fmla="*/ 407568 h 685800"/>
                    <a:gd name="connsiteX9" fmla="*/ 785813 w 785813"/>
                    <a:gd name="connsiteY9" fmla="*/ 447675 h 685800"/>
                    <a:gd name="connsiteX0" fmla="*/ 0 w 785813"/>
                    <a:gd name="connsiteY0" fmla="*/ 526256 h 685800"/>
                    <a:gd name="connsiteX1" fmla="*/ 62563 w 785813"/>
                    <a:gd name="connsiteY1" fmla="*/ 486730 h 685800"/>
                    <a:gd name="connsiteX2" fmla="*/ 91915 w 785813"/>
                    <a:gd name="connsiteY2" fmla="*/ 446097 h 685800"/>
                    <a:gd name="connsiteX3" fmla="*/ 204011 w 785813"/>
                    <a:gd name="connsiteY3" fmla="*/ 523999 h 685800"/>
                    <a:gd name="connsiteX4" fmla="*/ 204788 w 785813"/>
                    <a:gd name="connsiteY4" fmla="*/ 0 h 685800"/>
                    <a:gd name="connsiteX5" fmla="*/ 290513 w 785813"/>
                    <a:gd name="connsiteY5" fmla="*/ 685800 h 685800"/>
                    <a:gd name="connsiteX6" fmla="*/ 481994 w 785813"/>
                    <a:gd name="connsiteY6" fmla="*/ 463042 h 685800"/>
                    <a:gd name="connsiteX7" fmla="*/ 603286 w 785813"/>
                    <a:gd name="connsiteY7" fmla="*/ 291939 h 685800"/>
                    <a:gd name="connsiteX8" fmla="*/ 693389 w 785813"/>
                    <a:gd name="connsiteY8" fmla="*/ 407568 h 685800"/>
                    <a:gd name="connsiteX9" fmla="*/ 785813 w 785813"/>
                    <a:gd name="connsiteY9" fmla="*/ 447675 h 685800"/>
                    <a:gd name="connsiteX0" fmla="*/ 0 w 752422"/>
                    <a:gd name="connsiteY0" fmla="*/ 526256 h 685800"/>
                    <a:gd name="connsiteX1" fmla="*/ 62563 w 752422"/>
                    <a:gd name="connsiteY1" fmla="*/ 486730 h 685800"/>
                    <a:gd name="connsiteX2" fmla="*/ 91915 w 752422"/>
                    <a:gd name="connsiteY2" fmla="*/ 446097 h 685800"/>
                    <a:gd name="connsiteX3" fmla="*/ 204011 w 752422"/>
                    <a:gd name="connsiteY3" fmla="*/ 523999 h 685800"/>
                    <a:gd name="connsiteX4" fmla="*/ 204788 w 752422"/>
                    <a:gd name="connsiteY4" fmla="*/ 0 h 685800"/>
                    <a:gd name="connsiteX5" fmla="*/ 290513 w 752422"/>
                    <a:gd name="connsiteY5" fmla="*/ 685800 h 685800"/>
                    <a:gd name="connsiteX6" fmla="*/ 481994 w 752422"/>
                    <a:gd name="connsiteY6" fmla="*/ 463042 h 685800"/>
                    <a:gd name="connsiteX7" fmla="*/ 603286 w 752422"/>
                    <a:gd name="connsiteY7" fmla="*/ 291939 h 685800"/>
                    <a:gd name="connsiteX8" fmla="*/ 693389 w 752422"/>
                    <a:gd name="connsiteY8" fmla="*/ 407568 h 685800"/>
                    <a:gd name="connsiteX9" fmla="*/ 752422 w 752422"/>
                    <a:gd name="connsiteY9" fmla="*/ 445820 h 685800"/>
                    <a:gd name="connsiteX0" fmla="*/ 0 w 752422"/>
                    <a:gd name="connsiteY0" fmla="*/ 526256 h 685800"/>
                    <a:gd name="connsiteX1" fmla="*/ 62563 w 752422"/>
                    <a:gd name="connsiteY1" fmla="*/ 486730 h 685800"/>
                    <a:gd name="connsiteX2" fmla="*/ 91915 w 752422"/>
                    <a:gd name="connsiteY2" fmla="*/ 446097 h 685800"/>
                    <a:gd name="connsiteX3" fmla="*/ 204011 w 752422"/>
                    <a:gd name="connsiteY3" fmla="*/ 523999 h 685800"/>
                    <a:gd name="connsiteX4" fmla="*/ 204788 w 752422"/>
                    <a:gd name="connsiteY4" fmla="*/ 0 h 685800"/>
                    <a:gd name="connsiteX5" fmla="*/ 290513 w 752422"/>
                    <a:gd name="connsiteY5" fmla="*/ 685800 h 685800"/>
                    <a:gd name="connsiteX6" fmla="*/ 481994 w 752422"/>
                    <a:gd name="connsiteY6" fmla="*/ 463042 h 685800"/>
                    <a:gd name="connsiteX7" fmla="*/ 603286 w 752422"/>
                    <a:gd name="connsiteY7" fmla="*/ 291939 h 685800"/>
                    <a:gd name="connsiteX8" fmla="*/ 693389 w 752422"/>
                    <a:gd name="connsiteY8" fmla="*/ 407568 h 685800"/>
                    <a:gd name="connsiteX9" fmla="*/ 752422 w 752422"/>
                    <a:gd name="connsiteY9" fmla="*/ 445820 h 685800"/>
                    <a:gd name="connsiteX0" fmla="*/ 0 w 791379"/>
                    <a:gd name="connsiteY0" fmla="*/ 526256 h 685800"/>
                    <a:gd name="connsiteX1" fmla="*/ 62563 w 791379"/>
                    <a:gd name="connsiteY1" fmla="*/ 486730 h 685800"/>
                    <a:gd name="connsiteX2" fmla="*/ 91915 w 791379"/>
                    <a:gd name="connsiteY2" fmla="*/ 446097 h 685800"/>
                    <a:gd name="connsiteX3" fmla="*/ 204011 w 791379"/>
                    <a:gd name="connsiteY3" fmla="*/ 523999 h 685800"/>
                    <a:gd name="connsiteX4" fmla="*/ 204788 w 791379"/>
                    <a:gd name="connsiteY4" fmla="*/ 0 h 685800"/>
                    <a:gd name="connsiteX5" fmla="*/ 290513 w 791379"/>
                    <a:gd name="connsiteY5" fmla="*/ 685800 h 685800"/>
                    <a:gd name="connsiteX6" fmla="*/ 481994 w 791379"/>
                    <a:gd name="connsiteY6" fmla="*/ 463042 h 685800"/>
                    <a:gd name="connsiteX7" fmla="*/ 603286 w 791379"/>
                    <a:gd name="connsiteY7" fmla="*/ 291939 h 685800"/>
                    <a:gd name="connsiteX8" fmla="*/ 693389 w 791379"/>
                    <a:gd name="connsiteY8" fmla="*/ 407568 h 685800"/>
                    <a:gd name="connsiteX9" fmla="*/ 791379 w 791379"/>
                    <a:gd name="connsiteY9" fmla="*/ 453240 h 685800"/>
                    <a:gd name="connsiteX0" fmla="*/ 0 w 791379"/>
                    <a:gd name="connsiteY0" fmla="*/ 526256 h 685800"/>
                    <a:gd name="connsiteX1" fmla="*/ 62563 w 791379"/>
                    <a:gd name="connsiteY1" fmla="*/ 486730 h 685800"/>
                    <a:gd name="connsiteX2" fmla="*/ 91915 w 791379"/>
                    <a:gd name="connsiteY2" fmla="*/ 446097 h 685800"/>
                    <a:gd name="connsiteX3" fmla="*/ 204011 w 791379"/>
                    <a:gd name="connsiteY3" fmla="*/ 523999 h 685800"/>
                    <a:gd name="connsiteX4" fmla="*/ 204788 w 791379"/>
                    <a:gd name="connsiteY4" fmla="*/ 0 h 685800"/>
                    <a:gd name="connsiteX5" fmla="*/ 290513 w 791379"/>
                    <a:gd name="connsiteY5" fmla="*/ 685800 h 685800"/>
                    <a:gd name="connsiteX6" fmla="*/ 481994 w 791379"/>
                    <a:gd name="connsiteY6" fmla="*/ 463042 h 685800"/>
                    <a:gd name="connsiteX7" fmla="*/ 603286 w 791379"/>
                    <a:gd name="connsiteY7" fmla="*/ 291939 h 685800"/>
                    <a:gd name="connsiteX8" fmla="*/ 693389 w 791379"/>
                    <a:gd name="connsiteY8" fmla="*/ 407568 h 685800"/>
                    <a:gd name="connsiteX9" fmla="*/ 791379 w 791379"/>
                    <a:gd name="connsiteY9" fmla="*/ 453240 h 685800"/>
                    <a:gd name="connsiteX0" fmla="*/ 0 w 791379"/>
                    <a:gd name="connsiteY0" fmla="*/ 585340 h 744884"/>
                    <a:gd name="connsiteX1" fmla="*/ 62563 w 791379"/>
                    <a:gd name="connsiteY1" fmla="*/ 545814 h 744884"/>
                    <a:gd name="connsiteX2" fmla="*/ 91915 w 791379"/>
                    <a:gd name="connsiteY2" fmla="*/ 505181 h 744884"/>
                    <a:gd name="connsiteX3" fmla="*/ 204011 w 791379"/>
                    <a:gd name="connsiteY3" fmla="*/ 583083 h 744884"/>
                    <a:gd name="connsiteX4" fmla="*/ 204788 w 791379"/>
                    <a:gd name="connsiteY4" fmla="*/ 59084 h 744884"/>
                    <a:gd name="connsiteX5" fmla="*/ 211293 w 791379"/>
                    <a:gd name="connsiteY5" fmla="*/ 89141 h 744884"/>
                    <a:gd name="connsiteX6" fmla="*/ 290513 w 791379"/>
                    <a:gd name="connsiteY6" fmla="*/ 744884 h 744884"/>
                    <a:gd name="connsiteX7" fmla="*/ 481994 w 791379"/>
                    <a:gd name="connsiteY7" fmla="*/ 522126 h 744884"/>
                    <a:gd name="connsiteX8" fmla="*/ 603286 w 791379"/>
                    <a:gd name="connsiteY8" fmla="*/ 351023 h 744884"/>
                    <a:gd name="connsiteX9" fmla="*/ 693389 w 791379"/>
                    <a:gd name="connsiteY9" fmla="*/ 466652 h 744884"/>
                    <a:gd name="connsiteX10" fmla="*/ 791379 w 791379"/>
                    <a:gd name="connsiteY10" fmla="*/ 512324 h 744884"/>
                    <a:gd name="connsiteX0" fmla="*/ 0 w 791379"/>
                    <a:gd name="connsiteY0" fmla="*/ 554003 h 713547"/>
                    <a:gd name="connsiteX1" fmla="*/ 62563 w 791379"/>
                    <a:gd name="connsiteY1" fmla="*/ 514477 h 713547"/>
                    <a:gd name="connsiteX2" fmla="*/ 91915 w 791379"/>
                    <a:gd name="connsiteY2" fmla="*/ 473844 h 713547"/>
                    <a:gd name="connsiteX3" fmla="*/ 204011 w 791379"/>
                    <a:gd name="connsiteY3" fmla="*/ 551746 h 713547"/>
                    <a:gd name="connsiteX4" fmla="*/ 207463 w 791379"/>
                    <a:gd name="connsiteY4" fmla="*/ 102636 h 713547"/>
                    <a:gd name="connsiteX5" fmla="*/ 211293 w 791379"/>
                    <a:gd name="connsiteY5" fmla="*/ 57804 h 713547"/>
                    <a:gd name="connsiteX6" fmla="*/ 290513 w 791379"/>
                    <a:gd name="connsiteY6" fmla="*/ 713547 h 713547"/>
                    <a:gd name="connsiteX7" fmla="*/ 481994 w 791379"/>
                    <a:gd name="connsiteY7" fmla="*/ 490789 h 713547"/>
                    <a:gd name="connsiteX8" fmla="*/ 603286 w 791379"/>
                    <a:gd name="connsiteY8" fmla="*/ 319686 h 713547"/>
                    <a:gd name="connsiteX9" fmla="*/ 693389 w 791379"/>
                    <a:gd name="connsiteY9" fmla="*/ 435315 h 713547"/>
                    <a:gd name="connsiteX10" fmla="*/ 791379 w 791379"/>
                    <a:gd name="connsiteY10" fmla="*/ 480987 h 713547"/>
                    <a:gd name="connsiteX0" fmla="*/ 0 w 791379"/>
                    <a:gd name="connsiteY0" fmla="*/ 541094 h 700638"/>
                    <a:gd name="connsiteX1" fmla="*/ 62563 w 791379"/>
                    <a:gd name="connsiteY1" fmla="*/ 501568 h 700638"/>
                    <a:gd name="connsiteX2" fmla="*/ 91915 w 791379"/>
                    <a:gd name="connsiteY2" fmla="*/ 460935 h 700638"/>
                    <a:gd name="connsiteX3" fmla="*/ 204011 w 791379"/>
                    <a:gd name="connsiteY3" fmla="*/ 538837 h 700638"/>
                    <a:gd name="connsiteX4" fmla="*/ 207463 w 791379"/>
                    <a:gd name="connsiteY4" fmla="*/ 89727 h 700638"/>
                    <a:gd name="connsiteX5" fmla="*/ 211293 w 791379"/>
                    <a:gd name="connsiteY5" fmla="*/ 44895 h 700638"/>
                    <a:gd name="connsiteX6" fmla="*/ 290513 w 791379"/>
                    <a:gd name="connsiteY6" fmla="*/ 700638 h 700638"/>
                    <a:gd name="connsiteX7" fmla="*/ 481994 w 791379"/>
                    <a:gd name="connsiteY7" fmla="*/ 477880 h 700638"/>
                    <a:gd name="connsiteX8" fmla="*/ 603286 w 791379"/>
                    <a:gd name="connsiteY8" fmla="*/ 306777 h 700638"/>
                    <a:gd name="connsiteX9" fmla="*/ 693389 w 791379"/>
                    <a:gd name="connsiteY9" fmla="*/ 422406 h 700638"/>
                    <a:gd name="connsiteX10" fmla="*/ 791379 w 791379"/>
                    <a:gd name="connsiteY10" fmla="*/ 468078 h 700638"/>
                    <a:gd name="connsiteX0" fmla="*/ 0 w 791379"/>
                    <a:gd name="connsiteY0" fmla="*/ 506900 h 666444"/>
                    <a:gd name="connsiteX1" fmla="*/ 62563 w 791379"/>
                    <a:gd name="connsiteY1" fmla="*/ 467374 h 666444"/>
                    <a:gd name="connsiteX2" fmla="*/ 91915 w 791379"/>
                    <a:gd name="connsiteY2" fmla="*/ 426741 h 666444"/>
                    <a:gd name="connsiteX3" fmla="*/ 204011 w 791379"/>
                    <a:gd name="connsiteY3" fmla="*/ 504643 h 666444"/>
                    <a:gd name="connsiteX4" fmla="*/ 207463 w 791379"/>
                    <a:gd name="connsiteY4" fmla="*/ 55533 h 666444"/>
                    <a:gd name="connsiteX5" fmla="*/ 218425 w 791379"/>
                    <a:gd name="connsiteY5" fmla="*/ 56169 h 666444"/>
                    <a:gd name="connsiteX6" fmla="*/ 290513 w 791379"/>
                    <a:gd name="connsiteY6" fmla="*/ 666444 h 666444"/>
                    <a:gd name="connsiteX7" fmla="*/ 481994 w 791379"/>
                    <a:gd name="connsiteY7" fmla="*/ 443686 h 666444"/>
                    <a:gd name="connsiteX8" fmla="*/ 603286 w 791379"/>
                    <a:gd name="connsiteY8" fmla="*/ 272583 h 666444"/>
                    <a:gd name="connsiteX9" fmla="*/ 693389 w 791379"/>
                    <a:gd name="connsiteY9" fmla="*/ 388212 h 666444"/>
                    <a:gd name="connsiteX10" fmla="*/ 791379 w 791379"/>
                    <a:gd name="connsiteY10" fmla="*/ 433884 h 666444"/>
                    <a:gd name="connsiteX0" fmla="*/ 0 w 791379"/>
                    <a:gd name="connsiteY0" fmla="*/ 489672 h 649216"/>
                    <a:gd name="connsiteX1" fmla="*/ 62563 w 791379"/>
                    <a:gd name="connsiteY1" fmla="*/ 450146 h 649216"/>
                    <a:gd name="connsiteX2" fmla="*/ 91915 w 791379"/>
                    <a:gd name="connsiteY2" fmla="*/ 409513 h 649216"/>
                    <a:gd name="connsiteX3" fmla="*/ 204011 w 791379"/>
                    <a:gd name="connsiteY3" fmla="*/ 487415 h 649216"/>
                    <a:gd name="connsiteX4" fmla="*/ 207463 w 791379"/>
                    <a:gd name="connsiteY4" fmla="*/ 38305 h 649216"/>
                    <a:gd name="connsiteX5" fmla="*/ 218425 w 791379"/>
                    <a:gd name="connsiteY5" fmla="*/ 38941 h 649216"/>
                    <a:gd name="connsiteX6" fmla="*/ 290513 w 791379"/>
                    <a:gd name="connsiteY6" fmla="*/ 649216 h 649216"/>
                    <a:gd name="connsiteX7" fmla="*/ 481994 w 791379"/>
                    <a:gd name="connsiteY7" fmla="*/ 426458 h 649216"/>
                    <a:gd name="connsiteX8" fmla="*/ 603286 w 791379"/>
                    <a:gd name="connsiteY8" fmla="*/ 255355 h 649216"/>
                    <a:gd name="connsiteX9" fmla="*/ 693389 w 791379"/>
                    <a:gd name="connsiteY9" fmla="*/ 370984 h 649216"/>
                    <a:gd name="connsiteX10" fmla="*/ 791379 w 791379"/>
                    <a:gd name="connsiteY10" fmla="*/ 416656 h 649216"/>
                    <a:gd name="connsiteX0" fmla="*/ 0 w 791379"/>
                    <a:gd name="connsiteY0" fmla="*/ 489672 h 665434"/>
                    <a:gd name="connsiteX1" fmla="*/ 62563 w 791379"/>
                    <a:gd name="connsiteY1" fmla="*/ 450146 h 665434"/>
                    <a:gd name="connsiteX2" fmla="*/ 91915 w 791379"/>
                    <a:gd name="connsiteY2" fmla="*/ 409513 h 665434"/>
                    <a:gd name="connsiteX3" fmla="*/ 204011 w 791379"/>
                    <a:gd name="connsiteY3" fmla="*/ 487415 h 665434"/>
                    <a:gd name="connsiteX4" fmla="*/ 207463 w 791379"/>
                    <a:gd name="connsiteY4" fmla="*/ 38305 h 665434"/>
                    <a:gd name="connsiteX5" fmla="*/ 218425 w 791379"/>
                    <a:gd name="connsiteY5" fmla="*/ 38941 h 665434"/>
                    <a:gd name="connsiteX6" fmla="*/ 267460 w 791379"/>
                    <a:gd name="connsiteY6" fmla="*/ 580102 h 665434"/>
                    <a:gd name="connsiteX7" fmla="*/ 290513 w 791379"/>
                    <a:gd name="connsiteY7" fmla="*/ 649216 h 665434"/>
                    <a:gd name="connsiteX8" fmla="*/ 481994 w 791379"/>
                    <a:gd name="connsiteY8" fmla="*/ 426458 h 665434"/>
                    <a:gd name="connsiteX9" fmla="*/ 603286 w 791379"/>
                    <a:gd name="connsiteY9" fmla="*/ 255355 h 665434"/>
                    <a:gd name="connsiteX10" fmla="*/ 693389 w 791379"/>
                    <a:gd name="connsiteY10" fmla="*/ 370984 h 665434"/>
                    <a:gd name="connsiteX11" fmla="*/ 791379 w 791379"/>
                    <a:gd name="connsiteY11" fmla="*/ 416656 h 665434"/>
                    <a:gd name="connsiteX0" fmla="*/ 0 w 791379"/>
                    <a:gd name="connsiteY0" fmla="*/ 489672 h 664647"/>
                    <a:gd name="connsiteX1" fmla="*/ 62563 w 791379"/>
                    <a:gd name="connsiteY1" fmla="*/ 450146 h 664647"/>
                    <a:gd name="connsiteX2" fmla="*/ 91915 w 791379"/>
                    <a:gd name="connsiteY2" fmla="*/ 409513 h 664647"/>
                    <a:gd name="connsiteX3" fmla="*/ 204011 w 791379"/>
                    <a:gd name="connsiteY3" fmla="*/ 487415 h 664647"/>
                    <a:gd name="connsiteX4" fmla="*/ 207463 w 791379"/>
                    <a:gd name="connsiteY4" fmla="*/ 38305 h 664647"/>
                    <a:gd name="connsiteX5" fmla="*/ 218425 w 791379"/>
                    <a:gd name="connsiteY5" fmla="*/ 38941 h 664647"/>
                    <a:gd name="connsiteX6" fmla="*/ 275484 w 791379"/>
                    <a:gd name="connsiteY6" fmla="*/ 577428 h 664647"/>
                    <a:gd name="connsiteX7" fmla="*/ 290513 w 791379"/>
                    <a:gd name="connsiteY7" fmla="*/ 649216 h 664647"/>
                    <a:gd name="connsiteX8" fmla="*/ 481994 w 791379"/>
                    <a:gd name="connsiteY8" fmla="*/ 426458 h 664647"/>
                    <a:gd name="connsiteX9" fmla="*/ 603286 w 791379"/>
                    <a:gd name="connsiteY9" fmla="*/ 255355 h 664647"/>
                    <a:gd name="connsiteX10" fmla="*/ 693389 w 791379"/>
                    <a:gd name="connsiteY10" fmla="*/ 370984 h 664647"/>
                    <a:gd name="connsiteX11" fmla="*/ 791379 w 791379"/>
                    <a:gd name="connsiteY11" fmla="*/ 416656 h 664647"/>
                    <a:gd name="connsiteX0" fmla="*/ 0 w 791379"/>
                    <a:gd name="connsiteY0" fmla="*/ 489672 h 658593"/>
                    <a:gd name="connsiteX1" fmla="*/ 62563 w 791379"/>
                    <a:gd name="connsiteY1" fmla="*/ 450146 h 658593"/>
                    <a:gd name="connsiteX2" fmla="*/ 91915 w 791379"/>
                    <a:gd name="connsiteY2" fmla="*/ 409513 h 658593"/>
                    <a:gd name="connsiteX3" fmla="*/ 204011 w 791379"/>
                    <a:gd name="connsiteY3" fmla="*/ 487415 h 658593"/>
                    <a:gd name="connsiteX4" fmla="*/ 207463 w 791379"/>
                    <a:gd name="connsiteY4" fmla="*/ 38305 h 658593"/>
                    <a:gd name="connsiteX5" fmla="*/ 218425 w 791379"/>
                    <a:gd name="connsiteY5" fmla="*/ 38941 h 658593"/>
                    <a:gd name="connsiteX6" fmla="*/ 275484 w 791379"/>
                    <a:gd name="connsiteY6" fmla="*/ 577428 h 658593"/>
                    <a:gd name="connsiteX7" fmla="*/ 290513 w 791379"/>
                    <a:gd name="connsiteY7" fmla="*/ 649216 h 658593"/>
                    <a:gd name="connsiteX8" fmla="*/ 481994 w 791379"/>
                    <a:gd name="connsiteY8" fmla="*/ 426458 h 658593"/>
                    <a:gd name="connsiteX9" fmla="*/ 603286 w 791379"/>
                    <a:gd name="connsiteY9" fmla="*/ 255355 h 658593"/>
                    <a:gd name="connsiteX10" fmla="*/ 693389 w 791379"/>
                    <a:gd name="connsiteY10" fmla="*/ 370984 h 658593"/>
                    <a:gd name="connsiteX11" fmla="*/ 791379 w 791379"/>
                    <a:gd name="connsiteY11" fmla="*/ 416656 h 658593"/>
                    <a:gd name="connsiteX0" fmla="*/ 0 w 791379"/>
                    <a:gd name="connsiteY0" fmla="*/ 489672 h 623191"/>
                    <a:gd name="connsiteX1" fmla="*/ 62563 w 791379"/>
                    <a:gd name="connsiteY1" fmla="*/ 450146 h 623191"/>
                    <a:gd name="connsiteX2" fmla="*/ 91915 w 791379"/>
                    <a:gd name="connsiteY2" fmla="*/ 409513 h 623191"/>
                    <a:gd name="connsiteX3" fmla="*/ 204011 w 791379"/>
                    <a:gd name="connsiteY3" fmla="*/ 487415 h 623191"/>
                    <a:gd name="connsiteX4" fmla="*/ 207463 w 791379"/>
                    <a:gd name="connsiteY4" fmla="*/ 38305 h 623191"/>
                    <a:gd name="connsiteX5" fmla="*/ 218425 w 791379"/>
                    <a:gd name="connsiteY5" fmla="*/ 38941 h 623191"/>
                    <a:gd name="connsiteX6" fmla="*/ 275484 w 791379"/>
                    <a:gd name="connsiteY6" fmla="*/ 577428 h 623191"/>
                    <a:gd name="connsiteX7" fmla="*/ 309235 w 791379"/>
                    <a:gd name="connsiteY7" fmla="*/ 597507 h 623191"/>
                    <a:gd name="connsiteX8" fmla="*/ 481994 w 791379"/>
                    <a:gd name="connsiteY8" fmla="*/ 426458 h 623191"/>
                    <a:gd name="connsiteX9" fmla="*/ 603286 w 791379"/>
                    <a:gd name="connsiteY9" fmla="*/ 255355 h 623191"/>
                    <a:gd name="connsiteX10" fmla="*/ 693389 w 791379"/>
                    <a:gd name="connsiteY10" fmla="*/ 370984 h 623191"/>
                    <a:gd name="connsiteX11" fmla="*/ 791379 w 791379"/>
                    <a:gd name="connsiteY11" fmla="*/ 416656 h 623191"/>
                    <a:gd name="connsiteX0" fmla="*/ 0 w 791379"/>
                    <a:gd name="connsiteY0" fmla="*/ 489672 h 623191"/>
                    <a:gd name="connsiteX1" fmla="*/ 62563 w 791379"/>
                    <a:gd name="connsiteY1" fmla="*/ 450146 h 623191"/>
                    <a:gd name="connsiteX2" fmla="*/ 91915 w 791379"/>
                    <a:gd name="connsiteY2" fmla="*/ 409513 h 623191"/>
                    <a:gd name="connsiteX3" fmla="*/ 204011 w 791379"/>
                    <a:gd name="connsiteY3" fmla="*/ 487415 h 623191"/>
                    <a:gd name="connsiteX4" fmla="*/ 207463 w 791379"/>
                    <a:gd name="connsiteY4" fmla="*/ 38305 h 623191"/>
                    <a:gd name="connsiteX5" fmla="*/ 218425 w 791379"/>
                    <a:gd name="connsiteY5" fmla="*/ 38941 h 623191"/>
                    <a:gd name="connsiteX6" fmla="*/ 275484 w 791379"/>
                    <a:gd name="connsiteY6" fmla="*/ 577428 h 623191"/>
                    <a:gd name="connsiteX7" fmla="*/ 309235 w 791379"/>
                    <a:gd name="connsiteY7" fmla="*/ 597507 h 623191"/>
                    <a:gd name="connsiteX8" fmla="*/ 481994 w 791379"/>
                    <a:gd name="connsiteY8" fmla="*/ 426458 h 623191"/>
                    <a:gd name="connsiteX9" fmla="*/ 603286 w 791379"/>
                    <a:gd name="connsiteY9" fmla="*/ 255355 h 623191"/>
                    <a:gd name="connsiteX10" fmla="*/ 693389 w 791379"/>
                    <a:gd name="connsiteY10" fmla="*/ 370984 h 623191"/>
                    <a:gd name="connsiteX11" fmla="*/ 791379 w 791379"/>
                    <a:gd name="connsiteY11" fmla="*/ 416656 h 623191"/>
                    <a:gd name="connsiteX0" fmla="*/ 0 w 791379"/>
                    <a:gd name="connsiteY0" fmla="*/ 489672 h 627575"/>
                    <a:gd name="connsiteX1" fmla="*/ 62563 w 791379"/>
                    <a:gd name="connsiteY1" fmla="*/ 450146 h 627575"/>
                    <a:gd name="connsiteX2" fmla="*/ 91915 w 791379"/>
                    <a:gd name="connsiteY2" fmla="*/ 409513 h 627575"/>
                    <a:gd name="connsiteX3" fmla="*/ 204011 w 791379"/>
                    <a:gd name="connsiteY3" fmla="*/ 487415 h 627575"/>
                    <a:gd name="connsiteX4" fmla="*/ 207463 w 791379"/>
                    <a:gd name="connsiteY4" fmla="*/ 38305 h 627575"/>
                    <a:gd name="connsiteX5" fmla="*/ 218425 w 791379"/>
                    <a:gd name="connsiteY5" fmla="*/ 38941 h 627575"/>
                    <a:gd name="connsiteX6" fmla="*/ 275484 w 791379"/>
                    <a:gd name="connsiteY6" fmla="*/ 577428 h 627575"/>
                    <a:gd name="connsiteX7" fmla="*/ 309235 w 791379"/>
                    <a:gd name="connsiteY7" fmla="*/ 597507 h 627575"/>
                    <a:gd name="connsiteX8" fmla="*/ 481994 w 791379"/>
                    <a:gd name="connsiteY8" fmla="*/ 426458 h 627575"/>
                    <a:gd name="connsiteX9" fmla="*/ 603286 w 791379"/>
                    <a:gd name="connsiteY9" fmla="*/ 255355 h 627575"/>
                    <a:gd name="connsiteX10" fmla="*/ 693389 w 791379"/>
                    <a:gd name="connsiteY10" fmla="*/ 370984 h 627575"/>
                    <a:gd name="connsiteX11" fmla="*/ 791379 w 791379"/>
                    <a:gd name="connsiteY11" fmla="*/ 416656 h 627575"/>
                    <a:gd name="connsiteX0" fmla="*/ 0 w 791379"/>
                    <a:gd name="connsiteY0" fmla="*/ 489672 h 621933"/>
                    <a:gd name="connsiteX1" fmla="*/ 62563 w 791379"/>
                    <a:gd name="connsiteY1" fmla="*/ 450146 h 621933"/>
                    <a:gd name="connsiteX2" fmla="*/ 91915 w 791379"/>
                    <a:gd name="connsiteY2" fmla="*/ 409513 h 621933"/>
                    <a:gd name="connsiteX3" fmla="*/ 204011 w 791379"/>
                    <a:gd name="connsiteY3" fmla="*/ 487415 h 621933"/>
                    <a:gd name="connsiteX4" fmla="*/ 207463 w 791379"/>
                    <a:gd name="connsiteY4" fmla="*/ 38305 h 621933"/>
                    <a:gd name="connsiteX5" fmla="*/ 218425 w 791379"/>
                    <a:gd name="connsiteY5" fmla="*/ 38941 h 621933"/>
                    <a:gd name="connsiteX6" fmla="*/ 275484 w 791379"/>
                    <a:gd name="connsiteY6" fmla="*/ 577428 h 621933"/>
                    <a:gd name="connsiteX7" fmla="*/ 308343 w 791379"/>
                    <a:gd name="connsiteY7" fmla="*/ 585917 h 621933"/>
                    <a:gd name="connsiteX8" fmla="*/ 481994 w 791379"/>
                    <a:gd name="connsiteY8" fmla="*/ 426458 h 621933"/>
                    <a:gd name="connsiteX9" fmla="*/ 603286 w 791379"/>
                    <a:gd name="connsiteY9" fmla="*/ 255355 h 621933"/>
                    <a:gd name="connsiteX10" fmla="*/ 693389 w 791379"/>
                    <a:gd name="connsiteY10" fmla="*/ 370984 h 621933"/>
                    <a:gd name="connsiteX11" fmla="*/ 791379 w 791379"/>
                    <a:gd name="connsiteY11" fmla="*/ 416656 h 621933"/>
                    <a:gd name="connsiteX0" fmla="*/ 0 w 791379"/>
                    <a:gd name="connsiteY0" fmla="*/ 489672 h 621933"/>
                    <a:gd name="connsiteX1" fmla="*/ 62563 w 791379"/>
                    <a:gd name="connsiteY1" fmla="*/ 450146 h 621933"/>
                    <a:gd name="connsiteX2" fmla="*/ 91915 w 791379"/>
                    <a:gd name="connsiteY2" fmla="*/ 409513 h 621933"/>
                    <a:gd name="connsiteX3" fmla="*/ 204011 w 791379"/>
                    <a:gd name="connsiteY3" fmla="*/ 487415 h 621933"/>
                    <a:gd name="connsiteX4" fmla="*/ 207463 w 791379"/>
                    <a:gd name="connsiteY4" fmla="*/ 38305 h 621933"/>
                    <a:gd name="connsiteX5" fmla="*/ 218425 w 791379"/>
                    <a:gd name="connsiteY5" fmla="*/ 38941 h 621933"/>
                    <a:gd name="connsiteX6" fmla="*/ 275484 w 791379"/>
                    <a:gd name="connsiteY6" fmla="*/ 577428 h 621933"/>
                    <a:gd name="connsiteX7" fmla="*/ 308343 w 791379"/>
                    <a:gd name="connsiteY7" fmla="*/ 585917 h 621933"/>
                    <a:gd name="connsiteX8" fmla="*/ 480211 w 791379"/>
                    <a:gd name="connsiteY8" fmla="*/ 420218 h 621933"/>
                    <a:gd name="connsiteX9" fmla="*/ 603286 w 791379"/>
                    <a:gd name="connsiteY9" fmla="*/ 255355 h 621933"/>
                    <a:gd name="connsiteX10" fmla="*/ 693389 w 791379"/>
                    <a:gd name="connsiteY10" fmla="*/ 370984 h 621933"/>
                    <a:gd name="connsiteX11" fmla="*/ 791379 w 791379"/>
                    <a:gd name="connsiteY11" fmla="*/ 416656 h 621933"/>
                    <a:gd name="connsiteX0" fmla="*/ 0 w 791379"/>
                    <a:gd name="connsiteY0" fmla="*/ 489672 h 621933"/>
                    <a:gd name="connsiteX1" fmla="*/ 62563 w 791379"/>
                    <a:gd name="connsiteY1" fmla="*/ 450146 h 621933"/>
                    <a:gd name="connsiteX2" fmla="*/ 91915 w 791379"/>
                    <a:gd name="connsiteY2" fmla="*/ 409513 h 621933"/>
                    <a:gd name="connsiteX3" fmla="*/ 204011 w 791379"/>
                    <a:gd name="connsiteY3" fmla="*/ 487415 h 621933"/>
                    <a:gd name="connsiteX4" fmla="*/ 207463 w 791379"/>
                    <a:gd name="connsiteY4" fmla="*/ 38305 h 621933"/>
                    <a:gd name="connsiteX5" fmla="*/ 218425 w 791379"/>
                    <a:gd name="connsiteY5" fmla="*/ 38941 h 621933"/>
                    <a:gd name="connsiteX6" fmla="*/ 275484 w 791379"/>
                    <a:gd name="connsiteY6" fmla="*/ 577428 h 621933"/>
                    <a:gd name="connsiteX7" fmla="*/ 308343 w 791379"/>
                    <a:gd name="connsiteY7" fmla="*/ 585917 h 621933"/>
                    <a:gd name="connsiteX8" fmla="*/ 480211 w 791379"/>
                    <a:gd name="connsiteY8" fmla="*/ 420218 h 621933"/>
                    <a:gd name="connsiteX9" fmla="*/ 603286 w 791379"/>
                    <a:gd name="connsiteY9" fmla="*/ 255355 h 621933"/>
                    <a:gd name="connsiteX10" fmla="*/ 693389 w 791379"/>
                    <a:gd name="connsiteY10" fmla="*/ 370984 h 621933"/>
                    <a:gd name="connsiteX11" fmla="*/ 791379 w 791379"/>
                    <a:gd name="connsiteY11" fmla="*/ 416656 h 621933"/>
                    <a:gd name="connsiteX0" fmla="*/ 0 w 791379"/>
                    <a:gd name="connsiteY0" fmla="*/ 489672 h 621933"/>
                    <a:gd name="connsiteX1" fmla="*/ 62563 w 791379"/>
                    <a:gd name="connsiteY1" fmla="*/ 450146 h 621933"/>
                    <a:gd name="connsiteX2" fmla="*/ 91915 w 791379"/>
                    <a:gd name="connsiteY2" fmla="*/ 409513 h 621933"/>
                    <a:gd name="connsiteX3" fmla="*/ 195987 w 791379"/>
                    <a:gd name="connsiteY3" fmla="*/ 487415 h 621933"/>
                    <a:gd name="connsiteX4" fmla="*/ 207463 w 791379"/>
                    <a:gd name="connsiteY4" fmla="*/ 38305 h 621933"/>
                    <a:gd name="connsiteX5" fmla="*/ 218425 w 791379"/>
                    <a:gd name="connsiteY5" fmla="*/ 38941 h 621933"/>
                    <a:gd name="connsiteX6" fmla="*/ 275484 w 791379"/>
                    <a:gd name="connsiteY6" fmla="*/ 577428 h 621933"/>
                    <a:gd name="connsiteX7" fmla="*/ 308343 w 791379"/>
                    <a:gd name="connsiteY7" fmla="*/ 585917 h 621933"/>
                    <a:gd name="connsiteX8" fmla="*/ 480211 w 791379"/>
                    <a:gd name="connsiteY8" fmla="*/ 420218 h 621933"/>
                    <a:gd name="connsiteX9" fmla="*/ 603286 w 791379"/>
                    <a:gd name="connsiteY9" fmla="*/ 255355 h 621933"/>
                    <a:gd name="connsiteX10" fmla="*/ 693389 w 791379"/>
                    <a:gd name="connsiteY10" fmla="*/ 370984 h 621933"/>
                    <a:gd name="connsiteX11" fmla="*/ 791379 w 791379"/>
                    <a:gd name="connsiteY11" fmla="*/ 416656 h 621933"/>
                    <a:gd name="connsiteX0" fmla="*/ 0 w 791379"/>
                    <a:gd name="connsiteY0" fmla="*/ 489672 h 621933"/>
                    <a:gd name="connsiteX1" fmla="*/ 62563 w 791379"/>
                    <a:gd name="connsiteY1" fmla="*/ 450146 h 621933"/>
                    <a:gd name="connsiteX2" fmla="*/ 91915 w 791379"/>
                    <a:gd name="connsiteY2" fmla="*/ 409513 h 621933"/>
                    <a:gd name="connsiteX3" fmla="*/ 195987 w 791379"/>
                    <a:gd name="connsiteY3" fmla="*/ 487415 h 621933"/>
                    <a:gd name="connsiteX4" fmla="*/ 207463 w 791379"/>
                    <a:gd name="connsiteY4" fmla="*/ 38305 h 621933"/>
                    <a:gd name="connsiteX5" fmla="*/ 229123 w 791379"/>
                    <a:gd name="connsiteY5" fmla="*/ 38941 h 621933"/>
                    <a:gd name="connsiteX6" fmla="*/ 275484 w 791379"/>
                    <a:gd name="connsiteY6" fmla="*/ 577428 h 621933"/>
                    <a:gd name="connsiteX7" fmla="*/ 308343 w 791379"/>
                    <a:gd name="connsiteY7" fmla="*/ 585917 h 621933"/>
                    <a:gd name="connsiteX8" fmla="*/ 480211 w 791379"/>
                    <a:gd name="connsiteY8" fmla="*/ 420218 h 621933"/>
                    <a:gd name="connsiteX9" fmla="*/ 603286 w 791379"/>
                    <a:gd name="connsiteY9" fmla="*/ 255355 h 621933"/>
                    <a:gd name="connsiteX10" fmla="*/ 693389 w 791379"/>
                    <a:gd name="connsiteY10" fmla="*/ 370984 h 621933"/>
                    <a:gd name="connsiteX11" fmla="*/ 791379 w 791379"/>
                    <a:gd name="connsiteY11" fmla="*/ 416656 h 621933"/>
                    <a:gd name="connsiteX0" fmla="*/ 0 w 791379"/>
                    <a:gd name="connsiteY0" fmla="*/ 489672 h 621933"/>
                    <a:gd name="connsiteX1" fmla="*/ 62563 w 791379"/>
                    <a:gd name="connsiteY1" fmla="*/ 450146 h 621933"/>
                    <a:gd name="connsiteX2" fmla="*/ 91915 w 791379"/>
                    <a:gd name="connsiteY2" fmla="*/ 409513 h 621933"/>
                    <a:gd name="connsiteX3" fmla="*/ 195987 w 791379"/>
                    <a:gd name="connsiteY3" fmla="*/ 487415 h 621933"/>
                    <a:gd name="connsiteX4" fmla="*/ 212812 w 791379"/>
                    <a:gd name="connsiteY4" fmla="*/ 38305 h 621933"/>
                    <a:gd name="connsiteX5" fmla="*/ 229123 w 791379"/>
                    <a:gd name="connsiteY5" fmla="*/ 38941 h 621933"/>
                    <a:gd name="connsiteX6" fmla="*/ 275484 w 791379"/>
                    <a:gd name="connsiteY6" fmla="*/ 577428 h 621933"/>
                    <a:gd name="connsiteX7" fmla="*/ 308343 w 791379"/>
                    <a:gd name="connsiteY7" fmla="*/ 585917 h 621933"/>
                    <a:gd name="connsiteX8" fmla="*/ 480211 w 791379"/>
                    <a:gd name="connsiteY8" fmla="*/ 420218 h 621933"/>
                    <a:gd name="connsiteX9" fmla="*/ 603286 w 791379"/>
                    <a:gd name="connsiteY9" fmla="*/ 255355 h 621933"/>
                    <a:gd name="connsiteX10" fmla="*/ 693389 w 791379"/>
                    <a:gd name="connsiteY10" fmla="*/ 370984 h 621933"/>
                    <a:gd name="connsiteX11" fmla="*/ 791379 w 791379"/>
                    <a:gd name="connsiteY11" fmla="*/ 416656 h 621933"/>
                    <a:gd name="connsiteX0" fmla="*/ 0 w 791379"/>
                    <a:gd name="connsiteY0" fmla="*/ 488002 h 620263"/>
                    <a:gd name="connsiteX1" fmla="*/ 62563 w 791379"/>
                    <a:gd name="connsiteY1" fmla="*/ 448476 h 620263"/>
                    <a:gd name="connsiteX2" fmla="*/ 91915 w 791379"/>
                    <a:gd name="connsiteY2" fmla="*/ 407843 h 620263"/>
                    <a:gd name="connsiteX3" fmla="*/ 195987 w 791379"/>
                    <a:gd name="connsiteY3" fmla="*/ 485745 h 620263"/>
                    <a:gd name="connsiteX4" fmla="*/ 212812 w 791379"/>
                    <a:gd name="connsiteY4" fmla="*/ 36635 h 620263"/>
                    <a:gd name="connsiteX5" fmla="*/ 229123 w 791379"/>
                    <a:gd name="connsiteY5" fmla="*/ 37271 h 620263"/>
                    <a:gd name="connsiteX6" fmla="*/ 275484 w 791379"/>
                    <a:gd name="connsiteY6" fmla="*/ 575758 h 620263"/>
                    <a:gd name="connsiteX7" fmla="*/ 308343 w 791379"/>
                    <a:gd name="connsiteY7" fmla="*/ 584247 h 620263"/>
                    <a:gd name="connsiteX8" fmla="*/ 480211 w 791379"/>
                    <a:gd name="connsiteY8" fmla="*/ 418548 h 620263"/>
                    <a:gd name="connsiteX9" fmla="*/ 603286 w 791379"/>
                    <a:gd name="connsiteY9" fmla="*/ 253685 h 620263"/>
                    <a:gd name="connsiteX10" fmla="*/ 693389 w 791379"/>
                    <a:gd name="connsiteY10" fmla="*/ 369314 h 620263"/>
                    <a:gd name="connsiteX11" fmla="*/ 791379 w 791379"/>
                    <a:gd name="connsiteY11" fmla="*/ 414986 h 620263"/>
                    <a:gd name="connsiteX0" fmla="*/ 0 w 791379"/>
                    <a:gd name="connsiteY0" fmla="*/ 488002 h 620263"/>
                    <a:gd name="connsiteX1" fmla="*/ 62563 w 791379"/>
                    <a:gd name="connsiteY1" fmla="*/ 448476 h 620263"/>
                    <a:gd name="connsiteX2" fmla="*/ 91915 w 791379"/>
                    <a:gd name="connsiteY2" fmla="*/ 407843 h 620263"/>
                    <a:gd name="connsiteX3" fmla="*/ 195987 w 791379"/>
                    <a:gd name="connsiteY3" fmla="*/ 485745 h 620263"/>
                    <a:gd name="connsiteX4" fmla="*/ 212812 w 791379"/>
                    <a:gd name="connsiteY4" fmla="*/ 36635 h 620263"/>
                    <a:gd name="connsiteX5" fmla="*/ 231798 w 791379"/>
                    <a:gd name="connsiteY5" fmla="*/ 37271 h 620263"/>
                    <a:gd name="connsiteX6" fmla="*/ 275484 w 791379"/>
                    <a:gd name="connsiteY6" fmla="*/ 575758 h 620263"/>
                    <a:gd name="connsiteX7" fmla="*/ 308343 w 791379"/>
                    <a:gd name="connsiteY7" fmla="*/ 584247 h 620263"/>
                    <a:gd name="connsiteX8" fmla="*/ 480211 w 791379"/>
                    <a:gd name="connsiteY8" fmla="*/ 418548 h 620263"/>
                    <a:gd name="connsiteX9" fmla="*/ 603286 w 791379"/>
                    <a:gd name="connsiteY9" fmla="*/ 253685 h 620263"/>
                    <a:gd name="connsiteX10" fmla="*/ 693389 w 791379"/>
                    <a:gd name="connsiteY10" fmla="*/ 369314 h 620263"/>
                    <a:gd name="connsiteX11" fmla="*/ 791379 w 791379"/>
                    <a:gd name="connsiteY11" fmla="*/ 414986 h 620263"/>
                    <a:gd name="connsiteX0" fmla="*/ 0 w 791379"/>
                    <a:gd name="connsiteY0" fmla="*/ 484082 h 616343"/>
                    <a:gd name="connsiteX1" fmla="*/ 62563 w 791379"/>
                    <a:gd name="connsiteY1" fmla="*/ 444556 h 616343"/>
                    <a:gd name="connsiteX2" fmla="*/ 91915 w 791379"/>
                    <a:gd name="connsiteY2" fmla="*/ 403923 h 616343"/>
                    <a:gd name="connsiteX3" fmla="*/ 195987 w 791379"/>
                    <a:gd name="connsiteY3" fmla="*/ 481825 h 616343"/>
                    <a:gd name="connsiteX4" fmla="*/ 212812 w 791379"/>
                    <a:gd name="connsiteY4" fmla="*/ 32715 h 616343"/>
                    <a:gd name="connsiteX5" fmla="*/ 231798 w 791379"/>
                    <a:gd name="connsiteY5" fmla="*/ 33351 h 616343"/>
                    <a:gd name="connsiteX6" fmla="*/ 275484 w 791379"/>
                    <a:gd name="connsiteY6" fmla="*/ 571838 h 616343"/>
                    <a:gd name="connsiteX7" fmla="*/ 308343 w 791379"/>
                    <a:gd name="connsiteY7" fmla="*/ 580327 h 616343"/>
                    <a:gd name="connsiteX8" fmla="*/ 480211 w 791379"/>
                    <a:gd name="connsiteY8" fmla="*/ 414628 h 616343"/>
                    <a:gd name="connsiteX9" fmla="*/ 603286 w 791379"/>
                    <a:gd name="connsiteY9" fmla="*/ 249765 h 616343"/>
                    <a:gd name="connsiteX10" fmla="*/ 693389 w 791379"/>
                    <a:gd name="connsiteY10" fmla="*/ 365394 h 616343"/>
                    <a:gd name="connsiteX11" fmla="*/ 791379 w 791379"/>
                    <a:gd name="connsiteY11" fmla="*/ 411066 h 616343"/>
                    <a:gd name="connsiteX0" fmla="*/ 0 w 791379"/>
                    <a:gd name="connsiteY0" fmla="*/ 486297 h 618558"/>
                    <a:gd name="connsiteX1" fmla="*/ 62563 w 791379"/>
                    <a:gd name="connsiteY1" fmla="*/ 446771 h 618558"/>
                    <a:gd name="connsiteX2" fmla="*/ 91915 w 791379"/>
                    <a:gd name="connsiteY2" fmla="*/ 406138 h 618558"/>
                    <a:gd name="connsiteX3" fmla="*/ 195987 w 791379"/>
                    <a:gd name="connsiteY3" fmla="*/ 484040 h 618558"/>
                    <a:gd name="connsiteX4" fmla="*/ 212812 w 791379"/>
                    <a:gd name="connsiteY4" fmla="*/ 34930 h 618558"/>
                    <a:gd name="connsiteX5" fmla="*/ 231798 w 791379"/>
                    <a:gd name="connsiteY5" fmla="*/ 35566 h 618558"/>
                    <a:gd name="connsiteX6" fmla="*/ 275484 w 791379"/>
                    <a:gd name="connsiteY6" fmla="*/ 574053 h 618558"/>
                    <a:gd name="connsiteX7" fmla="*/ 308343 w 791379"/>
                    <a:gd name="connsiteY7" fmla="*/ 582542 h 618558"/>
                    <a:gd name="connsiteX8" fmla="*/ 480211 w 791379"/>
                    <a:gd name="connsiteY8" fmla="*/ 416843 h 618558"/>
                    <a:gd name="connsiteX9" fmla="*/ 603286 w 791379"/>
                    <a:gd name="connsiteY9" fmla="*/ 251980 h 618558"/>
                    <a:gd name="connsiteX10" fmla="*/ 693389 w 791379"/>
                    <a:gd name="connsiteY10" fmla="*/ 367609 h 618558"/>
                    <a:gd name="connsiteX11" fmla="*/ 791379 w 791379"/>
                    <a:gd name="connsiteY11" fmla="*/ 413281 h 618558"/>
                    <a:gd name="connsiteX0" fmla="*/ 0 w 791379"/>
                    <a:gd name="connsiteY0" fmla="*/ 486297 h 617583"/>
                    <a:gd name="connsiteX1" fmla="*/ 62563 w 791379"/>
                    <a:gd name="connsiteY1" fmla="*/ 446771 h 617583"/>
                    <a:gd name="connsiteX2" fmla="*/ 91915 w 791379"/>
                    <a:gd name="connsiteY2" fmla="*/ 406138 h 617583"/>
                    <a:gd name="connsiteX3" fmla="*/ 195987 w 791379"/>
                    <a:gd name="connsiteY3" fmla="*/ 484040 h 617583"/>
                    <a:gd name="connsiteX4" fmla="*/ 212812 w 791379"/>
                    <a:gd name="connsiteY4" fmla="*/ 34930 h 617583"/>
                    <a:gd name="connsiteX5" fmla="*/ 231798 w 791379"/>
                    <a:gd name="connsiteY5" fmla="*/ 35566 h 617583"/>
                    <a:gd name="connsiteX6" fmla="*/ 279942 w 791379"/>
                    <a:gd name="connsiteY6" fmla="*/ 572270 h 617583"/>
                    <a:gd name="connsiteX7" fmla="*/ 308343 w 791379"/>
                    <a:gd name="connsiteY7" fmla="*/ 582542 h 617583"/>
                    <a:gd name="connsiteX8" fmla="*/ 480211 w 791379"/>
                    <a:gd name="connsiteY8" fmla="*/ 416843 h 617583"/>
                    <a:gd name="connsiteX9" fmla="*/ 603286 w 791379"/>
                    <a:gd name="connsiteY9" fmla="*/ 251980 h 617583"/>
                    <a:gd name="connsiteX10" fmla="*/ 693389 w 791379"/>
                    <a:gd name="connsiteY10" fmla="*/ 367609 h 617583"/>
                    <a:gd name="connsiteX11" fmla="*/ 791379 w 791379"/>
                    <a:gd name="connsiteY11" fmla="*/ 413281 h 61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1379" h="617583">
                      <a:moveTo>
                        <a:pt x="0" y="486297"/>
                      </a:moveTo>
                      <a:cubicBezTo>
                        <a:pt x="25399" y="486200"/>
                        <a:pt x="40751" y="485019"/>
                        <a:pt x="62563" y="446771"/>
                      </a:cubicBezTo>
                      <a:cubicBezTo>
                        <a:pt x="73244" y="426146"/>
                        <a:pt x="71587" y="408120"/>
                        <a:pt x="91915" y="406138"/>
                      </a:cubicBezTo>
                      <a:cubicBezTo>
                        <a:pt x="118735" y="403228"/>
                        <a:pt x="142855" y="528863"/>
                        <a:pt x="195987" y="484040"/>
                      </a:cubicBezTo>
                      <a:cubicBezTo>
                        <a:pt x="225606" y="441712"/>
                        <a:pt x="205815" y="120194"/>
                        <a:pt x="212812" y="34930"/>
                      </a:cubicBezTo>
                      <a:cubicBezTo>
                        <a:pt x="211352" y="11447"/>
                        <a:pt x="226425" y="-30591"/>
                        <a:pt x="231798" y="35566"/>
                      </a:cubicBezTo>
                      <a:cubicBezTo>
                        <a:pt x="241797" y="125865"/>
                        <a:pt x="267927" y="470558"/>
                        <a:pt x="279942" y="572270"/>
                      </a:cubicBezTo>
                      <a:cubicBezTo>
                        <a:pt x="285717" y="641887"/>
                        <a:pt x="304682" y="619739"/>
                        <a:pt x="308343" y="582542"/>
                      </a:cubicBezTo>
                      <a:cubicBezTo>
                        <a:pt x="326320" y="385074"/>
                        <a:pt x="431054" y="471937"/>
                        <a:pt x="480211" y="416843"/>
                      </a:cubicBezTo>
                      <a:cubicBezTo>
                        <a:pt x="529368" y="361749"/>
                        <a:pt x="567756" y="260186"/>
                        <a:pt x="603286" y="251980"/>
                      </a:cubicBezTo>
                      <a:cubicBezTo>
                        <a:pt x="638816" y="243774"/>
                        <a:pt x="659258" y="344590"/>
                        <a:pt x="693389" y="367609"/>
                      </a:cubicBezTo>
                      <a:cubicBezTo>
                        <a:pt x="726593" y="396193"/>
                        <a:pt x="757594" y="408910"/>
                        <a:pt x="791379" y="413281"/>
                      </a:cubicBezTo>
                    </a:path>
                  </a:pathLst>
                </a:custGeom>
                <a:noFill/>
                <a:ln w="15875">
                  <a:gradFill>
                    <a:gsLst>
                      <a:gs pos="23000">
                        <a:schemeClr val="accent3"/>
                      </a:gs>
                      <a:gs pos="0">
                        <a:schemeClr val="bg1">
                          <a:alpha val="0"/>
                        </a:schemeClr>
                      </a:gs>
                      <a:gs pos="100000">
                        <a:schemeClr val="accent3"/>
                      </a:gs>
                    </a:gsLst>
                    <a:lin ang="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CA73E794-662C-45F5-901D-801670B9C2D3}"/>
                    </a:ext>
                  </a:extLst>
                </p:cNvPr>
                <p:cNvSpPr/>
                <p:nvPr/>
              </p:nvSpPr>
              <p:spPr>
                <a:xfrm>
                  <a:off x="11505753" y="4304075"/>
                  <a:ext cx="180803" cy="1808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ross 73">
                  <a:extLst>
                    <a:ext uri="{FF2B5EF4-FFF2-40B4-BE49-F238E27FC236}">
                      <a16:creationId xmlns:a16="http://schemas.microsoft.com/office/drawing/2014/main" id="{B15D7426-FE3F-43BC-B023-64A03CDA862D}"/>
                    </a:ext>
                  </a:extLst>
                </p:cNvPr>
                <p:cNvSpPr/>
                <p:nvPr/>
              </p:nvSpPr>
              <p:spPr>
                <a:xfrm>
                  <a:off x="11535888" y="4334209"/>
                  <a:ext cx="120536" cy="120536"/>
                </a:xfrm>
                <a:prstGeom prst="plus">
                  <a:avLst>
                    <a:gd name="adj" fmla="val 363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8D931C35-5B7B-4548-8249-D20ED3399D85}"/>
                    </a:ext>
                  </a:extLst>
                </p:cNvPr>
                <p:cNvSpPr/>
                <p:nvPr/>
              </p:nvSpPr>
              <p:spPr>
                <a:xfrm>
                  <a:off x="11745842" y="4314812"/>
                  <a:ext cx="439354" cy="552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2AE723DE-C782-46AF-942A-E8E32E262E61}"/>
                    </a:ext>
                  </a:extLst>
                </p:cNvPr>
                <p:cNvSpPr/>
                <p:nvPr/>
              </p:nvSpPr>
              <p:spPr>
                <a:xfrm>
                  <a:off x="12244484" y="4314810"/>
                  <a:ext cx="239624" cy="552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C8432868-5E32-490E-B4F9-CE432A68F52E}"/>
                    </a:ext>
                  </a:extLst>
                </p:cNvPr>
                <p:cNvSpPr/>
                <p:nvPr/>
              </p:nvSpPr>
              <p:spPr>
                <a:xfrm>
                  <a:off x="11745842" y="4399539"/>
                  <a:ext cx="239624" cy="552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D1FDA6D1-2214-483A-A3AA-2E6B1D3C2787}"/>
                    </a:ext>
                  </a:extLst>
                </p:cNvPr>
                <p:cNvSpPr/>
                <p:nvPr/>
              </p:nvSpPr>
              <p:spPr>
                <a:xfrm>
                  <a:off x="12030922" y="4398532"/>
                  <a:ext cx="239624" cy="552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888D8DE8-86B6-459C-85AC-9E8AA149D2B3}"/>
                    </a:ext>
                  </a:extLst>
                </p:cNvPr>
                <p:cNvSpPr/>
                <p:nvPr/>
              </p:nvSpPr>
              <p:spPr>
                <a:xfrm>
                  <a:off x="11772627" y="4331149"/>
                  <a:ext cx="686368" cy="105236"/>
                </a:xfrm>
                <a:custGeom>
                  <a:avLst/>
                  <a:gdLst>
                    <a:gd name="connsiteX0" fmla="*/ 153859 w 686368"/>
                    <a:gd name="connsiteY0" fmla="*/ 84729 h 105236"/>
                    <a:gd name="connsiteX1" fmla="*/ 183481 w 686368"/>
                    <a:gd name="connsiteY1" fmla="*/ 84729 h 105236"/>
                    <a:gd name="connsiteX2" fmla="*/ 187726 w 686368"/>
                    <a:gd name="connsiteY2" fmla="*/ 88974 h 105236"/>
                    <a:gd name="connsiteX3" fmla="*/ 187726 w 686368"/>
                    <a:gd name="connsiteY3" fmla="*/ 100991 h 105236"/>
                    <a:gd name="connsiteX4" fmla="*/ 183481 w 686368"/>
                    <a:gd name="connsiteY4" fmla="*/ 105236 h 105236"/>
                    <a:gd name="connsiteX5" fmla="*/ 153859 w 686368"/>
                    <a:gd name="connsiteY5" fmla="*/ 105236 h 105236"/>
                    <a:gd name="connsiteX6" fmla="*/ 149614 w 686368"/>
                    <a:gd name="connsiteY6" fmla="*/ 100991 h 105236"/>
                    <a:gd name="connsiteX7" fmla="*/ 149614 w 686368"/>
                    <a:gd name="connsiteY7" fmla="*/ 88974 h 105236"/>
                    <a:gd name="connsiteX8" fmla="*/ 153859 w 686368"/>
                    <a:gd name="connsiteY8" fmla="*/ 84729 h 105236"/>
                    <a:gd name="connsiteX9" fmla="*/ 4245 w 686368"/>
                    <a:gd name="connsiteY9" fmla="*/ 84729 h 105236"/>
                    <a:gd name="connsiteX10" fmla="*/ 114508 w 686368"/>
                    <a:gd name="connsiteY10" fmla="*/ 84729 h 105236"/>
                    <a:gd name="connsiteX11" fmla="*/ 118753 w 686368"/>
                    <a:gd name="connsiteY11" fmla="*/ 88974 h 105236"/>
                    <a:gd name="connsiteX12" fmla="*/ 118753 w 686368"/>
                    <a:gd name="connsiteY12" fmla="*/ 100991 h 105236"/>
                    <a:gd name="connsiteX13" fmla="*/ 114508 w 686368"/>
                    <a:gd name="connsiteY13" fmla="*/ 105236 h 105236"/>
                    <a:gd name="connsiteX14" fmla="*/ 4245 w 686368"/>
                    <a:gd name="connsiteY14" fmla="*/ 105236 h 105236"/>
                    <a:gd name="connsiteX15" fmla="*/ 0 w 686368"/>
                    <a:gd name="connsiteY15" fmla="*/ 100991 h 105236"/>
                    <a:gd name="connsiteX16" fmla="*/ 0 w 686368"/>
                    <a:gd name="connsiteY16" fmla="*/ 88974 h 105236"/>
                    <a:gd name="connsiteX17" fmla="*/ 4245 w 686368"/>
                    <a:gd name="connsiteY17" fmla="*/ 84729 h 105236"/>
                    <a:gd name="connsiteX18" fmla="*/ 438939 w 686368"/>
                    <a:gd name="connsiteY18" fmla="*/ 83722 h 105236"/>
                    <a:gd name="connsiteX19" fmla="*/ 468561 w 686368"/>
                    <a:gd name="connsiteY19" fmla="*/ 83722 h 105236"/>
                    <a:gd name="connsiteX20" fmla="*/ 472806 w 686368"/>
                    <a:gd name="connsiteY20" fmla="*/ 87967 h 105236"/>
                    <a:gd name="connsiteX21" fmla="*/ 472806 w 686368"/>
                    <a:gd name="connsiteY21" fmla="*/ 99984 h 105236"/>
                    <a:gd name="connsiteX22" fmla="*/ 468561 w 686368"/>
                    <a:gd name="connsiteY22" fmla="*/ 104229 h 105236"/>
                    <a:gd name="connsiteX23" fmla="*/ 438939 w 686368"/>
                    <a:gd name="connsiteY23" fmla="*/ 104229 h 105236"/>
                    <a:gd name="connsiteX24" fmla="*/ 434694 w 686368"/>
                    <a:gd name="connsiteY24" fmla="*/ 99984 h 105236"/>
                    <a:gd name="connsiteX25" fmla="*/ 434694 w 686368"/>
                    <a:gd name="connsiteY25" fmla="*/ 87967 h 105236"/>
                    <a:gd name="connsiteX26" fmla="*/ 438939 w 686368"/>
                    <a:gd name="connsiteY26" fmla="*/ 83722 h 105236"/>
                    <a:gd name="connsiteX27" fmla="*/ 289325 w 686368"/>
                    <a:gd name="connsiteY27" fmla="*/ 83722 h 105236"/>
                    <a:gd name="connsiteX28" fmla="*/ 399588 w 686368"/>
                    <a:gd name="connsiteY28" fmla="*/ 83722 h 105236"/>
                    <a:gd name="connsiteX29" fmla="*/ 403833 w 686368"/>
                    <a:gd name="connsiteY29" fmla="*/ 87967 h 105236"/>
                    <a:gd name="connsiteX30" fmla="*/ 403833 w 686368"/>
                    <a:gd name="connsiteY30" fmla="*/ 99984 h 105236"/>
                    <a:gd name="connsiteX31" fmla="*/ 399588 w 686368"/>
                    <a:gd name="connsiteY31" fmla="*/ 104229 h 105236"/>
                    <a:gd name="connsiteX32" fmla="*/ 289325 w 686368"/>
                    <a:gd name="connsiteY32" fmla="*/ 104229 h 105236"/>
                    <a:gd name="connsiteX33" fmla="*/ 285080 w 686368"/>
                    <a:gd name="connsiteY33" fmla="*/ 99984 h 105236"/>
                    <a:gd name="connsiteX34" fmla="*/ 285080 w 686368"/>
                    <a:gd name="connsiteY34" fmla="*/ 87967 h 105236"/>
                    <a:gd name="connsiteX35" fmla="*/ 289325 w 686368"/>
                    <a:gd name="connsiteY35" fmla="*/ 83722 h 105236"/>
                    <a:gd name="connsiteX36" fmla="*/ 353589 w 686368"/>
                    <a:gd name="connsiteY36" fmla="*/ 2 h 105236"/>
                    <a:gd name="connsiteX37" fmla="*/ 383211 w 686368"/>
                    <a:gd name="connsiteY37" fmla="*/ 2 h 105236"/>
                    <a:gd name="connsiteX38" fmla="*/ 387456 w 686368"/>
                    <a:gd name="connsiteY38" fmla="*/ 4247 h 105236"/>
                    <a:gd name="connsiteX39" fmla="*/ 387456 w 686368"/>
                    <a:gd name="connsiteY39" fmla="*/ 16264 h 105236"/>
                    <a:gd name="connsiteX40" fmla="*/ 383211 w 686368"/>
                    <a:gd name="connsiteY40" fmla="*/ 20509 h 105236"/>
                    <a:gd name="connsiteX41" fmla="*/ 353589 w 686368"/>
                    <a:gd name="connsiteY41" fmla="*/ 20509 h 105236"/>
                    <a:gd name="connsiteX42" fmla="*/ 349344 w 686368"/>
                    <a:gd name="connsiteY42" fmla="*/ 16264 h 105236"/>
                    <a:gd name="connsiteX43" fmla="*/ 349344 w 686368"/>
                    <a:gd name="connsiteY43" fmla="*/ 4247 h 105236"/>
                    <a:gd name="connsiteX44" fmla="*/ 353589 w 686368"/>
                    <a:gd name="connsiteY44" fmla="*/ 2 h 105236"/>
                    <a:gd name="connsiteX45" fmla="*/ 8320 w 686368"/>
                    <a:gd name="connsiteY45" fmla="*/ 2 h 105236"/>
                    <a:gd name="connsiteX46" fmla="*/ 314237 w 686368"/>
                    <a:gd name="connsiteY46" fmla="*/ 2 h 105236"/>
                    <a:gd name="connsiteX47" fmla="*/ 318482 w 686368"/>
                    <a:gd name="connsiteY47" fmla="*/ 4247 h 105236"/>
                    <a:gd name="connsiteX48" fmla="*/ 318482 w 686368"/>
                    <a:gd name="connsiteY48" fmla="*/ 16264 h 105236"/>
                    <a:gd name="connsiteX49" fmla="*/ 314237 w 686368"/>
                    <a:gd name="connsiteY49" fmla="*/ 20509 h 105236"/>
                    <a:gd name="connsiteX50" fmla="*/ 8320 w 686368"/>
                    <a:gd name="connsiteY50" fmla="*/ 20509 h 105236"/>
                    <a:gd name="connsiteX51" fmla="*/ 4075 w 686368"/>
                    <a:gd name="connsiteY51" fmla="*/ 16264 h 105236"/>
                    <a:gd name="connsiteX52" fmla="*/ 4075 w 686368"/>
                    <a:gd name="connsiteY52" fmla="*/ 4247 h 105236"/>
                    <a:gd name="connsiteX53" fmla="*/ 8320 w 686368"/>
                    <a:gd name="connsiteY53" fmla="*/ 2 h 105236"/>
                    <a:gd name="connsiteX54" fmla="*/ 652501 w 686368"/>
                    <a:gd name="connsiteY54" fmla="*/ 0 h 105236"/>
                    <a:gd name="connsiteX55" fmla="*/ 682123 w 686368"/>
                    <a:gd name="connsiteY55" fmla="*/ 0 h 105236"/>
                    <a:gd name="connsiteX56" fmla="*/ 686368 w 686368"/>
                    <a:gd name="connsiteY56" fmla="*/ 4245 h 105236"/>
                    <a:gd name="connsiteX57" fmla="*/ 686368 w 686368"/>
                    <a:gd name="connsiteY57" fmla="*/ 16262 h 105236"/>
                    <a:gd name="connsiteX58" fmla="*/ 682123 w 686368"/>
                    <a:gd name="connsiteY58" fmla="*/ 20507 h 105236"/>
                    <a:gd name="connsiteX59" fmla="*/ 652501 w 686368"/>
                    <a:gd name="connsiteY59" fmla="*/ 20507 h 105236"/>
                    <a:gd name="connsiteX60" fmla="*/ 648256 w 686368"/>
                    <a:gd name="connsiteY60" fmla="*/ 16262 h 105236"/>
                    <a:gd name="connsiteX61" fmla="*/ 648256 w 686368"/>
                    <a:gd name="connsiteY61" fmla="*/ 4245 h 105236"/>
                    <a:gd name="connsiteX62" fmla="*/ 652501 w 686368"/>
                    <a:gd name="connsiteY62" fmla="*/ 0 h 105236"/>
                    <a:gd name="connsiteX63" fmla="*/ 502887 w 686368"/>
                    <a:gd name="connsiteY63" fmla="*/ 0 h 105236"/>
                    <a:gd name="connsiteX64" fmla="*/ 613150 w 686368"/>
                    <a:gd name="connsiteY64" fmla="*/ 0 h 105236"/>
                    <a:gd name="connsiteX65" fmla="*/ 617395 w 686368"/>
                    <a:gd name="connsiteY65" fmla="*/ 4245 h 105236"/>
                    <a:gd name="connsiteX66" fmla="*/ 617395 w 686368"/>
                    <a:gd name="connsiteY66" fmla="*/ 16262 h 105236"/>
                    <a:gd name="connsiteX67" fmla="*/ 613150 w 686368"/>
                    <a:gd name="connsiteY67" fmla="*/ 20507 h 105236"/>
                    <a:gd name="connsiteX68" fmla="*/ 502887 w 686368"/>
                    <a:gd name="connsiteY68" fmla="*/ 20507 h 105236"/>
                    <a:gd name="connsiteX69" fmla="*/ 498642 w 686368"/>
                    <a:gd name="connsiteY69" fmla="*/ 16262 h 105236"/>
                    <a:gd name="connsiteX70" fmla="*/ 498642 w 686368"/>
                    <a:gd name="connsiteY70" fmla="*/ 4245 h 105236"/>
                    <a:gd name="connsiteX71" fmla="*/ 502887 w 686368"/>
                    <a:gd name="connsiteY71" fmla="*/ 0 h 10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86368" h="105236">
                      <a:moveTo>
                        <a:pt x="153859" y="84729"/>
                      </a:moveTo>
                      <a:lnTo>
                        <a:pt x="183481" y="84729"/>
                      </a:lnTo>
                      <a:cubicBezTo>
                        <a:pt x="185825" y="84729"/>
                        <a:pt x="187726" y="86630"/>
                        <a:pt x="187726" y="88974"/>
                      </a:cubicBezTo>
                      <a:lnTo>
                        <a:pt x="187726" y="100991"/>
                      </a:lnTo>
                      <a:cubicBezTo>
                        <a:pt x="187726" y="103335"/>
                        <a:pt x="185825" y="105236"/>
                        <a:pt x="183481" y="105236"/>
                      </a:cubicBezTo>
                      <a:lnTo>
                        <a:pt x="153859" y="105236"/>
                      </a:lnTo>
                      <a:cubicBezTo>
                        <a:pt x="151515" y="105236"/>
                        <a:pt x="149614" y="103335"/>
                        <a:pt x="149614" y="100991"/>
                      </a:cubicBezTo>
                      <a:lnTo>
                        <a:pt x="149614" y="88974"/>
                      </a:lnTo>
                      <a:cubicBezTo>
                        <a:pt x="149614" y="86630"/>
                        <a:pt x="151515" y="84729"/>
                        <a:pt x="153859" y="84729"/>
                      </a:cubicBezTo>
                      <a:close/>
                      <a:moveTo>
                        <a:pt x="4245" y="84729"/>
                      </a:moveTo>
                      <a:lnTo>
                        <a:pt x="114508" y="84729"/>
                      </a:lnTo>
                      <a:cubicBezTo>
                        <a:pt x="116852" y="84729"/>
                        <a:pt x="118753" y="86630"/>
                        <a:pt x="118753" y="88974"/>
                      </a:cubicBezTo>
                      <a:lnTo>
                        <a:pt x="118753" y="100991"/>
                      </a:lnTo>
                      <a:cubicBezTo>
                        <a:pt x="118753" y="103335"/>
                        <a:pt x="116852" y="105236"/>
                        <a:pt x="114508" y="105236"/>
                      </a:cubicBezTo>
                      <a:lnTo>
                        <a:pt x="4245" y="105236"/>
                      </a:lnTo>
                      <a:cubicBezTo>
                        <a:pt x="1901" y="105236"/>
                        <a:pt x="0" y="103335"/>
                        <a:pt x="0" y="100991"/>
                      </a:cubicBezTo>
                      <a:lnTo>
                        <a:pt x="0" y="88974"/>
                      </a:lnTo>
                      <a:cubicBezTo>
                        <a:pt x="0" y="86630"/>
                        <a:pt x="1901" y="84729"/>
                        <a:pt x="4245" y="84729"/>
                      </a:cubicBezTo>
                      <a:close/>
                      <a:moveTo>
                        <a:pt x="438939" y="83722"/>
                      </a:moveTo>
                      <a:lnTo>
                        <a:pt x="468561" y="83722"/>
                      </a:lnTo>
                      <a:cubicBezTo>
                        <a:pt x="470905" y="83722"/>
                        <a:pt x="472806" y="85623"/>
                        <a:pt x="472806" y="87967"/>
                      </a:cubicBezTo>
                      <a:lnTo>
                        <a:pt x="472806" y="99984"/>
                      </a:lnTo>
                      <a:cubicBezTo>
                        <a:pt x="472806" y="102328"/>
                        <a:pt x="470905" y="104229"/>
                        <a:pt x="468561" y="104229"/>
                      </a:cubicBezTo>
                      <a:lnTo>
                        <a:pt x="438939" y="104229"/>
                      </a:lnTo>
                      <a:cubicBezTo>
                        <a:pt x="436595" y="104229"/>
                        <a:pt x="434694" y="102328"/>
                        <a:pt x="434694" y="99984"/>
                      </a:cubicBezTo>
                      <a:lnTo>
                        <a:pt x="434694" y="87967"/>
                      </a:lnTo>
                      <a:cubicBezTo>
                        <a:pt x="434694" y="85623"/>
                        <a:pt x="436595" y="83722"/>
                        <a:pt x="438939" y="83722"/>
                      </a:cubicBezTo>
                      <a:close/>
                      <a:moveTo>
                        <a:pt x="289325" y="83722"/>
                      </a:moveTo>
                      <a:lnTo>
                        <a:pt x="399588" y="83722"/>
                      </a:lnTo>
                      <a:cubicBezTo>
                        <a:pt x="401932" y="83722"/>
                        <a:pt x="403833" y="85623"/>
                        <a:pt x="403833" y="87967"/>
                      </a:cubicBezTo>
                      <a:lnTo>
                        <a:pt x="403833" y="99984"/>
                      </a:lnTo>
                      <a:cubicBezTo>
                        <a:pt x="403833" y="102328"/>
                        <a:pt x="401932" y="104229"/>
                        <a:pt x="399588" y="104229"/>
                      </a:cubicBezTo>
                      <a:lnTo>
                        <a:pt x="289325" y="104229"/>
                      </a:lnTo>
                      <a:cubicBezTo>
                        <a:pt x="286981" y="104229"/>
                        <a:pt x="285080" y="102328"/>
                        <a:pt x="285080" y="99984"/>
                      </a:cubicBezTo>
                      <a:lnTo>
                        <a:pt x="285080" y="87967"/>
                      </a:lnTo>
                      <a:cubicBezTo>
                        <a:pt x="285080" y="85623"/>
                        <a:pt x="286981" y="83722"/>
                        <a:pt x="289325" y="83722"/>
                      </a:cubicBezTo>
                      <a:close/>
                      <a:moveTo>
                        <a:pt x="353589" y="2"/>
                      </a:moveTo>
                      <a:lnTo>
                        <a:pt x="383211" y="2"/>
                      </a:lnTo>
                      <a:cubicBezTo>
                        <a:pt x="385555" y="2"/>
                        <a:pt x="387456" y="1903"/>
                        <a:pt x="387456" y="4247"/>
                      </a:cubicBezTo>
                      <a:lnTo>
                        <a:pt x="387456" y="16264"/>
                      </a:lnTo>
                      <a:cubicBezTo>
                        <a:pt x="387456" y="18608"/>
                        <a:pt x="385555" y="20509"/>
                        <a:pt x="383211" y="20509"/>
                      </a:cubicBezTo>
                      <a:lnTo>
                        <a:pt x="353589" y="20509"/>
                      </a:lnTo>
                      <a:cubicBezTo>
                        <a:pt x="351245" y="20509"/>
                        <a:pt x="349344" y="18608"/>
                        <a:pt x="349344" y="16264"/>
                      </a:cubicBezTo>
                      <a:lnTo>
                        <a:pt x="349344" y="4247"/>
                      </a:lnTo>
                      <a:cubicBezTo>
                        <a:pt x="349344" y="1903"/>
                        <a:pt x="351245" y="2"/>
                        <a:pt x="353589" y="2"/>
                      </a:cubicBezTo>
                      <a:close/>
                      <a:moveTo>
                        <a:pt x="8320" y="2"/>
                      </a:moveTo>
                      <a:lnTo>
                        <a:pt x="314237" y="2"/>
                      </a:lnTo>
                      <a:cubicBezTo>
                        <a:pt x="316581" y="2"/>
                        <a:pt x="318482" y="1903"/>
                        <a:pt x="318482" y="4247"/>
                      </a:cubicBezTo>
                      <a:lnTo>
                        <a:pt x="318482" y="16264"/>
                      </a:lnTo>
                      <a:cubicBezTo>
                        <a:pt x="318482" y="18608"/>
                        <a:pt x="316581" y="20509"/>
                        <a:pt x="314237" y="20509"/>
                      </a:cubicBezTo>
                      <a:lnTo>
                        <a:pt x="8320" y="20509"/>
                      </a:lnTo>
                      <a:cubicBezTo>
                        <a:pt x="5976" y="20509"/>
                        <a:pt x="4075" y="18608"/>
                        <a:pt x="4075" y="16264"/>
                      </a:cubicBezTo>
                      <a:lnTo>
                        <a:pt x="4075" y="4247"/>
                      </a:lnTo>
                      <a:cubicBezTo>
                        <a:pt x="4075" y="1903"/>
                        <a:pt x="5976" y="2"/>
                        <a:pt x="8320" y="2"/>
                      </a:cubicBezTo>
                      <a:close/>
                      <a:moveTo>
                        <a:pt x="652501" y="0"/>
                      </a:moveTo>
                      <a:lnTo>
                        <a:pt x="682123" y="0"/>
                      </a:lnTo>
                      <a:cubicBezTo>
                        <a:pt x="684467" y="0"/>
                        <a:pt x="686368" y="1901"/>
                        <a:pt x="686368" y="4245"/>
                      </a:cubicBezTo>
                      <a:lnTo>
                        <a:pt x="686368" y="16262"/>
                      </a:lnTo>
                      <a:cubicBezTo>
                        <a:pt x="686368" y="18606"/>
                        <a:pt x="684467" y="20507"/>
                        <a:pt x="682123" y="20507"/>
                      </a:cubicBezTo>
                      <a:lnTo>
                        <a:pt x="652501" y="20507"/>
                      </a:lnTo>
                      <a:cubicBezTo>
                        <a:pt x="650157" y="20507"/>
                        <a:pt x="648256" y="18606"/>
                        <a:pt x="648256" y="16262"/>
                      </a:cubicBezTo>
                      <a:lnTo>
                        <a:pt x="648256" y="4245"/>
                      </a:lnTo>
                      <a:cubicBezTo>
                        <a:pt x="648256" y="1901"/>
                        <a:pt x="650157" y="0"/>
                        <a:pt x="652501" y="0"/>
                      </a:cubicBezTo>
                      <a:close/>
                      <a:moveTo>
                        <a:pt x="502887" y="0"/>
                      </a:moveTo>
                      <a:lnTo>
                        <a:pt x="613150" y="0"/>
                      </a:lnTo>
                      <a:cubicBezTo>
                        <a:pt x="615494" y="0"/>
                        <a:pt x="617395" y="1901"/>
                        <a:pt x="617395" y="4245"/>
                      </a:cubicBezTo>
                      <a:lnTo>
                        <a:pt x="617395" y="16262"/>
                      </a:lnTo>
                      <a:cubicBezTo>
                        <a:pt x="617395" y="18606"/>
                        <a:pt x="615494" y="20507"/>
                        <a:pt x="613150" y="20507"/>
                      </a:cubicBezTo>
                      <a:lnTo>
                        <a:pt x="502887" y="20507"/>
                      </a:lnTo>
                      <a:cubicBezTo>
                        <a:pt x="500543" y="20507"/>
                        <a:pt x="498642" y="18606"/>
                        <a:pt x="498642" y="16262"/>
                      </a:cubicBezTo>
                      <a:lnTo>
                        <a:pt x="498642" y="4245"/>
                      </a:lnTo>
                      <a:cubicBezTo>
                        <a:pt x="498642" y="1901"/>
                        <a:pt x="500543" y="0"/>
                        <a:pt x="502887" y="0"/>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2" name="Freeform: Shape 61">
                <a:extLst>
                  <a:ext uri="{FF2B5EF4-FFF2-40B4-BE49-F238E27FC236}">
                    <a16:creationId xmlns:a16="http://schemas.microsoft.com/office/drawing/2014/main" id="{AA8A9A24-E9C4-4636-B506-A5FA78235FBB}"/>
                  </a:ext>
                </a:extLst>
              </p:cNvPr>
              <p:cNvSpPr/>
              <p:nvPr/>
            </p:nvSpPr>
            <p:spPr>
              <a:xfrm rot="18902941">
                <a:off x="10242661" y="3983156"/>
                <a:ext cx="1144096" cy="1352486"/>
              </a:xfrm>
              <a:custGeom>
                <a:avLst/>
                <a:gdLst>
                  <a:gd name="connsiteX0" fmla="*/ 1697155 w 3375646"/>
                  <a:gd name="connsiteY0" fmla="*/ 0 h 3990500"/>
                  <a:gd name="connsiteX1" fmla="*/ 3236340 w 3375646"/>
                  <a:gd name="connsiteY1" fmla="*/ 0 h 3990500"/>
                  <a:gd name="connsiteX2" fmla="*/ 3375646 w 3375646"/>
                  <a:gd name="connsiteY2" fmla="*/ 184244 h 3990500"/>
                  <a:gd name="connsiteX3" fmla="*/ 3375646 w 3375646"/>
                  <a:gd name="connsiteY3" fmla="*/ 3806252 h 3990500"/>
                  <a:gd name="connsiteX4" fmla="*/ 3236340 w 3375646"/>
                  <a:gd name="connsiteY4" fmla="*/ 3990500 h 3990500"/>
                  <a:gd name="connsiteX5" fmla="*/ 0 w 3375646"/>
                  <a:gd name="connsiteY5" fmla="*/ 3990500 h 39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5646" h="3990500">
                    <a:moveTo>
                      <a:pt x="1697155" y="0"/>
                    </a:moveTo>
                    <a:lnTo>
                      <a:pt x="3236340" y="0"/>
                    </a:lnTo>
                    <a:cubicBezTo>
                      <a:pt x="3312732" y="0"/>
                      <a:pt x="3375646" y="80888"/>
                      <a:pt x="3375646" y="184244"/>
                    </a:cubicBezTo>
                    <a:lnTo>
                      <a:pt x="3375646" y="3806252"/>
                    </a:lnTo>
                    <a:cubicBezTo>
                      <a:pt x="3375646" y="3905115"/>
                      <a:pt x="3312732" y="3990500"/>
                      <a:pt x="3236340" y="3990500"/>
                    </a:cubicBezTo>
                    <a:lnTo>
                      <a:pt x="0" y="3990500"/>
                    </a:lnTo>
                    <a:close/>
                  </a:path>
                </a:pathLst>
              </a:custGeom>
              <a:solidFill>
                <a:schemeClr val="bg1">
                  <a:alpha val="10000"/>
                </a:schemeClr>
              </a:solidFill>
              <a:ln w="9525" cap="flat">
                <a:noFill/>
                <a:prstDash val="solid"/>
                <a:miter/>
              </a:ln>
            </p:spPr>
            <p:txBody>
              <a:bodyPr wrap="square" rtlCol="0" anchor="ctr">
                <a:noAutofit/>
              </a:bodyPr>
              <a:lstStyle/>
              <a:p>
                <a:endParaRPr lang="en-US"/>
              </a:p>
            </p:txBody>
          </p:sp>
          <p:grpSp>
            <p:nvGrpSpPr>
              <p:cNvPr id="63" name="Group 62">
                <a:extLst>
                  <a:ext uri="{FF2B5EF4-FFF2-40B4-BE49-F238E27FC236}">
                    <a16:creationId xmlns:a16="http://schemas.microsoft.com/office/drawing/2014/main" id="{026E46E4-9883-4F74-BA0B-6EF4D93AF8C1}"/>
                  </a:ext>
                </a:extLst>
              </p:cNvPr>
              <p:cNvGrpSpPr/>
              <p:nvPr/>
            </p:nvGrpSpPr>
            <p:grpSpPr>
              <a:xfrm rot="18902941">
                <a:off x="9825321" y="5247373"/>
                <a:ext cx="109147" cy="109147"/>
                <a:chOff x="8118251" y="2289511"/>
                <a:chExt cx="453435" cy="453435"/>
              </a:xfrm>
              <a:solidFill>
                <a:schemeClr val="accent1">
                  <a:alpha val="40000"/>
                </a:schemeClr>
              </a:solidFill>
            </p:grpSpPr>
            <p:sp>
              <p:nvSpPr>
                <p:cNvPr id="64" name="Oval 63">
                  <a:extLst>
                    <a:ext uri="{FF2B5EF4-FFF2-40B4-BE49-F238E27FC236}">
                      <a16:creationId xmlns:a16="http://schemas.microsoft.com/office/drawing/2014/main" id="{7A7A88F0-A88C-4EC3-A9F1-A7CC6C76A178}"/>
                    </a:ext>
                  </a:extLst>
                </p:cNvPr>
                <p:cNvSpPr/>
                <p:nvPr/>
              </p:nvSpPr>
              <p:spPr>
                <a:xfrm>
                  <a:off x="8118251" y="2289511"/>
                  <a:ext cx="453435" cy="45343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1AAE1AE-EBAA-4E87-8F00-62CA9CB638EA}"/>
                    </a:ext>
                  </a:extLst>
                </p:cNvPr>
                <p:cNvSpPr/>
                <p:nvPr/>
              </p:nvSpPr>
              <p:spPr>
                <a:xfrm>
                  <a:off x="8160877" y="2332137"/>
                  <a:ext cx="368182" cy="368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82F9DDC1-B0B5-4ADE-A04B-E10B8E9070AE}"/>
                    </a:ext>
                  </a:extLst>
                </p:cNvPr>
                <p:cNvSpPr/>
                <p:nvPr/>
              </p:nvSpPr>
              <p:spPr>
                <a:xfrm>
                  <a:off x="8207808" y="2379068"/>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0AB8C61F-BA07-4A5C-A402-81C15098F91A}"/>
                    </a:ext>
                  </a:extLst>
                </p:cNvPr>
                <p:cNvSpPr/>
                <p:nvPr/>
              </p:nvSpPr>
              <p:spPr>
                <a:xfrm>
                  <a:off x="8253528" y="2424788"/>
                  <a:ext cx="182880" cy="182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0" name="Freeform: Shape 79">
              <a:extLst>
                <a:ext uri="{FF2B5EF4-FFF2-40B4-BE49-F238E27FC236}">
                  <a16:creationId xmlns:a16="http://schemas.microsoft.com/office/drawing/2014/main" id="{E9BF8C9C-1A0E-4ACE-9124-B6335581F445}"/>
                </a:ext>
              </a:extLst>
            </p:cNvPr>
            <p:cNvSpPr/>
            <p:nvPr/>
          </p:nvSpPr>
          <p:spPr>
            <a:xfrm rot="19146890">
              <a:off x="9497118" y="4865112"/>
              <a:ext cx="2647906" cy="2053702"/>
            </a:xfrm>
            <a:custGeom>
              <a:avLst/>
              <a:gdLst>
                <a:gd name="connsiteX0" fmla="*/ 802501 w 2647906"/>
                <a:gd name="connsiteY0" fmla="*/ 64780 h 2053702"/>
                <a:gd name="connsiteX1" fmla="*/ 824412 w 2647906"/>
                <a:gd name="connsiteY1" fmla="*/ 137612 h 2053702"/>
                <a:gd name="connsiteX2" fmla="*/ 735907 w 2647906"/>
                <a:gd name="connsiteY2" fmla="*/ 300638 h 2053702"/>
                <a:gd name="connsiteX3" fmla="*/ 672970 w 2647906"/>
                <a:gd name="connsiteY3" fmla="*/ 375812 h 2053702"/>
                <a:gd name="connsiteX4" fmla="*/ 644123 w 2647906"/>
                <a:gd name="connsiteY4" fmla="*/ 429134 h 2053702"/>
                <a:gd name="connsiteX5" fmla="*/ 630356 w 2647906"/>
                <a:gd name="connsiteY5" fmla="*/ 546704 h 2053702"/>
                <a:gd name="connsiteX6" fmla="*/ 618992 w 2647906"/>
                <a:gd name="connsiteY6" fmla="*/ 620349 h 2053702"/>
                <a:gd name="connsiteX7" fmla="*/ 576379 w 2647906"/>
                <a:gd name="connsiteY7" fmla="*/ 714318 h 2053702"/>
                <a:gd name="connsiteX8" fmla="*/ 559114 w 2647906"/>
                <a:gd name="connsiteY8" fmla="*/ 771355 h 2053702"/>
                <a:gd name="connsiteX9" fmla="*/ 507760 w 2647906"/>
                <a:gd name="connsiteY9" fmla="*/ 891329 h 2053702"/>
                <a:gd name="connsiteX10" fmla="*/ 462960 w 2647906"/>
                <a:gd name="connsiteY10" fmla="*/ 948802 h 2053702"/>
                <a:gd name="connsiteX11" fmla="*/ 412480 w 2647906"/>
                <a:gd name="connsiteY11" fmla="*/ 1078829 h 2053702"/>
                <a:gd name="connsiteX12" fmla="*/ 403301 w 2647906"/>
                <a:gd name="connsiteY12" fmla="*/ 1333200 h 2053702"/>
                <a:gd name="connsiteX13" fmla="*/ 421058 w 2647906"/>
                <a:gd name="connsiteY13" fmla="*/ 1503955 h 2053702"/>
                <a:gd name="connsiteX14" fmla="*/ 425443 w 2647906"/>
                <a:gd name="connsiteY14" fmla="*/ 1540797 h 2053702"/>
                <a:gd name="connsiteX15" fmla="*/ 0 w 2647906"/>
                <a:gd name="connsiteY15" fmla="*/ 1172459 h 2053702"/>
                <a:gd name="connsiteX16" fmla="*/ 16659 w 2647906"/>
                <a:gd name="connsiteY16" fmla="*/ 1116181 h 2053702"/>
                <a:gd name="connsiteX17" fmla="*/ 118337 w 2647906"/>
                <a:gd name="connsiteY17" fmla="*/ 780533 h 2053702"/>
                <a:gd name="connsiteX18" fmla="*/ 209683 w 2647906"/>
                <a:gd name="connsiteY18" fmla="*/ 463662 h 2053702"/>
                <a:gd name="connsiteX19" fmla="*/ 259071 w 2647906"/>
                <a:gd name="connsiteY19" fmla="*/ 293425 h 2053702"/>
                <a:gd name="connsiteX20" fmla="*/ 276772 w 2647906"/>
                <a:gd name="connsiteY20" fmla="*/ 205139 h 2053702"/>
                <a:gd name="connsiteX21" fmla="*/ 329219 w 2647906"/>
                <a:gd name="connsiteY21" fmla="*/ 137394 h 2053702"/>
                <a:gd name="connsiteX22" fmla="*/ 512349 w 2647906"/>
                <a:gd name="connsiteY22" fmla="*/ 41458 h 2053702"/>
                <a:gd name="connsiteX23" fmla="*/ 578564 w 2647906"/>
                <a:gd name="connsiteY23" fmla="*/ 3434 h 2053702"/>
                <a:gd name="connsiteX24" fmla="*/ 598232 w 2647906"/>
                <a:gd name="connsiteY24" fmla="*/ 2123 h 2053702"/>
                <a:gd name="connsiteX25" fmla="*/ 603914 w 2647906"/>
                <a:gd name="connsiteY25" fmla="*/ 16546 h 2053702"/>
                <a:gd name="connsiteX26" fmla="*/ 614402 w 2647906"/>
                <a:gd name="connsiteY26" fmla="*/ 153128 h 2053702"/>
                <a:gd name="connsiteX27" fmla="*/ 624237 w 2647906"/>
                <a:gd name="connsiteY27" fmla="*/ 147446 h 2053702"/>
                <a:gd name="connsiteX28" fmla="*/ 710120 w 2647906"/>
                <a:gd name="connsiteY28" fmla="*/ 63749 h 2053702"/>
                <a:gd name="connsiteX29" fmla="*/ 779832 w 2647906"/>
                <a:gd name="connsiteY29" fmla="*/ 50418 h 2053702"/>
                <a:gd name="connsiteX30" fmla="*/ 802501 w 2647906"/>
                <a:gd name="connsiteY30" fmla="*/ 64780 h 2053702"/>
                <a:gd name="connsiteX31" fmla="*/ 2419034 w 2647906"/>
                <a:gd name="connsiteY31" fmla="*/ 721093 h 2053702"/>
                <a:gd name="connsiteX32" fmla="*/ 2504043 w 2647906"/>
                <a:gd name="connsiteY32" fmla="*/ 904441 h 2053702"/>
                <a:gd name="connsiteX33" fmla="*/ 2545782 w 2647906"/>
                <a:gd name="connsiteY33" fmla="*/ 1068995 h 2053702"/>
                <a:gd name="connsiteX34" fmla="*/ 2540975 w 2647906"/>
                <a:gd name="connsiteY34" fmla="*/ 1200552 h 2053702"/>
                <a:gd name="connsiteX35" fmla="*/ 2527207 w 2647906"/>
                <a:gd name="connsiteY35" fmla="*/ 1309818 h 2053702"/>
                <a:gd name="connsiteX36" fmla="*/ 2533108 w 2647906"/>
                <a:gd name="connsiteY36" fmla="*/ 1417991 h 2053702"/>
                <a:gd name="connsiteX37" fmla="*/ 2647906 w 2647906"/>
                <a:gd name="connsiteY37" fmla="*/ 1623311 h 2053702"/>
                <a:gd name="connsiteX38" fmla="*/ 2238821 w 2647906"/>
                <a:gd name="connsiteY38" fmla="*/ 2053445 h 2053702"/>
                <a:gd name="connsiteX39" fmla="*/ 2107487 w 2647906"/>
                <a:gd name="connsiteY39" fmla="*/ 1625728 h 2053702"/>
                <a:gd name="connsiteX40" fmla="*/ 1832058 w 2647906"/>
                <a:gd name="connsiteY40" fmla="*/ 1241636 h 2053702"/>
                <a:gd name="connsiteX41" fmla="*/ 1746394 w 2647906"/>
                <a:gd name="connsiteY41" fmla="*/ 1095656 h 2053702"/>
                <a:gd name="connsiteX42" fmla="*/ 1701159 w 2647906"/>
                <a:gd name="connsiteY42" fmla="*/ 1015237 h 2053702"/>
                <a:gd name="connsiteX43" fmla="*/ 1666849 w 2647906"/>
                <a:gd name="connsiteY43" fmla="*/ 935910 h 2053702"/>
                <a:gd name="connsiteX44" fmla="*/ 1618990 w 2647906"/>
                <a:gd name="connsiteY44" fmla="*/ 854398 h 2053702"/>
                <a:gd name="connsiteX45" fmla="*/ 1588178 w 2647906"/>
                <a:gd name="connsiteY45" fmla="*/ 825770 h 2053702"/>
                <a:gd name="connsiteX46" fmla="*/ 1612435 w 2647906"/>
                <a:gd name="connsiteY46" fmla="*/ 764145 h 2053702"/>
                <a:gd name="connsiteX47" fmla="*/ 1642592 w 2647906"/>
                <a:gd name="connsiteY47" fmla="*/ 763488 h 2053702"/>
                <a:gd name="connsiteX48" fmla="*/ 1691106 w 2647906"/>
                <a:gd name="connsiteY48" fmla="*/ 775726 h 2053702"/>
                <a:gd name="connsiteX49" fmla="*/ 1749017 w 2647906"/>
                <a:gd name="connsiteY49" fmla="*/ 812658 h 2053702"/>
                <a:gd name="connsiteX50" fmla="*/ 1751420 w 2647906"/>
                <a:gd name="connsiteY50" fmla="*/ 814843 h 2053702"/>
                <a:gd name="connsiteX51" fmla="*/ 1755354 w 2647906"/>
                <a:gd name="connsiteY51" fmla="*/ 815280 h 2053702"/>
                <a:gd name="connsiteX52" fmla="*/ 1638003 w 2647906"/>
                <a:gd name="connsiteY52" fmla="*/ 354397 h 2053702"/>
                <a:gd name="connsiteX53" fmla="*/ 1635598 w 2647906"/>
                <a:gd name="connsiteY53" fmla="*/ 303261 h 2053702"/>
                <a:gd name="connsiteX54" fmla="*/ 1657234 w 2647906"/>
                <a:gd name="connsiteY54" fmla="*/ 263925 h 2053702"/>
                <a:gd name="connsiteX55" fmla="*/ 1707714 w 2647906"/>
                <a:gd name="connsiteY55" fmla="*/ 258243 h 2053702"/>
                <a:gd name="connsiteX56" fmla="*/ 1784419 w 2647906"/>
                <a:gd name="connsiteY56" fmla="*/ 306538 h 2053702"/>
                <a:gd name="connsiteX57" fmla="*/ 1823973 w 2647906"/>
                <a:gd name="connsiteY57" fmla="*/ 408592 h 2053702"/>
                <a:gd name="connsiteX58" fmla="*/ 1907234 w 2647906"/>
                <a:gd name="connsiteY58" fmla="*/ 690280 h 2053702"/>
                <a:gd name="connsiteX59" fmla="*/ 1926465 w 2647906"/>
                <a:gd name="connsiteY59" fmla="*/ 698148 h 2053702"/>
                <a:gd name="connsiteX60" fmla="*/ 2046438 w 2647906"/>
                <a:gd name="connsiteY60" fmla="*/ 694651 h 2053702"/>
                <a:gd name="connsiteX61" fmla="*/ 2065013 w 2647906"/>
                <a:gd name="connsiteY61" fmla="*/ 706014 h 2053702"/>
                <a:gd name="connsiteX62" fmla="*/ 2076595 w 2647906"/>
                <a:gd name="connsiteY62" fmla="*/ 703392 h 2053702"/>
                <a:gd name="connsiteX63" fmla="*/ 2142155 w 2647906"/>
                <a:gd name="connsiteY63" fmla="*/ 667553 h 2053702"/>
                <a:gd name="connsiteX64" fmla="*/ 2230442 w 2647906"/>
                <a:gd name="connsiteY64" fmla="*/ 696399 h 2053702"/>
                <a:gd name="connsiteX65" fmla="*/ 2279612 w 2647906"/>
                <a:gd name="connsiteY65" fmla="*/ 706670 h 2053702"/>
                <a:gd name="connsiteX66" fmla="*/ 2328562 w 2647906"/>
                <a:gd name="connsiteY66" fmla="*/ 691592 h 2053702"/>
                <a:gd name="connsiteX67" fmla="*/ 2419034 w 2647906"/>
                <a:gd name="connsiteY67" fmla="*/ 721093 h 2053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647906" h="2053702">
                  <a:moveTo>
                    <a:pt x="802501" y="64780"/>
                  </a:moveTo>
                  <a:cubicBezTo>
                    <a:pt x="822159" y="83035"/>
                    <a:pt x="831951" y="111553"/>
                    <a:pt x="824412" y="137612"/>
                  </a:cubicBezTo>
                  <a:cubicBezTo>
                    <a:pt x="813704" y="174981"/>
                    <a:pt x="750767" y="282281"/>
                    <a:pt x="735907" y="300638"/>
                  </a:cubicBezTo>
                  <a:cubicBezTo>
                    <a:pt x="715146" y="325768"/>
                    <a:pt x="691108" y="348277"/>
                    <a:pt x="672970" y="375812"/>
                  </a:cubicBezTo>
                  <a:cubicBezTo>
                    <a:pt x="665758" y="386739"/>
                    <a:pt x="658546" y="395480"/>
                    <a:pt x="644123" y="429134"/>
                  </a:cubicBezTo>
                  <a:cubicBezTo>
                    <a:pt x="629045" y="467158"/>
                    <a:pt x="625330" y="506275"/>
                    <a:pt x="630356" y="546704"/>
                  </a:cubicBezTo>
                  <a:cubicBezTo>
                    <a:pt x="633634" y="572054"/>
                    <a:pt x="626641" y="596310"/>
                    <a:pt x="618992" y="620349"/>
                  </a:cubicBezTo>
                  <a:cubicBezTo>
                    <a:pt x="608285" y="653348"/>
                    <a:pt x="595391" y="685035"/>
                    <a:pt x="576379" y="714318"/>
                  </a:cubicBezTo>
                  <a:cubicBezTo>
                    <a:pt x="565452" y="731363"/>
                    <a:pt x="563704" y="752124"/>
                    <a:pt x="559114" y="771355"/>
                  </a:cubicBezTo>
                  <a:cubicBezTo>
                    <a:pt x="548625" y="814187"/>
                    <a:pt x="536387" y="856145"/>
                    <a:pt x="507760" y="891329"/>
                  </a:cubicBezTo>
                  <a:cubicBezTo>
                    <a:pt x="492462" y="910122"/>
                    <a:pt x="476947" y="929135"/>
                    <a:pt x="462960" y="948802"/>
                  </a:cubicBezTo>
                  <a:cubicBezTo>
                    <a:pt x="435426" y="987919"/>
                    <a:pt x="422751" y="1032937"/>
                    <a:pt x="412480" y="1078829"/>
                  </a:cubicBezTo>
                  <a:cubicBezTo>
                    <a:pt x="404395" y="1115761"/>
                    <a:pt x="399150" y="1285779"/>
                    <a:pt x="403301" y="1333200"/>
                  </a:cubicBezTo>
                  <a:cubicBezTo>
                    <a:pt x="407890" y="1384883"/>
                    <a:pt x="414447" y="1446399"/>
                    <a:pt x="421058" y="1503955"/>
                  </a:cubicBezTo>
                  <a:lnTo>
                    <a:pt x="425443" y="1540797"/>
                  </a:lnTo>
                  <a:lnTo>
                    <a:pt x="0" y="1172459"/>
                  </a:lnTo>
                  <a:lnTo>
                    <a:pt x="16659" y="1116181"/>
                  </a:lnTo>
                  <a:cubicBezTo>
                    <a:pt x="58412" y="975757"/>
                    <a:pt x="97686" y="845601"/>
                    <a:pt x="118337" y="780533"/>
                  </a:cubicBezTo>
                  <a:cubicBezTo>
                    <a:pt x="151553" y="675857"/>
                    <a:pt x="183240" y="570524"/>
                    <a:pt x="209683" y="463662"/>
                  </a:cubicBezTo>
                  <a:cubicBezTo>
                    <a:pt x="223888" y="406188"/>
                    <a:pt x="240714" y="349588"/>
                    <a:pt x="259071" y="293425"/>
                  </a:cubicBezTo>
                  <a:cubicBezTo>
                    <a:pt x="268467" y="264798"/>
                    <a:pt x="273276" y="234859"/>
                    <a:pt x="276772" y="205139"/>
                  </a:cubicBezTo>
                  <a:cubicBezTo>
                    <a:pt x="280924" y="171922"/>
                    <a:pt x="298407" y="147883"/>
                    <a:pt x="329219" y="137394"/>
                  </a:cubicBezTo>
                  <a:cubicBezTo>
                    <a:pt x="395216" y="114667"/>
                    <a:pt x="452472" y="75550"/>
                    <a:pt x="512349" y="41458"/>
                  </a:cubicBezTo>
                  <a:cubicBezTo>
                    <a:pt x="534421" y="28784"/>
                    <a:pt x="556492" y="16109"/>
                    <a:pt x="578564" y="3434"/>
                  </a:cubicBezTo>
                  <a:cubicBezTo>
                    <a:pt x="584901" y="-282"/>
                    <a:pt x="591457" y="-1374"/>
                    <a:pt x="598232" y="2123"/>
                  </a:cubicBezTo>
                  <a:cubicBezTo>
                    <a:pt x="603477" y="5620"/>
                    <a:pt x="603258" y="11082"/>
                    <a:pt x="603914" y="16546"/>
                  </a:cubicBezTo>
                  <a:cubicBezTo>
                    <a:pt x="605880" y="34466"/>
                    <a:pt x="609159" y="149195"/>
                    <a:pt x="614402" y="153128"/>
                  </a:cubicBezTo>
                  <a:cubicBezTo>
                    <a:pt x="618774" y="152910"/>
                    <a:pt x="621177" y="149413"/>
                    <a:pt x="624237" y="147446"/>
                  </a:cubicBezTo>
                  <a:cubicBezTo>
                    <a:pt x="646309" y="129745"/>
                    <a:pt x="701160" y="71616"/>
                    <a:pt x="710120" y="63749"/>
                  </a:cubicBezTo>
                  <a:cubicBezTo>
                    <a:pt x="730881" y="45829"/>
                    <a:pt x="753827" y="40147"/>
                    <a:pt x="779832" y="50418"/>
                  </a:cubicBezTo>
                  <a:cubicBezTo>
                    <a:pt x="788300" y="53751"/>
                    <a:pt x="795948" y="58695"/>
                    <a:pt x="802501" y="64780"/>
                  </a:cubicBezTo>
                  <a:close/>
                  <a:moveTo>
                    <a:pt x="2419034" y="721093"/>
                  </a:moveTo>
                  <a:cubicBezTo>
                    <a:pt x="2425371" y="728523"/>
                    <a:pt x="2486342" y="856583"/>
                    <a:pt x="2504043" y="904441"/>
                  </a:cubicBezTo>
                  <a:cubicBezTo>
                    <a:pt x="2523711" y="957763"/>
                    <a:pt x="2539227" y="1012396"/>
                    <a:pt x="2545782" y="1068995"/>
                  </a:cubicBezTo>
                  <a:cubicBezTo>
                    <a:pt x="2550809" y="1113139"/>
                    <a:pt x="2547749" y="1156846"/>
                    <a:pt x="2540975" y="1200552"/>
                  </a:cubicBezTo>
                  <a:cubicBezTo>
                    <a:pt x="2535512" y="1236828"/>
                    <a:pt x="2528737" y="1273104"/>
                    <a:pt x="2527207" y="1309818"/>
                  </a:cubicBezTo>
                  <a:cubicBezTo>
                    <a:pt x="2525678" y="1346531"/>
                    <a:pt x="2522181" y="1383026"/>
                    <a:pt x="2533108" y="1417991"/>
                  </a:cubicBezTo>
                  <a:cubicBezTo>
                    <a:pt x="2547750" y="1465631"/>
                    <a:pt x="2626271" y="1578730"/>
                    <a:pt x="2647906" y="1623311"/>
                  </a:cubicBezTo>
                  <a:cubicBezTo>
                    <a:pt x="2530422" y="1724748"/>
                    <a:pt x="2319956" y="2043116"/>
                    <a:pt x="2238821" y="2053445"/>
                  </a:cubicBezTo>
                  <a:cubicBezTo>
                    <a:pt x="2157686" y="2063775"/>
                    <a:pt x="2175281" y="1761030"/>
                    <a:pt x="2107487" y="1625728"/>
                  </a:cubicBezTo>
                  <a:cubicBezTo>
                    <a:pt x="2039693" y="1490426"/>
                    <a:pt x="1892241" y="1329981"/>
                    <a:pt x="1832058" y="1241636"/>
                  </a:cubicBezTo>
                  <a:cubicBezTo>
                    <a:pt x="1771877" y="1153291"/>
                    <a:pt x="1768248" y="1148541"/>
                    <a:pt x="1746394" y="1095656"/>
                  </a:cubicBezTo>
                  <a:cubicBezTo>
                    <a:pt x="1734812" y="1067248"/>
                    <a:pt x="1721044" y="1039494"/>
                    <a:pt x="1701159" y="1015237"/>
                  </a:cubicBezTo>
                  <a:cubicBezTo>
                    <a:pt x="1682365" y="992291"/>
                    <a:pt x="1674716" y="964100"/>
                    <a:pt x="1666849" y="935910"/>
                  </a:cubicBezTo>
                  <a:cubicBezTo>
                    <a:pt x="1658108" y="904878"/>
                    <a:pt x="1643904" y="876251"/>
                    <a:pt x="1618990" y="854398"/>
                  </a:cubicBezTo>
                  <a:cubicBezTo>
                    <a:pt x="1611342" y="850027"/>
                    <a:pt x="1591237" y="830578"/>
                    <a:pt x="1588178" y="825770"/>
                  </a:cubicBezTo>
                  <a:cubicBezTo>
                    <a:pt x="1570913" y="800202"/>
                    <a:pt x="1582277" y="771355"/>
                    <a:pt x="1612435" y="764145"/>
                  </a:cubicBezTo>
                  <a:cubicBezTo>
                    <a:pt x="1622487" y="761740"/>
                    <a:pt x="1632321" y="761303"/>
                    <a:pt x="1642592" y="763488"/>
                  </a:cubicBezTo>
                  <a:cubicBezTo>
                    <a:pt x="1658982" y="766985"/>
                    <a:pt x="1675153" y="770481"/>
                    <a:pt x="1691106" y="775726"/>
                  </a:cubicBezTo>
                  <a:cubicBezTo>
                    <a:pt x="1713614" y="783156"/>
                    <a:pt x="1733719" y="793864"/>
                    <a:pt x="1749017" y="812658"/>
                  </a:cubicBezTo>
                  <a:cubicBezTo>
                    <a:pt x="1749672" y="813532"/>
                    <a:pt x="1750546" y="814188"/>
                    <a:pt x="1751420" y="814843"/>
                  </a:cubicBezTo>
                  <a:cubicBezTo>
                    <a:pt x="1752076" y="815281"/>
                    <a:pt x="1752732" y="815499"/>
                    <a:pt x="1755354" y="815280"/>
                  </a:cubicBezTo>
                  <a:cubicBezTo>
                    <a:pt x="1742242" y="765455"/>
                    <a:pt x="1644559" y="387177"/>
                    <a:pt x="1638003" y="354397"/>
                  </a:cubicBezTo>
                  <a:cubicBezTo>
                    <a:pt x="1637129" y="346749"/>
                    <a:pt x="1635162" y="310909"/>
                    <a:pt x="1635598" y="303261"/>
                  </a:cubicBezTo>
                  <a:cubicBezTo>
                    <a:pt x="1636691" y="286652"/>
                    <a:pt x="1642810" y="273103"/>
                    <a:pt x="1657234" y="263925"/>
                  </a:cubicBezTo>
                  <a:cubicBezTo>
                    <a:pt x="1673186" y="255184"/>
                    <a:pt x="1690451" y="255839"/>
                    <a:pt x="1707714" y="258243"/>
                  </a:cubicBezTo>
                  <a:cubicBezTo>
                    <a:pt x="1739401" y="264580"/>
                    <a:pt x="1764314" y="281845"/>
                    <a:pt x="1784419" y="306538"/>
                  </a:cubicBezTo>
                  <a:cubicBezTo>
                    <a:pt x="1802339" y="328610"/>
                    <a:pt x="1813921" y="382369"/>
                    <a:pt x="1823973" y="408592"/>
                  </a:cubicBezTo>
                  <a:cubicBezTo>
                    <a:pt x="1827469" y="417771"/>
                    <a:pt x="1906797" y="688095"/>
                    <a:pt x="1907234" y="690280"/>
                  </a:cubicBezTo>
                  <a:cubicBezTo>
                    <a:pt x="1911386" y="705140"/>
                    <a:pt x="1912915" y="704266"/>
                    <a:pt x="1926465" y="698148"/>
                  </a:cubicBezTo>
                  <a:cubicBezTo>
                    <a:pt x="1965581" y="680010"/>
                    <a:pt x="2005791" y="670613"/>
                    <a:pt x="2046438" y="694651"/>
                  </a:cubicBezTo>
                  <a:cubicBezTo>
                    <a:pt x="2052776" y="698366"/>
                    <a:pt x="2059113" y="702081"/>
                    <a:pt x="2065013" y="706014"/>
                  </a:cubicBezTo>
                  <a:cubicBezTo>
                    <a:pt x="2069820" y="709293"/>
                    <a:pt x="2073536" y="709074"/>
                    <a:pt x="2076595" y="703392"/>
                  </a:cubicBezTo>
                  <a:cubicBezTo>
                    <a:pt x="2090581" y="677168"/>
                    <a:pt x="2114401" y="669082"/>
                    <a:pt x="2142155" y="667553"/>
                  </a:cubicBezTo>
                  <a:cubicBezTo>
                    <a:pt x="2175371" y="665804"/>
                    <a:pt x="2204873" y="675420"/>
                    <a:pt x="2230442" y="696399"/>
                  </a:cubicBezTo>
                  <a:cubicBezTo>
                    <a:pt x="2245302" y="708637"/>
                    <a:pt x="2261255" y="711259"/>
                    <a:pt x="2279612" y="706670"/>
                  </a:cubicBezTo>
                  <a:cubicBezTo>
                    <a:pt x="2296220" y="702518"/>
                    <a:pt x="2312391" y="696399"/>
                    <a:pt x="2328562" y="691592"/>
                  </a:cubicBezTo>
                  <a:cubicBezTo>
                    <a:pt x="2365712" y="680446"/>
                    <a:pt x="2394996" y="692903"/>
                    <a:pt x="2419034" y="721093"/>
                  </a:cubicBezTo>
                  <a:close/>
                </a:path>
              </a:pathLst>
            </a:custGeom>
            <a:solidFill>
              <a:srgbClr val="FCD9C1"/>
            </a:solidFill>
            <a:ln w="2539"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0A19DAE6-2F9D-4073-BC51-3367F6F11A60}"/>
                </a:ext>
              </a:extLst>
            </p:cNvPr>
            <p:cNvSpPr/>
            <p:nvPr/>
          </p:nvSpPr>
          <p:spPr>
            <a:xfrm rot="18494506">
              <a:off x="9879777" y="6410245"/>
              <a:ext cx="627402" cy="671928"/>
            </a:xfrm>
            <a:custGeom>
              <a:avLst/>
              <a:gdLst>
                <a:gd name="connsiteX0" fmla="*/ 627099 w 627402"/>
                <a:gd name="connsiteY0" fmla="*/ 265576 h 671928"/>
                <a:gd name="connsiteX1" fmla="*/ 622871 w 627402"/>
                <a:gd name="connsiteY1" fmla="*/ 282230 h 671928"/>
                <a:gd name="connsiteX2" fmla="*/ 438705 w 627402"/>
                <a:gd name="connsiteY2" fmla="*/ 670937 h 671928"/>
                <a:gd name="connsiteX3" fmla="*/ 438236 w 627402"/>
                <a:gd name="connsiteY3" fmla="*/ 671928 h 671928"/>
                <a:gd name="connsiteX4" fmla="*/ 0 w 627402"/>
                <a:gd name="connsiteY4" fmla="*/ 115864 h 671928"/>
                <a:gd name="connsiteX5" fmla="*/ 52443 w 627402"/>
                <a:gd name="connsiteY5" fmla="*/ 14129 h 671928"/>
                <a:gd name="connsiteX6" fmla="*/ 94818 w 627402"/>
                <a:gd name="connsiteY6" fmla="*/ 9241 h 671928"/>
                <a:gd name="connsiteX7" fmla="*/ 350695 w 627402"/>
                <a:gd name="connsiteY7" fmla="*/ 128216 h 671928"/>
                <a:gd name="connsiteX8" fmla="*/ 556865 w 627402"/>
                <a:gd name="connsiteY8" fmla="*/ 223558 h 671928"/>
                <a:gd name="connsiteX9" fmla="*/ 577237 w 627402"/>
                <a:gd name="connsiteY9" fmla="*/ 239449 h 671928"/>
                <a:gd name="connsiteX10" fmla="*/ 613907 w 627402"/>
                <a:gd name="connsiteY10" fmla="*/ 255339 h 671928"/>
                <a:gd name="connsiteX11" fmla="*/ 627099 w 627402"/>
                <a:gd name="connsiteY11" fmla="*/ 265576 h 67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7402" h="671928">
                  <a:moveTo>
                    <a:pt x="627099" y="265576"/>
                  </a:moveTo>
                  <a:cubicBezTo>
                    <a:pt x="628168" y="269906"/>
                    <a:pt x="626334" y="275304"/>
                    <a:pt x="622871" y="282230"/>
                  </a:cubicBezTo>
                  <a:cubicBezTo>
                    <a:pt x="560938" y="411799"/>
                    <a:pt x="499822" y="541369"/>
                    <a:pt x="438705" y="670937"/>
                  </a:cubicBezTo>
                  <a:lnTo>
                    <a:pt x="438236" y="671928"/>
                  </a:lnTo>
                  <a:lnTo>
                    <a:pt x="0" y="115864"/>
                  </a:lnTo>
                  <a:lnTo>
                    <a:pt x="52443" y="14129"/>
                  </a:lnTo>
                  <a:cubicBezTo>
                    <a:pt x="66297" y="-3798"/>
                    <a:pt x="67111" y="-3798"/>
                    <a:pt x="94818" y="9241"/>
                  </a:cubicBezTo>
                  <a:cubicBezTo>
                    <a:pt x="180382" y="48355"/>
                    <a:pt x="265131" y="89101"/>
                    <a:pt x="350695" y="128216"/>
                  </a:cubicBezTo>
                  <a:cubicBezTo>
                    <a:pt x="419554" y="159589"/>
                    <a:pt x="488006" y="192592"/>
                    <a:pt x="556865" y="223558"/>
                  </a:cubicBezTo>
                  <a:cubicBezTo>
                    <a:pt x="565422" y="227225"/>
                    <a:pt x="574385" y="229670"/>
                    <a:pt x="577237" y="239449"/>
                  </a:cubicBezTo>
                  <a:cubicBezTo>
                    <a:pt x="589461" y="244745"/>
                    <a:pt x="601276" y="251265"/>
                    <a:pt x="613907" y="255339"/>
                  </a:cubicBezTo>
                  <a:cubicBezTo>
                    <a:pt x="622056" y="257988"/>
                    <a:pt x="626029" y="261247"/>
                    <a:pt x="627099" y="265576"/>
                  </a:cubicBezTo>
                  <a:close/>
                </a:path>
              </a:pathLst>
            </a:custGeom>
            <a:solidFill>
              <a:schemeClr val="bg1"/>
            </a:solidFill>
            <a:ln w="4251" cap="flat">
              <a:noFill/>
              <a:prstDash val="solid"/>
              <a:miter/>
            </a:ln>
          </p:spPr>
          <p:txBody>
            <a:bodyPr wrap="square" rtlCol="0" anchor="ctr">
              <a:noAutofit/>
            </a:bodyPr>
            <a:lstStyle/>
            <a:p>
              <a:endParaRPr lang="en-US"/>
            </a:p>
          </p:txBody>
        </p:sp>
        <p:sp>
          <p:nvSpPr>
            <p:cNvPr id="113" name="Freeform: Shape 112">
              <a:extLst>
                <a:ext uri="{FF2B5EF4-FFF2-40B4-BE49-F238E27FC236}">
                  <a16:creationId xmlns:a16="http://schemas.microsoft.com/office/drawing/2014/main" id="{74F5FDB2-0698-4F11-8D7D-C3BA054A4279}"/>
                </a:ext>
              </a:extLst>
            </p:cNvPr>
            <p:cNvSpPr/>
            <p:nvPr/>
          </p:nvSpPr>
          <p:spPr>
            <a:xfrm rot="16200000">
              <a:off x="11607898" y="5530783"/>
              <a:ext cx="777883" cy="405480"/>
            </a:xfrm>
            <a:custGeom>
              <a:avLst/>
              <a:gdLst>
                <a:gd name="connsiteX0" fmla="*/ 777580 w 777883"/>
                <a:gd name="connsiteY0" fmla="*/ 265577 h 405480"/>
                <a:gd name="connsiteX1" fmla="*/ 773352 w 777883"/>
                <a:gd name="connsiteY1" fmla="*/ 282231 h 405480"/>
                <a:gd name="connsiteX2" fmla="*/ 714957 w 777883"/>
                <a:gd name="connsiteY2" fmla="*/ 405480 h 405480"/>
                <a:gd name="connsiteX3" fmla="*/ 0 w 777883"/>
                <a:gd name="connsiteY3" fmla="*/ 405480 h 405480"/>
                <a:gd name="connsiteX4" fmla="*/ 128362 w 777883"/>
                <a:gd name="connsiteY4" fmla="*/ 158774 h 405480"/>
                <a:gd name="connsiteX5" fmla="*/ 202924 w 777883"/>
                <a:gd name="connsiteY5" fmla="*/ 14130 h 405480"/>
                <a:gd name="connsiteX6" fmla="*/ 245299 w 777883"/>
                <a:gd name="connsiteY6" fmla="*/ 9241 h 405480"/>
                <a:gd name="connsiteX7" fmla="*/ 501176 w 777883"/>
                <a:gd name="connsiteY7" fmla="*/ 128216 h 405480"/>
                <a:gd name="connsiteX8" fmla="*/ 707346 w 777883"/>
                <a:gd name="connsiteY8" fmla="*/ 223558 h 405480"/>
                <a:gd name="connsiteX9" fmla="*/ 727718 w 777883"/>
                <a:gd name="connsiteY9" fmla="*/ 239449 h 405480"/>
                <a:gd name="connsiteX10" fmla="*/ 764388 w 777883"/>
                <a:gd name="connsiteY10" fmla="*/ 255339 h 405480"/>
                <a:gd name="connsiteX11" fmla="*/ 777580 w 777883"/>
                <a:gd name="connsiteY11" fmla="*/ 265577 h 40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7883" h="405480">
                  <a:moveTo>
                    <a:pt x="777580" y="265577"/>
                  </a:moveTo>
                  <a:cubicBezTo>
                    <a:pt x="778649" y="269906"/>
                    <a:pt x="776815" y="275305"/>
                    <a:pt x="773352" y="282231"/>
                  </a:cubicBezTo>
                  <a:lnTo>
                    <a:pt x="714957" y="405480"/>
                  </a:lnTo>
                  <a:lnTo>
                    <a:pt x="0" y="405480"/>
                  </a:lnTo>
                  <a:lnTo>
                    <a:pt x="128362" y="158774"/>
                  </a:lnTo>
                  <a:cubicBezTo>
                    <a:pt x="153623" y="110695"/>
                    <a:pt x="178885" y="62617"/>
                    <a:pt x="202924" y="14130"/>
                  </a:cubicBezTo>
                  <a:cubicBezTo>
                    <a:pt x="216778" y="-3799"/>
                    <a:pt x="217592" y="-3799"/>
                    <a:pt x="245299" y="9241"/>
                  </a:cubicBezTo>
                  <a:cubicBezTo>
                    <a:pt x="330863" y="48356"/>
                    <a:pt x="415612" y="89101"/>
                    <a:pt x="501176" y="128216"/>
                  </a:cubicBezTo>
                  <a:cubicBezTo>
                    <a:pt x="570035" y="159589"/>
                    <a:pt x="638487" y="192593"/>
                    <a:pt x="707346" y="223558"/>
                  </a:cubicBezTo>
                  <a:cubicBezTo>
                    <a:pt x="715902" y="227226"/>
                    <a:pt x="724866" y="229670"/>
                    <a:pt x="727718" y="239449"/>
                  </a:cubicBezTo>
                  <a:cubicBezTo>
                    <a:pt x="739942" y="244746"/>
                    <a:pt x="751757" y="251265"/>
                    <a:pt x="764388" y="255339"/>
                  </a:cubicBezTo>
                  <a:cubicBezTo>
                    <a:pt x="772537" y="257988"/>
                    <a:pt x="776510" y="261248"/>
                    <a:pt x="777580" y="265577"/>
                  </a:cubicBezTo>
                  <a:close/>
                </a:path>
              </a:pathLst>
            </a:custGeom>
            <a:solidFill>
              <a:schemeClr val="bg1"/>
            </a:solidFill>
            <a:ln w="4251" cap="flat">
              <a:noFill/>
              <a:prstDash val="solid"/>
              <a:miter/>
            </a:ln>
          </p:spPr>
          <p:txBody>
            <a:bodyPr wrap="square" rtlCol="0" anchor="ctr">
              <a:noAutofit/>
            </a:bodyPr>
            <a:lstStyle/>
            <a:p>
              <a:endParaRPr lang="en-US"/>
            </a:p>
          </p:txBody>
        </p:sp>
      </p:grpSp>
      <p:sp>
        <p:nvSpPr>
          <p:cNvPr id="118" name="Title 1">
            <a:extLst>
              <a:ext uri="{FF2B5EF4-FFF2-40B4-BE49-F238E27FC236}">
                <a16:creationId xmlns:a16="http://schemas.microsoft.com/office/drawing/2014/main" id="{D2B7B4CA-9EA9-4EFE-917D-9CCE0BCE8CEF}"/>
              </a:ext>
            </a:extLst>
          </p:cNvPr>
          <p:cNvSpPr txBox="1">
            <a:spLocks/>
          </p:cNvSpPr>
          <p:nvPr/>
        </p:nvSpPr>
        <p:spPr>
          <a:xfrm>
            <a:off x="2881312" y="609443"/>
            <a:ext cx="6429375" cy="685941"/>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ko-KR" sz="5400" smtClean="0">
                <a:solidFill>
                  <a:schemeClr val="tx1">
                    <a:lumMod val="85000"/>
                    <a:lumOff val="15000"/>
                  </a:schemeClr>
                </a:solidFill>
              </a:rPr>
              <a:t>Discussion </a:t>
            </a:r>
            <a:endParaRPr lang="ko-KR" altLang="en-US" sz="5400" dirty="0">
              <a:solidFill>
                <a:schemeClr val="tx1">
                  <a:lumMod val="85000"/>
                  <a:lumOff val="15000"/>
                </a:schemeClr>
              </a:solidFill>
            </a:endParaRPr>
          </a:p>
        </p:txBody>
      </p:sp>
      <p:sp>
        <p:nvSpPr>
          <p:cNvPr id="119" name="Rectangle 118">
            <a:extLst>
              <a:ext uri="{FF2B5EF4-FFF2-40B4-BE49-F238E27FC236}">
                <a16:creationId xmlns:a16="http://schemas.microsoft.com/office/drawing/2014/main" id="{22BB62D2-D261-49AA-B450-5531EDBF312D}"/>
              </a:ext>
            </a:extLst>
          </p:cNvPr>
          <p:cNvSpPr/>
          <p:nvPr/>
        </p:nvSpPr>
        <p:spPr>
          <a:xfrm>
            <a:off x="6335798" y="1743327"/>
            <a:ext cx="5028175" cy="5943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1" name="TextBox 120">
            <a:extLst>
              <a:ext uri="{FF2B5EF4-FFF2-40B4-BE49-F238E27FC236}">
                <a16:creationId xmlns:a16="http://schemas.microsoft.com/office/drawing/2014/main" id="{3B21A1CA-7CDD-4122-A043-2D34C7C2B5A5}"/>
              </a:ext>
            </a:extLst>
          </p:cNvPr>
          <p:cNvSpPr txBox="1"/>
          <p:nvPr/>
        </p:nvSpPr>
        <p:spPr>
          <a:xfrm>
            <a:off x="6407704" y="1835658"/>
            <a:ext cx="4032313" cy="461665"/>
          </a:xfrm>
          <a:prstGeom prst="rect">
            <a:avLst/>
          </a:prstGeom>
          <a:noFill/>
        </p:spPr>
        <p:txBody>
          <a:bodyPr wrap="square" rtlCol="0">
            <a:spAutoFit/>
          </a:bodyPr>
          <a:lstStyle/>
          <a:p>
            <a:r>
              <a:rPr lang="en-US" altLang="ko-KR" sz="2400" b="1" dirty="0" smtClean="0">
                <a:solidFill>
                  <a:schemeClr val="tx1">
                    <a:lumMod val="85000"/>
                    <a:lumOff val="15000"/>
                  </a:schemeClr>
                </a:solidFill>
                <a:cs typeface="Arial" pitchFamily="34" charset="0"/>
              </a:rPr>
              <a:t>Limitations </a:t>
            </a:r>
            <a:endParaRPr lang="ko-KR" altLang="en-US" sz="2400" b="1" dirty="0">
              <a:solidFill>
                <a:schemeClr val="tx1">
                  <a:lumMod val="85000"/>
                  <a:lumOff val="15000"/>
                </a:schemeClr>
              </a:solidFill>
              <a:cs typeface="Arial" pitchFamily="34" charset="0"/>
            </a:endParaRPr>
          </a:p>
        </p:txBody>
      </p:sp>
      <p:sp>
        <p:nvSpPr>
          <p:cNvPr id="123" name="Rectangle 122">
            <a:extLst>
              <a:ext uri="{FF2B5EF4-FFF2-40B4-BE49-F238E27FC236}">
                <a16:creationId xmlns:a16="http://schemas.microsoft.com/office/drawing/2014/main" id="{19777F70-5F96-4950-A631-62C67A4CF13C}"/>
              </a:ext>
            </a:extLst>
          </p:cNvPr>
          <p:cNvSpPr/>
          <p:nvPr/>
        </p:nvSpPr>
        <p:spPr>
          <a:xfrm>
            <a:off x="783287" y="1743327"/>
            <a:ext cx="5312713" cy="594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5" name="TextBox 124">
            <a:extLst>
              <a:ext uri="{FF2B5EF4-FFF2-40B4-BE49-F238E27FC236}">
                <a16:creationId xmlns:a16="http://schemas.microsoft.com/office/drawing/2014/main" id="{AF2DA516-0ABB-4923-A6BB-7A4C4DE93949}"/>
              </a:ext>
            </a:extLst>
          </p:cNvPr>
          <p:cNvSpPr txBox="1"/>
          <p:nvPr/>
        </p:nvSpPr>
        <p:spPr>
          <a:xfrm>
            <a:off x="883303" y="1835659"/>
            <a:ext cx="4032313" cy="461665"/>
          </a:xfrm>
          <a:prstGeom prst="rect">
            <a:avLst/>
          </a:prstGeom>
          <a:noFill/>
        </p:spPr>
        <p:txBody>
          <a:bodyPr wrap="square" rtlCol="0">
            <a:spAutoFit/>
          </a:bodyPr>
          <a:lstStyle/>
          <a:p>
            <a:r>
              <a:rPr lang="en-US" altLang="ko-KR" sz="2400" b="1" dirty="0" smtClean="0">
                <a:solidFill>
                  <a:schemeClr val="tx1">
                    <a:lumMod val="85000"/>
                    <a:lumOff val="15000"/>
                  </a:schemeClr>
                </a:solidFill>
                <a:cs typeface="Arial" pitchFamily="34" charset="0"/>
              </a:rPr>
              <a:t>Discussion </a:t>
            </a:r>
            <a:endParaRPr lang="ko-KR" altLang="en-US" sz="2400" b="1" dirty="0">
              <a:solidFill>
                <a:schemeClr val="tx1">
                  <a:lumMod val="85000"/>
                  <a:lumOff val="15000"/>
                </a:schemeClr>
              </a:solidFill>
              <a:cs typeface="Arial" pitchFamily="34" charset="0"/>
            </a:endParaRPr>
          </a:p>
        </p:txBody>
      </p:sp>
      <p:sp>
        <p:nvSpPr>
          <p:cNvPr id="126" name="TextBox 125">
            <a:extLst>
              <a:ext uri="{FF2B5EF4-FFF2-40B4-BE49-F238E27FC236}">
                <a16:creationId xmlns:a16="http://schemas.microsoft.com/office/drawing/2014/main" id="{8ED49B1B-DEA3-4B1E-9F66-11CEC647BB04}"/>
              </a:ext>
            </a:extLst>
          </p:cNvPr>
          <p:cNvSpPr txBox="1"/>
          <p:nvPr/>
        </p:nvSpPr>
        <p:spPr>
          <a:xfrm>
            <a:off x="710952" y="2354048"/>
            <a:ext cx="5385048" cy="4093428"/>
          </a:xfrm>
          <a:prstGeom prst="rect">
            <a:avLst/>
          </a:prstGeom>
          <a:noFill/>
        </p:spPr>
        <p:txBody>
          <a:bodyPr wrap="square" rtlCol="0">
            <a:spAutoFit/>
          </a:bodyPr>
          <a:lstStyle/>
          <a:p>
            <a:pPr algn="just"/>
            <a:r>
              <a:rPr lang="en-US" altLang="ko-KR" sz="1300" dirty="0">
                <a:solidFill>
                  <a:schemeClr val="tx1">
                    <a:lumMod val="75000"/>
                    <a:lumOff val="25000"/>
                  </a:schemeClr>
                </a:solidFill>
                <a:cs typeface="Arial" pitchFamily="34" charset="0"/>
              </a:rPr>
              <a:t>SDI identified 70% of interactions whilst SIC identified 61% of listed interactions, indicating the discrepancy has narrowed. There were </a:t>
            </a:r>
            <a:r>
              <a:rPr lang="en-US" altLang="ko-KR" sz="1300" dirty="0" smtClean="0">
                <a:solidFill>
                  <a:schemeClr val="tx1">
                    <a:lumMod val="75000"/>
                    <a:lumOff val="25000"/>
                  </a:schemeClr>
                </a:solidFill>
                <a:cs typeface="Arial" pitchFamily="34" charset="0"/>
              </a:rPr>
              <a:t>three </a:t>
            </a:r>
            <a:r>
              <a:rPr lang="en-US" altLang="ko-KR" sz="1300" dirty="0">
                <a:solidFill>
                  <a:schemeClr val="tx1">
                    <a:lumMod val="75000"/>
                    <a:lumOff val="25000"/>
                  </a:schemeClr>
                </a:solidFill>
                <a:cs typeface="Arial" pitchFamily="34" charset="0"/>
              </a:rPr>
              <a:t>instances where the SDI monograph could only be found through the hyperlinked SIC platform rather than the SDI search function. SIC monographs are updated on a monthly basis, compared to SDI which is only updated quarterly. </a:t>
            </a:r>
            <a:endParaRPr lang="en-US" altLang="ko-KR" sz="1300" dirty="0" smtClean="0">
              <a:solidFill>
                <a:schemeClr val="tx1">
                  <a:lumMod val="75000"/>
                  <a:lumOff val="25000"/>
                </a:schemeClr>
              </a:solidFill>
              <a:cs typeface="Arial" pitchFamily="34" charset="0"/>
            </a:endParaRPr>
          </a:p>
          <a:p>
            <a:pPr algn="just"/>
            <a:endParaRPr lang="en-US" altLang="ko-KR" sz="1300" dirty="0">
              <a:solidFill>
                <a:schemeClr val="tx1">
                  <a:lumMod val="75000"/>
                  <a:lumOff val="25000"/>
                </a:schemeClr>
              </a:solidFill>
              <a:cs typeface="Arial" pitchFamily="34" charset="0"/>
            </a:endParaRPr>
          </a:p>
          <a:p>
            <a:pPr algn="just"/>
            <a:r>
              <a:rPr lang="en-US" altLang="ko-KR" sz="1300" dirty="0">
                <a:solidFill>
                  <a:schemeClr val="tx1">
                    <a:lumMod val="75000"/>
                    <a:lumOff val="25000"/>
                  </a:schemeClr>
                </a:solidFill>
                <a:cs typeface="Arial" pitchFamily="34" charset="0"/>
              </a:rPr>
              <a:t>Whilst DC did highlight some overlap in side effects, which were not mentioned elsewhere, it was more cautious in </a:t>
            </a:r>
            <a:r>
              <a:rPr lang="en-US" altLang="ko-KR" sz="1300" dirty="0" smtClean="0">
                <a:solidFill>
                  <a:schemeClr val="tx1">
                    <a:lumMod val="75000"/>
                    <a:lumOff val="25000"/>
                  </a:schemeClr>
                </a:solidFill>
                <a:cs typeface="Arial" pitchFamily="34" charset="0"/>
              </a:rPr>
              <a:t>its </a:t>
            </a:r>
            <a:r>
              <a:rPr lang="en-US" altLang="ko-KR" sz="1300" dirty="0">
                <a:solidFill>
                  <a:schemeClr val="tx1">
                    <a:lumMod val="75000"/>
                    <a:lumOff val="25000"/>
                  </a:schemeClr>
                </a:solidFill>
                <a:cs typeface="Arial" pitchFamily="34" charset="0"/>
              </a:rPr>
              <a:t>recommendations. In some cases,  it contradicted the advice of specific governing bodies such as World Health </a:t>
            </a:r>
            <a:r>
              <a:rPr lang="en-US" altLang="ko-KR" sz="1300" dirty="0" err="1">
                <a:solidFill>
                  <a:schemeClr val="tx1">
                    <a:lumMod val="75000"/>
                    <a:lumOff val="25000"/>
                  </a:schemeClr>
                </a:solidFill>
                <a:cs typeface="Arial" pitchFamily="34" charset="0"/>
              </a:rPr>
              <a:t>Organisation</a:t>
            </a:r>
            <a:r>
              <a:rPr lang="en-US" altLang="ko-KR" sz="1300" dirty="0">
                <a:solidFill>
                  <a:schemeClr val="tx1">
                    <a:lumMod val="75000"/>
                    <a:lumOff val="25000"/>
                  </a:schemeClr>
                </a:solidFill>
                <a:cs typeface="Arial" pitchFamily="34" charset="0"/>
              </a:rPr>
              <a:t>, for example it suggested that additional contraception was required if </a:t>
            </a:r>
            <a:r>
              <a:rPr lang="en-US" altLang="ko-KR" sz="1300" dirty="0" err="1" smtClean="0">
                <a:solidFill>
                  <a:schemeClr val="tx1">
                    <a:lumMod val="75000"/>
                    <a:lumOff val="25000"/>
                  </a:schemeClr>
                </a:solidFill>
                <a:cs typeface="Arial" pitchFamily="34" charset="0"/>
              </a:rPr>
              <a:t>Levest</a:t>
            </a:r>
            <a:r>
              <a:rPr lang="en-US" altLang="ko-KR" sz="1300" dirty="0" smtClean="0">
                <a:solidFill>
                  <a:schemeClr val="tx1">
                    <a:lumMod val="75000"/>
                    <a:lumOff val="25000"/>
                  </a:schemeClr>
                </a:solidFill>
                <a:cs typeface="Arial" pitchFamily="34" charset="0"/>
              </a:rPr>
              <a:t>® </a:t>
            </a:r>
            <a:r>
              <a:rPr lang="en-US" altLang="ko-KR" sz="1300" dirty="0">
                <a:solidFill>
                  <a:schemeClr val="tx1">
                    <a:lumMod val="75000"/>
                    <a:lumOff val="25000"/>
                  </a:schemeClr>
                </a:solidFill>
                <a:cs typeface="Arial" pitchFamily="34" charset="0"/>
              </a:rPr>
              <a:t>is taken alongside ciprofloxacin. </a:t>
            </a:r>
            <a:r>
              <a:rPr lang="en-US" altLang="ko-KR" sz="1300" dirty="0" smtClean="0">
                <a:solidFill>
                  <a:schemeClr val="tx1">
                    <a:lumMod val="75000"/>
                    <a:lumOff val="25000"/>
                  </a:schemeClr>
                </a:solidFill>
                <a:cs typeface="Arial" pitchFamily="34" charset="0"/>
              </a:rPr>
              <a:t>Advice </a:t>
            </a:r>
            <a:r>
              <a:rPr lang="en-US" altLang="ko-KR" sz="1300" dirty="0">
                <a:solidFill>
                  <a:schemeClr val="tx1">
                    <a:lumMod val="75000"/>
                    <a:lumOff val="25000"/>
                  </a:schemeClr>
                </a:solidFill>
                <a:cs typeface="Arial" pitchFamily="34" charset="0"/>
              </a:rPr>
              <a:t>contrary to this was listed in all other resources. </a:t>
            </a:r>
          </a:p>
          <a:p>
            <a:pPr algn="just"/>
            <a:endParaRPr lang="en-US" altLang="ko-KR" sz="1300" dirty="0">
              <a:solidFill>
                <a:schemeClr val="tx1">
                  <a:lumMod val="75000"/>
                  <a:lumOff val="25000"/>
                </a:schemeClr>
              </a:solidFill>
              <a:cs typeface="Arial" pitchFamily="34" charset="0"/>
            </a:endParaRPr>
          </a:p>
          <a:p>
            <a:pPr algn="just"/>
            <a:r>
              <a:rPr lang="en-US" altLang="ko-KR" sz="1300" dirty="0">
                <a:solidFill>
                  <a:schemeClr val="tx1">
                    <a:lumMod val="75000"/>
                    <a:lumOff val="25000"/>
                  </a:schemeClr>
                </a:solidFill>
                <a:cs typeface="Arial" pitchFamily="34" charset="0"/>
              </a:rPr>
              <a:t>UTD </a:t>
            </a:r>
            <a:r>
              <a:rPr lang="en-US" altLang="ko-KR" sz="1300" dirty="0" smtClean="0">
                <a:solidFill>
                  <a:schemeClr val="tx1">
                    <a:lumMod val="75000"/>
                    <a:lumOff val="25000"/>
                  </a:schemeClr>
                </a:solidFill>
                <a:cs typeface="Arial" pitchFamily="34" charset="0"/>
              </a:rPr>
              <a:t>and SIC </a:t>
            </a:r>
            <a:r>
              <a:rPr lang="en-US" altLang="ko-KR" sz="1300" dirty="0">
                <a:solidFill>
                  <a:schemeClr val="tx1">
                    <a:lumMod val="75000"/>
                    <a:lumOff val="25000"/>
                  </a:schemeClr>
                </a:solidFill>
                <a:cs typeface="Arial" pitchFamily="34" charset="0"/>
              </a:rPr>
              <a:t>were most user friendly; both allowed the user to enter multiple drugs and included hyperlinked further reading as well as </a:t>
            </a:r>
            <a:r>
              <a:rPr lang="en-US" altLang="ko-KR" sz="1300" dirty="0" err="1">
                <a:solidFill>
                  <a:schemeClr val="tx1">
                    <a:lumMod val="75000"/>
                    <a:lumOff val="25000"/>
                  </a:schemeClr>
                </a:solidFill>
                <a:cs typeface="Arial" pitchFamily="34" charset="0"/>
              </a:rPr>
              <a:t>colour</a:t>
            </a:r>
            <a:r>
              <a:rPr lang="en-US" altLang="ko-KR" sz="1300" dirty="0">
                <a:solidFill>
                  <a:schemeClr val="tx1">
                    <a:lumMod val="75000"/>
                    <a:lumOff val="25000"/>
                  </a:schemeClr>
                </a:solidFill>
                <a:cs typeface="Arial" pitchFamily="34" charset="0"/>
              </a:rPr>
              <a:t> coded severity and accessible layouts. SDI and SPC were least user friendly, time consuming and required users to have prior pharmaceutical knowledge of drug classes potentially making it more difficult to use for newly qualified pharmacist or </a:t>
            </a:r>
            <a:r>
              <a:rPr lang="en-US" altLang="ko-KR" sz="1300" dirty="0" smtClean="0">
                <a:solidFill>
                  <a:schemeClr val="tx1">
                    <a:lumMod val="75000"/>
                    <a:lumOff val="25000"/>
                  </a:schemeClr>
                </a:solidFill>
                <a:cs typeface="Arial" pitchFamily="34" charset="0"/>
              </a:rPr>
              <a:t>pharmacy </a:t>
            </a:r>
            <a:r>
              <a:rPr lang="en-US" altLang="ko-KR" sz="1300" dirty="0">
                <a:solidFill>
                  <a:schemeClr val="tx1">
                    <a:lumMod val="75000"/>
                    <a:lumOff val="25000"/>
                  </a:schemeClr>
                </a:solidFill>
                <a:cs typeface="Arial" pitchFamily="34" charset="0"/>
              </a:rPr>
              <a:t>technicians. </a:t>
            </a:r>
          </a:p>
        </p:txBody>
      </p:sp>
      <p:sp>
        <p:nvSpPr>
          <p:cNvPr id="117" name="Rectangle 116">
            <a:extLst>
              <a:ext uri="{FF2B5EF4-FFF2-40B4-BE49-F238E27FC236}">
                <a16:creationId xmlns:a16="http://schemas.microsoft.com/office/drawing/2014/main" id="{22BB62D2-D261-49AA-B450-5531EDBF312D}"/>
              </a:ext>
            </a:extLst>
          </p:cNvPr>
          <p:cNvSpPr/>
          <p:nvPr/>
        </p:nvSpPr>
        <p:spPr>
          <a:xfrm>
            <a:off x="6335798" y="3296305"/>
            <a:ext cx="5028175" cy="5943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8" name="TextBox 127">
            <a:extLst>
              <a:ext uri="{FF2B5EF4-FFF2-40B4-BE49-F238E27FC236}">
                <a16:creationId xmlns:a16="http://schemas.microsoft.com/office/drawing/2014/main" id="{3B21A1CA-7CDD-4122-A043-2D34C7C2B5A5}"/>
              </a:ext>
            </a:extLst>
          </p:cNvPr>
          <p:cNvSpPr txBox="1"/>
          <p:nvPr/>
        </p:nvSpPr>
        <p:spPr>
          <a:xfrm>
            <a:off x="6415198" y="3429000"/>
            <a:ext cx="4032313" cy="461665"/>
          </a:xfrm>
          <a:prstGeom prst="rect">
            <a:avLst/>
          </a:prstGeom>
          <a:noFill/>
        </p:spPr>
        <p:txBody>
          <a:bodyPr wrap="square" rtlCol="0">
            <a:spAutoFit/>
          </a:bodyPr>
          <a:lstStyle/>
          <a:p>
            <a:r>
              <a:rPr lang="en-US" altLang="ko-KR" sz="2400" b="1" dirty="0" smtClean="0">
                <a:solidFill>
                  <a:schemeClr val="tx1">
                    <a:lumMod val="85000"/>
                    <a:lumOff val="15000"/>
                  </a:schemeClr>
                </a:solidFill>
                <a:cs typeface="Arial" pitchFamily="34" charset="0"/>
              </a:rPr>
              <a:t>Conclusions </a:t>
            </a:r>
            <a:endParaRPr lang="ko-KR" altLang="en-US" sz="2400" b="1" dirty="0">
              <a:solidFill>
                <a:schemeClr val="tx1">
                  <a:lumMod val="85000"/>
                  <a:lumOff val="15000"/>
                </a:schemeClr>
              </a:solidFill>
              <a:cs typeface="Arial" pitchFamily="34" charset="0"/>
            </a:endParaRPr>
          </a:p>
        </p:txBody>
      </p:sp>
      <p:sp>
        <p:nvSpPr>
          <p:cNvPr id="129" name="TextBox 128">
            <a:extLst>
              <a:ext uri="{FF2B5EF4-FFF2-40B4-BE49-F238E27FC236}">
                <a16:creationId xmlns:a16="http://schemas.microsoft.com/office/drawing/2014/main" id="{8ED49B1B-DEA3-4B1E-9F66-11CEC647BB04}"/>
              </a:ext>
            </a:extLst>
          </p:cNvPr>
          <p:cNvSpPr txBox="1"/>
          <p:nvPr/>
        </p:nvSpPr>
        <p:spPr>
          <a:xfrm>
            <a:off x="6367410" y="2362116"/>
            <a:ext cx="4986237" cy="692497"/>
          </a:xfrm>
          <a:prstGeom prst="rect">
            <a:avLst/>
          </a:prstGeom>
          <a:noFill/>
        </p:spPr>
        <p:txBody>
          <a:bodyPr wrap="square" rtlCol="0">
            <a:spAutoFit/>
          </a:bodyPr>
          <a:lstStyle/>
          <a:p>
            <a:pPr marL="1143000" indent="-1143000">
              <a:buFont typeface="Arial" panose="020B0604020202020204" pitchFamily="34" charset="0"/>
              <a:buChar char="•"/>
            </a:pPr>
            <a:r>
              <a:rPr lang="en-GB" sz="1300" dirty="0"/>
              <a:t>Small sample size </a:t>
            </a:r>
          </a:p>
          <a:p>
            <a:pPr marL="1143000" indent="-1143000">
              <a:buFont typeface="Arial" panose="020B0604020202020204" pitchFamily="34" charset="0"/>
              <a:buChar char="•"/>
            </a:pPr>
            <a:r>
              <a:rPr lang="en-GB" sz="1300" dirty="0"/>
              <a:t>Single Medicines Information centre </a:t>
            </a:r>
          </a:p>
          <a:p>
            <a:pPr marL="1143000" indent="-1143000">
              <a:buFont typeface="Arial" panose="020B0604020202020204" pitchFamily="34" charset="0"/>
              <a:buChar char="•"/>
            </a:pPr>
            <a:r>
              <a:rPr lang="en-GB" sz="1300" dirty="0" smtClean="0"/>
              <a:t>Not all centre have access to the same resources</a:t>
            </a:r>
            <a:endParaRPr lang="en-GB" sz="1300" dirty="0"/>
          </a:p>
        </p:txBody>
      </p:sp>
      <p:sp>
        <p:nvSpPr>
          <p:cNvPr id="130" name="TextBox 129">
            <a:extLst>
              <a:ext uri="{FF2B5EF4-FFF2-40B4-BE49-F238E27FC236}">
                <a16:creationId xmlns:a16="http://schemas.microsoft.com/office/drawing/2014/main" id="{8ED49B1B-DEA3-4B1E-9F66-11CEC647BB04}"/>
              </a:ext>
            </a:extLst>
          </p:cNvPr>
          <p:cNvSpPr txBox="1"/>
          <p:nvPr/>
        </p:nvSpPr>
        <p:spPr>
          <a:xfrm>
            <a:off x="6335798" y="3900198"/>
            <a:ext cx="4976445" cy="1892826"/>
          </a:xfrm>
          <a:prstGeom prst="rect">
            <a:avLst/>
          </a:prstGeom>
          <a:noFill/>
        </p:spPr>
        <p:txBody>
          <a:bodyPr wrap="square" rtlCol="0">
            <a:spAutoFit/>
          </a:bodyPr>
          <a:lstStyle/>
          <a:p>
            <a:pPr algn="just"/>
            <a:r>
              <a:rPr lang="en-GB" altLang="ko-KR" sz="1300" dirty="0">
                <a:solidFill>
                  <a:schemeClr val="tx1">
                    <a:lumMod val="75000"/>
                    <a:lumOff val="25000"/>
                  </a:schemeClr>
                </a:solidFill>
                <a:cs typeface="Arial" pitchFamily="34" charset="0"/>
              </a:rPr>
              <a:t>Based on these finding, I suggest that a minimum of three resources should be used. And if local subscriptions </a:t>
            </a:r>
            <a:r>
              <a:rPr lang="en-GB" altLang="ko-KR" sz="1300" dirty="0" smtClean="0">
                <a:solidFill>
                  <a:schemeClr val="tx1">
                    <a:lumMod val="75000"/>
                    <a:lumOff val="25000"/>
                  </a:schemeClr>
                </a:solidFill>
                <a:cs typeface="Arial" pitchFamily="34" charset="0"/>
              </a:rPr>
              <a:t>allow, using UTD/</a:t>
            </a:r>
            <a:r>
              <a:rPr lang="en-GB" altLang="ko-KR" sz="1300" dirty="0" err="1" smtClean="0">
                <a:solidFill>
                  <a:schemeClr val="tx1">
                    <a:lumMod val="75000"/>
                    <a:lumOff val="25000"/>
                  </a:schemeClr>
                </a:solidFill>
                <a:cs typeface="Arial" pitchFamily="34" charset="0"/>
              </a:rPr>
              <a:t>Lexicomp</a:t>
            </a:r>
            <a:r>
              <a:rPr lang="en-US" altLang="ko-KR" sz="1300" dirty="0" smtClean="0">
                <a:solidFill>
                  <a:schemeClr val="tx1">
                    <a:lumMod val="75000"/>
                    <a:lumOff val="25000"/>
                  </a:schemeClr>
                </a:solidFill>
                <a:cs typeface="Arial" pitchFamily="34" charset="0"/>
              </a:rPr>
              <a:t> as well as SDI and SPC. </a:t>
            </a:r>
            <a:r>
              <a:rPr lang="en-US" altLang="ko-KR" sz="1300" dirty="0">
                <a:solidFill>
                  <a:schemeClr val="tx1">
                    <a:lumMod val="75000"/>
                    <a:lumOff val="25000"/>
                  </a:schemeClr>
                </a:solidFill>
                <a:cs typeface="Arial" pitchFamily="34" charset="0"/>
              </a:rPr>
              <a:t>Where an interaction is already known, using </a:t>
            </a:r>
            <a:r>
              <a:rPr lang="en-US" altLang="ko-KR" sz="1300" dirty="0" smtClean="0">
                <a:solidFill>
                  <a:schemeClr val="tx1">
                    <a:lumMod val="75000"/>
                    <a:lumOff val="25000"/>
                  </a:schemeClr>
                </a:solidFill>
                <a:cs typeface="Arial" pitchFamily="34" charset="0"/>
              </a:rPr>
              <a:t>two </a:t>
            </a:r>
            <a:r>
              <a:rPr lang="en-US" altLang="ko-KR" sz="1300" dirty="0">
                <a:solidFill>
                  <a:schemeClr val="tx1">
                    <a:lumMod val="75000"/>
                    <a:lumOff val="25000"/>
                  </a:schemeClr>
                </a:solidFill>
                <a:cs typeface="Arial" pitchFamily="34" charset="0"/>
              </a:rPr>
              <a:t>resources may be acceptable for clinical management advice. SIC provides a quick, convenient way to check for potential interactions and is a good starting point, its hyperlinked SDI monographs then give greater detail. </a:t>
            </a:r>
            <a:r>
              <a:rPr lang="en-GB" altLang="ko-KR" sz="1300" dirty="0">
                <a:solidFill>
                  <a:schemeClr val="tx1">
                    <a:lumMod val="75000"/>
                    <a:lumOff val="25000"/>
                  </a:schemeClr>
                </a:solidFill>
                <a:cs typeface="Arial" pitchFamily="34" charset="0"/>
              </a:rPr>
              <a:t>An additional audit could be carried out to assess the level of detail held within SIC and </a:t>
            </a:r>
            <a:r>
              <a:rPr lang="en-GB" altLang="ko-KR" sz="1300" dirty="0" smtClean="0">
                <a:solidFill>
                  <a:schemeClr val="tx1">
                    <a:lumMod val="75000"/>
                    <a:lumOff val="25000"/>
                  </a:schemeClr>
                </a:solidFill>
                <a:cs typeface="Arial" pitchFamily="34" charset="0"/>
              </a:rPr>
              <a:t>SDI</a:t>
            </a:r>
            <a:r>
              <a:rPr lang="en-GB" altLang="ko-KR" sz="1300" dirty="0">
                <a:solidFill>
                  <a:schemeClr val="tx1">
                    <a:lumMod val="75000"/>
                    <a:lumOff val="25000"/>
                  </a:schemeClr>
                </a:solidFill>
                <a:cs typeface="Arial" pitchFamily="34" charset="0"/>
              </a:rPr>
              <a:t>.</a:t>
            </a:r>
            <a:endParaRPr lang="en-US" altLang="ko-KR" sz="13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4179153492"/>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iPoster">
      <a:dk1>
        <a:sysClr val="windowText" lastClr="000000"/>
      </a:dk1>
      <a:lt1>
        <a:sysClr val="window" lastClr="FFFFFF"/>
      </a:lt1>
      <a:dk2>
        <a:srgbClr val="44546A"/>
      </a:dk2>
      <a:lt2>
        <a:srgbClr val="E7E6E6"/>
      </a:lt2>
      <a:accent1>
        <a:srgbClr val="F0786E"/>
      </a:accent1>
      <a:accent2>
        <a:srgbClr val="F0A884"/>
      </a:accent2>
      <a:accent3>
        <a:srgbClr val="EBD2A0"/>
      </a:accent3>
      <a:accent4>
        <a:srgbClr val="AFD2C8"/>
      </a:accent4>
      <a:accent5>
        <a:srgbClr val="96C8F0"/>
      </a:accent5>
      <a:accent6>
        <a:srgbClr val="5B5B5B"/>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 COLOR 002">
      <a:dk1>
        <a:sysClr val="windowText" lastClr="000000"/>
      </a:dk1>
      <a:lt1>
        <a:sysClr val="window" lastClr="FFFFFF"/>
      </a:lt1>
      <a:dk2>
        <a:srgbClr val="44546A"/>
      </a:dk2>
      <a:lt2>
        <a:srgbClr val="E7E6E6"/>
      </a:lt2>
      <a:accent1>
        <a:srgbClr val="F0786E"/>
      </a:accent1>
      <a:accent2>
        <a:srgbClr val="F0A884"/>
      </a:accent2>
      <a:accent3>
        <a:srgbClr val="EBD2A0"/>
      </a:accent3>
      <a:accent4>
        <a:srgbClr val="AFD2C8"/>
      </a:accent4>
      <a:accent5>
        <a:srgbClr val="96C8F0"/>
      </a:accent5>
      <a:accent6>
        <a:srgbClr val="5B5B5B"/>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 - COLOR 002">
      <a:dk1>
        <a:sysClr val="windowText" lastClr="000000"/>
      </a:dk1>
      <a:lt1>
        <a:sysClr val="window" lastClr="FFFFFF"/>
      </a:lt1>
      <a:dk2>
        <a:srgbClr val="44546A"/>
      </a:dk2>
      <a:lt2>
        <a:srgbClr val="E7E6E6"/>
      </a:lt2>
      <a:accent1>
        <a:srgbClr val="F0786E"/>
      </a:accent1>
      <a:accent2>
        <a:srgbClr val="F0A884"/>
      </a:accent2>
      <a:accent3>
        <a:srgbClr val="EBD2A0"/>
      </a:accent3>
      <a:accent4>
        <a:srgbClr val="AFD2C8"/>
      </a:accent4>
      <a:accent5>
        <a:srgbClr val="96C8F0"/>
      </a:accent5>
      <a:accent6>
        <a:srgbClr val="5B5B5B"/>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2457</TotalTime>
  <Words>844</Words>
  <Application>Microsoft Office PowerPoint</Application>
  <PresentationFormat>Widescreen</PresentationFormat>
  <Paragraphs>86</Paragraphs>
  <Slides>5</Slides>
  <Notes>0</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vt:i4>
      </vt:variant>
    </vt:vector>
  </HeadingPairs>
  <TitlesOfParts>
    <vt:vector size="13" baseType="lpstr">
      <vt:lpstr>맑은 고딕</vt:lpstr>
      <vt:lpstr>Arial</vt:lpstr>
      <vt:lpstr>Arial Unicode MS</vt:lpstr>
      <vt:lpstr>Calibri</vt:lpstr>
      <vt:lpstr>Calibri Light</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Cheeseman, Mark</cp:lastModifiedBy>
  <cp:revision>109</cp:revision>
  <dcterms:created xsi:type="dcterms:W3CDTF">2020-01-20T05:08:25Z</dcterms:created>
  <dcterms:modified xsi:type="dcterms:W3CDTF">2021-09-07T10:34:55Z</dcterms:modified>
</cp:coreProperties>
</file>