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0" r:id="rId7"/>
    <p:sldId id="259" r:id="rId8"/>
    <p:sldId id="25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rich Courtney" initials="EC" lastIdx="1" clrIdx="0">
    <p:extLst>
      <p:ext uri="{19B8F6BF-5375-455C-9EA6-DF929625EA0E}">
        <p15:presenceInfo xmlns:p15="http://schemas.microsoft.com/office/powerpoint/2012/main" userId="S::Courtney.Edrich@alderhey.nhs.uk::dfb04096-8865-458c-a324-cbe1a1c4b0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9331"/>
    <a:srgbClr val="000000"/>
    <a:srgbClr val="F59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C014E-2D96-487D-A020-0ECF9E11F64C}" v="100" dt="2021-08-13T15:43:32.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5" d="100"/>
          <a:sy n="115" d="100"/>
        </p:scale>
        <p:origin x="1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rich Courtney" userId="dfb04096-8865-458c-a324-cbe1a1c4b05f" providerId="ADAL" clId="{153C014E-2D96-487D-A020-0ECF9E11F64C}"/>
    <pc:docChg chg="undo redo custSel mod addSld delSld modSld">
      <pc:chgData name="Edrich Courtney" userId="dfb04096-8865-458c-a324-cbe1a1c4b05f" providerId="ADAL" clId="{153C014E-2D96-487D-A020-0ECF9E11F64C}" dt="2021-08-13T15:43:32.982" v="6246"/>
      <pc:docMkLst>
        <pc:docMk/>
      </pc:docMkLst>
      <pc:sldChg chg="addSp delSp modSp mod setBg modAnim addCm delCm modCm">
        <pc:chgData name="Edrich Courtney" userId="dfb04096-8865-458c-a324-cbe1a1c4b05f" providerId="ADAL" clId="{153C014E-2D96-487D-A020-0ECF9E11F64C}" dt="2021-08-13T15:43:32.982" v="6246"/>
        <pc:sldMkLst>
          <pc:docMk/>
          <pc:sldMk cId="3318894767" sldId="256"/>
        </pc:sldMkLst>
        <pc:spChg chg="mod ord">
          <ac:chgData name="Edrich Courtney" userId="dfb04096-8865-458c-a324-cbe1a1c4b05f" providerId="ADAL" clId="{153C014E-2D96-487D-A020-0ECF9E11F64C}" dt="2021-08-02T13:29:39.071" v="6082" actId="1076"/>
          <ac:spMkLst>
            <pc:docMk/>
            <pc:sldMk cId="3318894767" sldId="256"/>
            <ac:spMk id="2" creationId="{0CA221AF-1DC2-49DB-B4B7-FCBD0838B9A7}"/>
          </ac:spMkLst>
        </pc:spChg>
        <pc:spChg chg="mod ord">
          <ac:chgData name="Edrich Courtney" userId="dfb04096-8865-458c-a324-cbe1a1c4b05f" providerId="ADAL" clId="{153C014E-2D96-487D-A020-0ECF9E11F64C}" dt="2021-08-02T13:29:42.797" v="6083" actId="1076"/>
          <ac:spMkLst>
            <pc:docMk/>
            <pc:sldMk cId="3318894767" sldId="256"/>
            <ac:spMk id="3" creationId="{45791B38-6200-44AF-89B7-8F39133F0A11}"/>
          </ac:spMkLst>
        </pc:spChg>
        <pc:spChg chg="add del">
          <ac:chgData name="Edrich Courtney" userId="dfb04096-8865-458c-a324-cbe1a1c4b05f" providerId="ADAL" clId="{153C014E-2D96-487D-A020-0ECF9E11F64C}" dt="2021-08-02T11:29:00.840" v="108" actId="26606"/>
          <ac:spMkLst>
            <pc:docMk/>
            <pc:sldMk cId="3318894767" sldId="256"/>
            <ac:spMk id="11" creationId="{94714483-7072-431F-9DBE-87F44E4D44BC}"/>
          </ac:spMkLst>
        </pc:spChg>
        <pc:spChg chg="add del">
          <ac:chgData name="Edrich Courtney" userId="dfb04096-8865-458c-a324-cbe1a1c4b05f" providerId="ADAL" clId="{153C014E-2D96-487D-A020-0ECF9E11F64C}" dt="2021-08-02T11:29:00.840" v="108" actId="26606"/>
          <ac:spMkLst>
            <pc:docMk/>
            <pc:sldMk cId="3318894767" sldId="256"/>
            <ac:spMk id="13" creationId="{495892E1-F4A5-4991-AC52-4F417B14A2A2}"/>
          </ac:spMkLst>
        </pc:spChg>
        <pc:spChg chg="add del">
          <ac:chgData name="Edrich Courtney" userId="dfb04096-8865-458c-a324-cbe1a1c4b05f" providerId="ADAL" clId="{153C014E-2D96-487D-A020-0ECF9E11F64C}" dt="2021-08-02T11:29:00.840" v="108" actId="26606"/>
          <ac:spMkLst>
            <pc:docMk/>
            <pc:sldMk cId="3318894767" sldId="256"/>
            <ac:spMk id="23" creationId="{E2683E3F-F855-4549-84F8-42064EC0F247}"/>
          </ac:spMkLst>
        </pc:spChg>
        <pc:spChg chg="add del mod">
          <ac:chgData name="Edrich Courtney" userId="dfb04096-8865-458c-a324-cbe1a1c4b05f" providerId="ADAL" clId="{153C014E-2D96-487D-A020-0ECF9E11F64C}" dt="2021-08-02T13:25:35.617" v="5925" actId="478"/>
          <ac:spMkLst>
            <pc:docMk/>
            <pc:sldMk cId="3318894767" sldId="256"/>
            <ac:spMk id="30" creationId="{2B4B0237-BF8E-4A94-9B66-BBBF78D8B8F1}"/>
          </ac:spMkLst>
        </pc:spChg>
        <pc:spChg chg="add del">
          <ac:chgData name="Edrich Courtney" userId="dfb04096-8865-458c-a324-cbe1a1c4b05f" providerId="ADAL" clId="{153C014E-2D96-487D-A020-0ECF9E11F64C}" dt="2021-08-02T11:29:00.840" v="108" actId="26606"/>
          <ac:spMkLst>
            <pc:docMk/>
            <pc:sldMk cId="3318894767" sldId="256"/>
            <ac:spMk id="31" creationId="{832F3179-0CD5-40C8-9939-D8355006F7BA}"/>
          </ac:spMkLst>
        </pc:spChg>
        <pc:grpChg chg="add del">
          <ac:chgData name="Edrich Courtney" userId="dfb04096-8865-458c-a324-cbe1a1c4b05f" providerId="ADAL" clId="{153C014E-2D96-487D-A020-0ECF9E11F64C}" dt="2021-08-02T11:29:00.840" v="108" actId="26606"/>
          <ac:grpSpMkLst>
            <pc:docMk/>
            <pc:sldMk cId="3318894767" sldId="256"/>
            <ac:grpSpMk id="15" creationId="{ACF597F8-76AA-44FA-8E6A-06223B66C0DD}"/>
          </ac:grpSpMkLst>
        </pc:grpChg>
        <pc:grpChg chg="add del">
          <ac:chgData name="Edrich Courtney" userId="dfb04096-8865-458c-a324-cbe1a1c4b05f" providerId="ADAL" clId="{153C014E-2D96-487D-A020-0ECF9E11F64C}" dt="2021-08-02T11:29:00.840" v="108" actId="26606"/>
          <ac:grpSpMkLst>
            <pc:docMk/>
            <pc:sldMk cId="3318894767" sldId="256"/>
            <ac:grpSpMk id="25" creationId="{8FC90B1E-0223-4440-AF22-8F32F6F0C7D2}"/>
          </ac:grpSpMkLst>
        </pc:grpChg>
        <pc:grpChg chg="add del">
          <ac:chgData name="Edrich Courtney" userId="dfb04096-8865-458c-a324-cbe1a1c4b05f" providerId="ADAL" clId="{153C014E-2D96-487D-A020-0ECF9E11F64C}" dt="2021-08-02T11:29:00.840" v="108" actId="26606"/>
          <ac:grpSpMkLst>
            <pc:docMk/>
            <pc:sldMk cId="3318894767" sldId="256"/>
            <ac:grpSpMk id="33" creationId="{11CE155D-684B-4F5E-B835-C52765E310E7}"/>
          </ac:grpSpMkLst>
        </pc:grpChg>
        <pc:graphicFrameChg chg="add del mod modGraphic">
          <ac:chgData name="Edrich Courtney" userId="dfb04096-8865-458c-a324-cbe1a1c4b05f" providerId="ADAL" clId="{153C014E-2D96-487D-A020-0ECF9E11F64C}" dt="2021-08-02T13:21:26.959" v="5889" actId="478"/>
          <ac:graphicFrameMkLst>
            <pc:docMk/>
            <pc:sldMk cId="3318894767" sldId="256"/>
            <ac:graphicFrameMk id="14" creationId="{B638D8AF-2BB8-4D6D-BEE5-5A6EF1966DF6}"/>
          </ac:graphicFrameMkLst>
        </pc:graphicFrameChg>
        <pc:graphicFrameChg chg="add mod modGraphic">
          <ac:chgData name="Edrich Courtney" userId="dfb04096-8865-458c-a324-cbe1a1c4b05f" providerId="ADAL" clId="{153C014E-2D96-487D-A020-0ECF9E11F64C}" dt="2021-08-02T13:34:21.041" v="6136" actId="14100"/>
          <ac:graphicFrameMkLst>
            <pc:docMk/>
            <pc:sldMk cId="3318894767" sldId="256"/>
            <ac:graphicFrameMk id="40" creationId="{78F9640F-B6FE-4421-AD39-A97CAD3303F5}"/>
          </ac:graphicFrameMkLst>
        </pc:graphicFrameChg>
        <pc:graphicFrameChg chg="add del mod modGraphic">
          <ac:chgData name="Edrich Courtney" userId="dfb04096-8865-458c-a324-cbe1a1c4b05f" providerId="ADAL" clId="{153C014E-2D96-487D-A020-0ECF9E11F64C}" dt="2021-08-02T13:34:24.929" v="6137" actId="478"/>
          <ac:graphicFrameMkLst>
            <pc:docMk/>
            <pc:sldMk cId="3318894767" sldId="256"/>
            <ac:graphicFrameMk id="44" creationId="{C58766FE-A215-4A87-8880-C809B4B0E08F}"/>
          </ac:graphicFrameMkLst>
        </pc:graphicFrameChg>
        <pc:graphicFrameChg chg="add mod modGraphic">
          <ac:chgData name="Edrich Courtney" userId="dfb04096-8865-458c-a324-cbe1a1c4b05f" providerId="ADAL" clId="{153C014E-2D96-487D-A020-0ECF9E11F64C}" dt="2021-08-02T13:35:03.626" v="6144" actId="1076"/>
          <ac:graphicFrameMkLst>
            <pc:docMk/>
            <pc:sldMk cId="3318894767" sldId="256"/>
            <ac:graphicFrameMk id="45" creationId="{16D29CA3-8432-46F1-B74F-0CED72214378}"/>
          </ac:graphicFrameMkLst>
        </pc:graphicFrameChg>
        <pc:picChg chg="mod ord">
          <ac:chgData name="Edrich Courtney" userId="dfb04096-8865-458c-a324-cbe1a1c4b05f" providerId="ADAL" clId="{153C014E-2D96-487D-A020-0ECF9E11F64C}" dt="2021-08-02T13:17:59.135" v="5880" actId="26606"/>
          <ac:picMkLst>
            <pc:docMk/>
            <pc:sldMk cId="3318894767" sldId="256"/>
            <ac:picMk id="4" creationId="{23B4BDD4-BD61-4135-8A59-FC2BB666260B}"/>
          </ac:picMkLst>
        </pc:picChg>
        <pc:picChg chg="add del mod">
          <ac:chgData name="Edrich Courtney" userId="dfb04096-8865-458c-a324-cbe1a1c4b05f" providerId="ADAL" clId="{153C014E-2D96-487D-A020-0ECF9E11F64C}" dt="2021-08-02T13:15:10.382" v="5872" actId="478"/>
          <ac:picMkLst>
            <pc:docMk/>
            <pc:sldMk cId="3318894767" sldId="256"/>
            <ac:picMk id="6" creationId="{B58C9374-FB07-4A53-A204-4AEF189FC341}"/>
          </ac:picMkLst>
        </pc:picChg>
        <pc:picChg chg="add del mod ord">
          <ac:chgData name="Edrich Courtney" userId="dfb04096-8865-458c-a324-cbe1a1c4b05f" providerId="ADAL" clId="{153C014E-2D96-487D-A020-0ECF9E11F64C}" dt="2021-08-02T13:31:02.382" v="6098"/>
          <ac:picMkLst>
            <pc:docMk/>
            <pc:sldMk cId="3318894767" sldId="256"/>
            <ac:picMk id="7" creationId="{C8115209-5FA9-4B4A-9B02-CCDA45572CAD}"/>
          </ac:picMkLst>
        </pc:picChg>
        <pc:picChg chg="add mod modCrop">
          <ac:chgData name="Edrich Courtney" userId="dfb04096-8865-458c-a324-cbe1a1c4b05f" providerId="ADAL" clId="{153C014E-2D96-487D-A020-0ECF9E11F64C}" dt="2021-08-02T13:33:00.494" v="6123" actId="1076"/>
          <ac:picMkLst>
            <pc:docMk/>
            <pc:sldMk cId="3318894767" sldId="256"/>
            <ac:picMk id="8" creationId="{3C3D7683-765F-4BA8-973F-DA6742F6C55D}"/>
          </ac:picMkLst>
        </pc:picChg>
        <pc:picChg chg="add mod ord">
          <ac:chgData name="Edrich Courtney" userId="dfb04096-8865-458c-a324-cbe1a1c4b05f" providerId="ADAL" clId="{153C014E-2D96-487D-A020-0ECF9E11F64C}" dt="2021-08-02T13:17:59.135" v="5880" actId="26606"/>
          <ac:picMkLst>
            <pc:docMk/>
            <pc:sldMk cId="3318894767" sldId="256"/>
            <ac:picMk id="9" creationId="{08A435B0-76E2-439D-9CF8-B6C891C6EDEC}"/>
          </ac:picMkLst>
        </pc:picChg>
        <pc:picChg chg="add mod">
          <ac:chgData name="Edrich Courtney" userId="dfb04096-8865-458c-a324-cbe1a1c4b05f" providerId="ADAL" clId="{153C014E-2D96-487D-A020-0ECF9E11F64C}" dt="2021-08-02T13:35:44.051" v="6145" actId="1076"/>
          <ac:picMkLst>
            <pc:docMk/>
            <pc:sldMk cId="3318894767" sldId="256"/>
            <ac:picMk id="10" creationId="{DBCFE041-A12C-4111-B04C-B41BDCF2C210}"/>
          </ac:picMkLst>
        </pc:picChg>
        <pc:picChg chg="add mod">
          <ac:chgData name="Edrich Courtney" userId="dfb04096-8865-458c-a324-cbe1a1c4b05f" providerId="ADAL" clId="{153C014E-2D96-487D-A020-0ECF9E11F64C}" dt="2021-08-02T13:30:17.495" v="6090" actId="1076"/>
          <ac:picMkLst>
            <pc:docMk/>
            <pc:sldMk cId="3318894767" sldId="256"/>
            <ac:picMk id="24" creationId="{FAFA7896-25E0-4BB5-B28A-06539CE736AC}"/>
          </ac:picMkLst>
        </pc:picChg>
        <pc:picChg chg="add mod">
          <ac:chgData name="Edrich Courtney" userId="dfb04096-8865-458c-a324-cbe1a1c4b05f" providerId="ADAL" clId="{153C014E-2D96-487D-A020-0ECF9E11F64C}" dt="2021-08-02T13:31:32.823" v="6106" actId="14100"/>
          <ac:picMkLst>
            <pc:docMk/>
            <pc:sldMk cId="3318894767" sldId="256"/>
            <ac:picMk id="32" creationId="{C7D30A75-0942-480A-A7F0-3304022A3FF5}"/>
          </ac:picMkLst>
        </pc:picChg>
        <pc:picChg chg="add del mod">
          <ac:chgData name="Edrich Courtney" userId="dfb04096-8865-458c-a324-cbe1a1c4b05f" providerId="ADAL" clId="{153C014E-2D96-487D-A020-0ECF9E11F64C}" dt="2021-08-02T13:30:03.184" v="6087" actId="478"/>
          <ac:picMkLst>
            <pc:docMk/>
            <pc:sldMk cId="3318894767" sldId="256"/>
            <ac:picMk id="38" creationId="{2546F71F-73F7-4403-AC54-E033ABF5DD5C}"/>
          </ac:picMkLst>
        </pc:picChg>
        <pc:picChg chg="add mod modCrop">
          <ac:chgData name="Edrich Courtney" userId="dfb04096-8865-458c-a324-cbe1a1c4b05f" providerId="ADAL" clId="{153C014E-2D96-487D-A020-0ECF9E11F64C}" dt="2021-08-02T13:30:42.654" v="6095" actId="1076"/>
          <ac:picMkLst>
            <pc:docMk/>
            <pc:sldMk cId="3318894767" sldId="256"/>
            <ac:picMk id="39" creationId="{AA558D83-A570-4C1E-9076-99D60F594540}"/>
          </ac:picMkLst>
        </pc:picChg>
        <pc:picChg chg="add del">
          <ac:chgData name="Edrich Courtney" userId="dfb04096-8865-458c-a324-cbe1a1c4b05f" providerId="ADAL" clId="{153C014E-2D96-487D-A020-0ECF9E11F64C}" dt="2021-08-02T13:32:28.062" v="6115" actId="478"/>
          <ac:picMkLst>
            <pc:docMk/>
            <pc:sldMk cId="3318894767" sldId="256"/>
            <ac:picMk id="41" creationId="{F34DD921-AF29-4844-AA09-8EFEE20A30C9}"/>
          </ac:picMkLst>
        </pc:picChg>
        <pc:picChg chg="add mod">
          <ac:chgData name="Edrich Courtney" userId="dfb04096-8865-458c-a324-cbe1a1c4b05f" providerId="ADAL" clId="{153C014E-2D96-487D-A020-0ECF9E11F64C}" dt="2021-08-02T13:32:37.158" v="6117" actId="1076"/>
          <ac:picMkLst>
            <pc:docMk/>
            <pc:sldMk cId="3318894767" sldId="256"/>
            <ac:picMk id="42" creationId="{53D9879C-B457-468F-B730-FE144C8107B2}"/>
          </ac:picMkLst>
        </pc:picChg>
        <pc:picChg chg="add mod">
          <ac:chgData name="Edrich Courtney" userId="dfb04096-8865-458c-a324-cbe1a1c4b05f" providerId="ADAL" clId="{153C014E-2D96-487D-A020-0ECF9E11F64C}" dt="2021-08-02T13:32:43.286" v="6119" actId="1076"/>
          <ac:picMkLst>
            <pc:docMk/>
            <pc:sldMk cId="3318894767" sldId="256"/>
            <ac:picMk id="43" creationId="{239DE45F-4B59-4617-A5B1-852A4E81FF1F}"/>
          </ac:picMkLst>
        </pc:picChg>
        <pc:cxnChg chg="add del">
          <ac:chgData name="Edrich Courtney" userId="dfb04096-8865-458c-a324-cbe1a1c4b05f" providerId="ADAL" clId="{153C014E-2D96-487D-A020-0ECF9E11F64C}" dt="2021-08-02T13:17:59.135" v="5880" actId="26606"/>
          <ac:cxnSpMkLst>
            <pc:docMk/>
            <pc:sldMk cId="3318894767" sldId="256"/>
            <ac:cxnSpMk id="12" creationId="{DC034BB4-8B50-4484-85C4-0CE4699284D7}"/>
          </ac:cxnSpMkLst>
        </pc:cxnChg>
        <pc:cxnChg chg="add del">
          <ac:chgData name="Edrich Courtney" userId="dfb04096-8865-458c-a324-cbe1a1c4b05f" providerId="ADAL" clId="{153C014E-2D96-487D-A020-0ECF9E11F64C}" dt="2021-08-02T13:17:59.135" v="5880" actId="26606"/>
          <ac:cxnSpMkLst>
            <pc:docMk/>
            <pc:sldMk cId="3318894767" sldId="256"/>
            <ac:cxnSpMk id="17" creationId="{81B200F7-B57A-4824-BB91-B6624450A5AC}"/>
          </ac:cxnSpMkLst>
        </pc:cxnChg>
        <pc:cxnChg chg="add del">
          <ac:chgData name="Edrich Courtney" userId="dfb04096-8865-458c-a324-cbe1a1c4b05f" providerId="ADAL" clId="{153C014E-2D96-487D-A020-0ECF9E11F64C}" dt="2021-08-02T13:17:59.135" v="5880" actId="26606"/>
          <ac:cxnSpMkLst>
            <pc:docMk/>
            <pc:sldMk cId="3318894767" sldId="256"/>
            <ac:cxnSpMk id="19" creationId="{1902062F-7F47-41E5-8574-2D1492D58ED3}"/>
          </ac:cxnSpMkLst>
        </pc:cxnChg>
        <pc:cxnChg chg="add del">
          <ac:chgData name="Edrich Courtney" userId="dfb04096-8865-458c-a324-cbe1a1c4b05f" providerId="ADAL" clId="{153C014E-2D96-487D-A020-0ECF9E11F64C}" dt="2021-08-02T13:17:59.135" v="5880" actId="26606"/>
          <ac:cxnSpMkLst>
            <pc:docMk/>
            <pc:sldMk cId="3318894767" sldId="256"/>
            <ac:cxnSpMk id="21" creationId="{FA92245C-961F-47D5-9691-272D28692D45}"/>
          </ac:cxnSpMkLst>
        </pc:cxnChg>
      </pc:sldChg>
      <pc:sldChg chg="addSp modSp add del">
        <pc:chgData name="Edrich Courtney" userId="dfb04096-8865-458c-a324-cbe1a1c4b05f" providerId="ADAL" clId="{153C014E-2D96-487D-A020-0ECF9E11F64C}" dt="2021-08-02T11:32:29.037" v="221" actId="2696"/>
        <pc:sldMkLst>
          <pc:docMk/>
          <pc:sldMk cId="1964225982" sldId="257"/>
        </pc:sldMkLst>
        <pc:picChg chg="add mod">
          <ac:chgData name="Edrich Courtney" userId="dfb04096-8865-458c-a324-cbe1a1c4b05f" providerId="ADAL" clId="{153C014E-2D96-487D-A020-0ECF9E11F64C}" dt="2021-08-02T11:32:19.955" v="219" actId="1076"/>
          <ac:picMkLst>
            <pc:docMk/>
            <pc:sldMk cId="1964225982" sldId="257"/>
            <ac:picMk id="2" creationId="{C208B6A0-AEC0-4377-96C9-A46EE715E06D}"/>
          </ac:picMkLst>
        </pc:picChg>
      </pc:sldChg>
      <pc:sldChg chg="addSp delSp modSp add">
        <pc:chgData name="Edrich Courtney" userId="dfb04096-8865-458c-a324-cbe1a1c4b05f" providerId="ADAL" clId="{153C014E-2D96-487D-A020-0ECF9E11F64C}" dt="2021-08-02T13:46:13.937" v="6224" actId="1076"/>
        <pc:sldMkLst>
          <pc:docMk/>
          <pc:sldMk cId="1667129768" sldId="258"/>
        </pc:sldMkLst>
        <pc:spChg chg="del mod">
          <ac:chgData name="Edrich Courtney" userId="dfb04096-8865-458c-a324-cbe1a1c4b05f" providerId="ADAL" clId="{153C014E-2D96-487D-A020-0ECF9E11F64C}" dt="2021-08-02T11:32:37.741" v="224" actId="478"/>
          <ac:spMkLst>
            <pc:docMk/>
            <pc:sldMk cId="1667129768" sldId="258"/>
            <ac:spMk id="2" creationId="{0CA221AF-1DC2-49DB-B4B7-FCBD0838B9A7}"/>
          </ac:spMkLst>
        </pc:spChg>
        <pc:spChg chg="del">
          <ac:chgData name="Edrich Courtney" userId="dfb04096-8865-458c-a324-cbe1a1c4b05f" providerId="ADAL" clId="{153C014E-2D96-487D-A020-0ECF9E11F64C}" dt="2021-08-02T11:32:34.848" v="222" actId="478"/>
          <ac:spMkLst>
            <pc:docMk/>
            <pc:sldMk cId="1667129768" sldId="258"/>
            <ac:spMk id="3" creationId="{45791B38-6200-44AF-89B7-8F39133F0A11}"/>
          </ac:spMkLst>
        </pc:spChg>
        <pc:spChg chg="add del mod">
          <ac:chgData name="Edrich Courtney" userId="dfb04096-8865-458c-a324-cbe1a1c4b05f" providerId="ADAL" clId="{153C014E-2D96-487D-A020-0ECF9E11F64C}" dt="2021-08-02T11:35:22.685" v="286"/>
          <ac:spMkLst>
            <pc:docMk/>
            <pc:sldMk cId="1667129768" sldId="258"/>
            <ac:spMk id="7" creationId="{3A484361-F905-4B0D-B6AB-511C76026C6B}"/>
          </ac:spMkLst>
        </pc:spChg>
        <pc:spChg chg="add del mod">
          <ac:chgData name="Edrich Courtney" userId="dfb04096-8865-458c-a324-cbe1a1c4b05f" providerId="ADAL" clId="{153C014E-2D96-487D-A020-0ECF9E11F64C}" dt="2021-08-02T11:35:22.685" v="286"/>
          <ac:spMkLst>
            <pc:docMk/>
            <pc:sldMk cId="1667129768" sldId="258"/>
            <ac:spMk id="9" creationId="{18253795-37B0-4AF7-869E-7B297F9884A8}"/>
          </ac:spMkLst>
        </pc:spChg>
        <pc:spChg chg="add del mod">
          <ac:chgData name="Edrich Courtney" userId="dfb04096-8865-458c-a324-cbe1a1c4b05f" providerId="ADAL" clId="{153C014E-2D96-487D-A020-0ECF9E11F64C}" dt="2021-08-02T11:35:41.283" v="289"/>
          <ac:spMkLst>
            <pc:docMk/>
            <pc:sldMk cId="1667129768" sldId="258"/>
            <ac:spMk id="10" creationId="{3358F654-DAE0-4D3C-92AC-50F3F27C685F}"/>
          </ac:spMkLst>
        </pc:spChg>
        <pc:spChg chg="add mod">
          <ac:chgData name="Edrich Courtney" userId="dfb04096-8865-458c-a324-cbe1a1c4b05f" providerId="ADAL" clId="{153C014E-2D96-487D-A020-0ECF9E11F64C}" dt="2021-08-02T13:45:22.882" v="6210" actId="1076"/>
          <ac:spMkLst>
            <pc:docMk/>
            <pc:sldMk cId="1667129768" sldId="258"/>
            <ac:spMk id="11" creationId="{F4124803-CDD6-4A70-897B-085249A8744E}"/>
          </ac:spMkLst>
        </pc:spChg>
        <pc:spChg chg="add del mod">
          <ac:chgData name="Edrich Courtney" userId="dfb04096-8865-458c-a324-cbe1a1c4b05f" providerId="ADAL" clId="{153C014E-2D96-487D-A020-0ECF9E11F64C}" dt="2021-08-02T11:37:43.359" v="321"/>
          <ac:spMkLst>
            <pc:docMk/>
            <pc:sldMk cId="1667129768" sldId="258"/>
            <ac:spMk id="12" creationId="{D50AF2F2-B910-4363-ACE1-86330275D19C}"/>
          </ac:spMkLst>
        </pc:spChg>
        <pc:spChg chg="add del">
          <ac:chgData name="Edrich Courtney" userId="dfb04096-8865-458c-a324-cbe1a1c4b05f" providerId="ADAL" clId="{153C014E-2D96-487D-A020-0ECF9E11F64C}" dt="2021-08-02T11:37:11.676" v="320"/>
          <ac:spMkLst>
            <pc:docMk/>
            <pc:sldMk cId="1667129768" sldId="258"/>
            <ac:spMk id="15" creationId="{782615AF-D4A0-4321-960D-7722B7770D62}"/>
          </ac:spMkLst>
        </pc:spChg>
        <pc:spChg chg="add mod">
          <ac:chgData name="Edrich Courtney" userId="dfb04096-8865-458c-a324-cbe1a1c4b05f" providerId="ADAL" clId="{153C014E-2D96-487D-A020-0ECF9E11F64C}" dt="2021-08-02T12:37:05.810" v="5036" actId="20577"/>
          <ac:spMkLst>
            <pc:docMk/>
            <pc:sldMk cId="1667129768" sldId="258"/>
            <ac:spMk id="16" creationId="{88F76FFE-3698-4C43-A9B7-8163D7BAA5DC}"/>
          </ac:spMkLst>
        </pc:spChg>
        <pc:spChg chg="add mod">
          <ac:chgData name="Edrich Courtney" userId="dfb04096-8865-458c-a324-cbe1a1c4b05f" providerId="ADAL" clId="{153C014E-2D96-487D-A020-0ECF9E11F64C}" dt="2021-08-02T13:45:28.201" v="6211" actId="1076"/>
          <ac:spMkLst>
            <pc:docMk/>
            <pc:sldMk cId="1667129768" sldId="258"/>
            <ac:spMk id="17" creationId="{42B7398A-1482-4FFB-8AEB-1AAA257C9A4A}"/>
          </ac:spMkLst>
        </pc:spChg>
        <pc:graphicFrameChg chg="add del mod">
          <ac:chgData name="Edrich Courtney" userId="dfb04096-8865-458c-a324-cbe1a1c4b05f" providerId="ADAL" clId="{153C014E-2D96-487D-A020-0ECF9E11F64C}" dt="2021-08-02T11:37:11.676" v="320"/>
          <ac:graphicFrameMkLst>
            <pc:docMk/>
            <pc:sldMk cId="1667129768" sldId="258"/>
            <ac:graphicFrameMk id="14" creationId="{F1A17408-A83F-4244-AE21-E900F365A675}"/>
          </ac:graphicFrameMkLst>
        </pc:graphicFrameChg>
        <pc:picChg chg="del">
          <ac:chgData name="Edrich Courtney" userId="dfb04096-8865-458c-a324-cbe1a1c4b05f" providerId="ADAL" clId="{153C014E-2D96-487D-A020-0ECF9E11F64C}" dt="2021-08-02T13:45:00.665" v="6205" actId="478"/>
          <ac:picMkLst>
            <pc:docMk/>
            <pc:sldMk cId="1667129768" sldId="258"/>
            <ac:picMk id="6" creationId="{B58C9374-FB07-4A53-A204-4AEF189FC341}"/>
          </ac:picMkLst>
        </pc:picChg>
        <pc:picChg chg="add del mod">
          <ac:chgData name="Edrich Courtney" userId="dfb04096-8865-458c-a324-cbe1a1c4b05f" providerId="ADAL" clId="{153C014E-2D96-487D-A020-0ECF9E11F64C}" dt="2021-08-02T11:37:46.669" v="322" actId="478"/>
          <ac:picMkLst>
            <pc:docMk/>
            <pc:sldMk cId="1667129768" sldId="258"/>
            <ac:picMk id="13" creationId="{AECEE6ED-94C7-499D-AC91-9B00E5495D71}"/>
          </ac:picMkLst>
        </pc:picChg>
        <pc:picChg chg="add mod">
          <ac:chgData name="Edrich Courtney" userId="dfb04096-8865-458c-a324-cbe1a1c4b05f" providerId="ADAL" clId="{153C014E-2D96-487D-A020-0ECF9E11F64C}" dt="2021-08-02T13:46:13.937" v="6224" actId="1076"/>
          <ac:picMkLst>
            <pc:docMk/>
            <pc:sldMk cId="1667129768" sldId="258"/>
            <ac:picMk id="18" creationId="{6305B408-217F-47A2-82AF-D3ED3524EEAD}"/>
          </ac:picMkLst>
        </pc:picChg>
        <pc:picChg chg="add mod ord">
          <ac:chgData name="Edrich Courtney" userId="dfb04096-8865-458c-a324-cbe1a1c4b05f" providerId="ADAL" clId="{153C014E-2D96-487D-A020-0ECF9E11F64C}" dt="2021-08-02T13:45:09.136" v="6208" actId="167"/>
          <ac:picMkLst>
            <pc:docMk/>
            <pc:sldMk cId="1667129768" sldId="258"/>
            <ac:picMk id="19" creationId="{9A850F4B-C0EA-4377-AA2C-F596DB1DD6CE}"/>
          </ac:picMkLst>
        </pc:picChg>
        <pc:picChg chg="add mod">
          <ac:chgData name="Edrich Courtney" userId="dfb04096-8865-458c-a324-cbe1a1c4b05f" providerId="ADAL" clId="{153C014E-2D96-487D-A020-0ECF9E11F64C}" dt="2021-08-02T13:46:04.232" v="6219" actId="1076"/>
          <ac:picMkLst>
            <pc:docMk/>
            <pc:sldMk cId="1667129768" sldId="258"/>
            <ac:picMk id="20" creationId="{9516C3A3-7648-4C05-9FA9-3B22B45B5A4F}"/>
          </ac:picMkLst>
        </pc:picChg>
        <pc:picChg chg="add mod">
          <ac:chgData name="Edrich Courtney" userId="dfb04096-8865-458c-a324-cbe1a1c4b05f" providerId="ADAL" clId="{153C014E-2D96-487D-A020-0ECF9E11F64C}" dt="2021-08-02T13:46:07.993" v="6221" actId="1076"/>
          <ac:picMkLst>
            <pc:docMk/>
            <pc:sldMk cId="1667129768" sldId="258"/>
            <ac:picMk id="21" creationId="{28E2F92C-F2F3-4A01-9168-33B9F358D9A7}"/>
          </ac:picMkLst>
        </pc:picChg>
        <pc:picChg chg="add mod">
          <ac:chgData name="Edrich Courtney" userId="dfb04096-8865-458c-a324-cbe1a1c4b05f" providerId="ADAL" clId="{153C014E-2D96-487D-A020-0ECF9E11F64C}" dt="2021-08-02T13:46:11.364" v="6223" actId="1076"/>
          <ac:picMkLst>
            <pc:docMk/>
            <pc:sldMk cId="1667129768" sldId="258"/>
            <ac:picMk id="22" creationId="{15F1CCB4-02E2-4FE6-B17A-70263956BDC6}"/>
          </ac:picMkLst>
        </pc:picChg>
      </pc:sldChg>
      <pc:sldChg chg="addSp delSp modSp add">
        <pc:chgData name="Edrich Courtney" userId="dfb04096-8865-458c-a324-cbe1a1c4b05f" providerId="ADAL" clId="{153C014E-2D96-487D-A020-0ECF9E11F64C}" dt="2021-08-02T15:21:32.897" v="6240" actId="20577"/>
        <pc:sldMkLst>
          <pc:docMk/>
          <pc:sldMk cId="2261002200" sldId="259"/>
        </pc:sldMkLst>
        <pc:spChg chg="del">
          <ac:chgData name="Edrich Courtney" userId="dfb04096-8865-458c-a324-cbe1a1c4b05f" providerId="ADAL" clId="{153C014E-2D96-487D-A020-0ECF9E11F64C}" dt="2021-08-02T11:32:49.956" v="229" actId="478"/>
          <ac:spMkLst>
            <pc:docMk/>
            <pc:sldMk cId="2261002200" sldId="259"/>
            <ac:spMk id="2" creationId="{0CA221AF-1DC2-49DB-B4B7-FCBD0838B9A7}"/>
          </ac:spMkLst>
        </pc:spChg>
        <pc:spChg chg="del">
          <ac:chgData name="Edrich Courtney" userId="dfb04096-8865-458c-a324-cbe1a1c4b05f" providerId="ADAL" clId="{153C014E-2D96-487D-A020-0ECF9E11F64C}" dt="2021-08-02T11:32:48.352" v="228" actId="478"/>
          <ac:spMkLst>
            <pc:docMk/>
            <pc:sldMk cId="2261002200" sldId="259"/>
            <ac:spMk id="3" creationId="{45791B38-6200-44AF-89B7-8F39133F0A11}"/>
          </ac:spMkLst>
        </pc:spChg>
        <pc:spChg chg="add del mod">
          <ac:chgData name="Edrich Courtney" userId="dfb04096-8865-458c-a324-cbe1a1c4b05f" providerId="ADAL" clId="{153C014E-2D96-487D-A020-0ECF9E11F64C}" dt="2021-08-02T11:35:02.883" v="274"/>
          <ac:spMkLst>
            <pc:docMk/>
            <pc:sldMk cId="2261002200" sldId="259"/>
            <ac:spMk id="7" creationId="{687CEE27-29E6-4024-A483-03DD612FBA37}"/>
          </ac:spMkLst>
        </pc:spChg>
        <pc:spChg chg="add del mod">
          <ac:chgData name="Edrich Courtney" userId="dfb04096-8865-458c-a324-cbe1a1c4b05f" providerId="ADAL" clId="{153C014E-2D96-487D-A020-0ECF9E11F64C}" dt="2021-08-02T11:35:02.883" v="274"/>
          <ac:spMkLst>
            <pc:docMk/>
            <pc:sldMk cId="2261002200" sldId="259"/>
            <ac:spMk id="9" creationId="{00104DCD-D612-43C1-8985-3E91D0E5CADB}"/>
          </ac:spMkLst>
        </pc:spChg>
        <pc:spChg chg="add mod">
          <ac:chgData name="Edrich Courtney" userId="dfb04096-8865-458c-a324-cbe1a1c4b05f" providerId="ADAL" clId="{153C014E-2D96-487D-A020-0ECF9E11F64C}" dt="2021-08-02T12:33:28.221" v="4368" actId="14100"/>
          <ac:spMkLst>
            <pc:docMk/>
            <pc:sldMk cId="2261002200" sldId="259"/>
            <ac:spMk id="10" creationId="{04523834-FD36-4DBC-9805-72EFC7D856C8}"/>
          </ac:spMkLst>
        </pc:spChg>
        <pc:spChg chg="add mod">
          <ac:chgData name="Edrich Courtney" userId="dfb04096-8865-458c-a324-cbe1a1c4b05f" providerId="ADAL" clId="{153C014E-2D96-487D-A020-0ECF9E11F64C}" dt="2021-08-02T15:21:32.897" v="6240" actId="20577"/>
          <ac:spMkLst>
            <pc:docMk/>
            <pc:sldMk cId="2261002200" sldId="259"/>
            <ac:spMk id="11" creationId="{3B41E0A3-FB39-4998-8CF2-D7A6B58B0065}"/>
          </ac:spMkLst>
        </pc:spChg>
        <pc:picChg chg="del">
          <ac:chgData name="Edrich Courtney" userId="dfb04096-8865-458c-a324-cbe1a1c4b05f" providerId="ADAL" clId="{153C014E-2D96-487D-A020-0ECF9E11F64C}" dt="2021-08-02T13:44:39.001" v="6199" actId="478"/>
          <ac:picMkLst>
            <pc:docMk/>
            <pc:sldMk cId="2261002200" sldId="259"/>
            <ac:picMk id="6" creationId="{B58C9374-FB07-4A53-A204-4AEF189FC341}"/>
          </ac:picMkLst>
        </pc:picChg>
        <pc:picChg chg="add mod">
          <ac:chgData name="Edrich Courtney" userId="dfb04096-8865-458c-a324-cbe1a1c4b05f" providerId="ADAL" clId="{153C014E-2D96-487D-A020-0ECF9E11F64C}" dt="2021-08-02T13:04:21.331" v="5663" actId="14100"/>
          <ac:picMkLst>
            <pc:docMk/>
            <pc:sldMk cId="2261002200" sldId="259"/>
            <ac:picMk id="12" creationId="{F59D51D6-BB46-4B77-AF1D-D3726A356F3C}"/>
          </ac:picMkLst>
        </pc:picChg>
        <pc:picChg chg="add mod ord">
          <ac:chgData name="Edrich Courtney" userId="dfb04096-8865-458c-a324-cbe1a1c4b05f" providerId="ADAL" clId="{153C014E-2D96-487D-A020-0ECF9E11F64C}" dt="2021-08-02T13:44:51.586" v="6204" actId="167"/>
          <ac:picMkLst>
            <pc:docMk/>
            <pc:sldMk cId="2261002200" sldId="259"/>
            <ac:picMk id="13" creationId="{07187BB6-0133-4978-B74A-98D7661F10C5}"/>
          </ac:picMkLst>
        </pc:picChg>
        <pc:picChg chg="add mod">
          <ac:chgData name="Edrich Courtney" userId="dfb04096-8865-458c-a324-cbe1a1c4b05f" providerId="ADAL" clId="{153C014E-2D96-487D-A020-0ECF9E11F64C}" dt="2021-08-02T13:45:46.193" v="6213" actId="1076"/>
          <ac:picMkLst>
            <pc:docMk/>
            <pc:sldMk cId="2261002200" sldId="259"/>
            <ac:picMk id="14" creationId="{AF2684A1-A66E-4B23-A031-FC5267C861E1}"/>
          </ac:picMkLst>
        </pc:picChg>
        <pc:picChg chg="add mod">
          <ac:chgData name="Edrich Courtney" userId="dfb04096-8865-458c-a324-cbe1a1c4b05f" providerId="ADAL" clId="{153C014E-2D96-487D-A020-0ECF9E11F64C}" dt="2021-08-02T13:45:53.001" v="6215" actId="1076"/>
          <ac:picMkLst>
            <pc:docMk/>
            <pc:sldMk cId="2261002200" sldId="259"/>
            <ac:picMk id="15" creationId="{BABED4F8-19F0-4118-94E6-1E6DB2067F61}"/>
          </ac:picMkLst>
        </pc:picChg>
        <pc:picChg chg="add mod">
          <ac:chgData name="Edrich Courtney" userId="dfb04096-8865-458c-a324-cbe1a1c4b05f" providerId="ADAL" clId="{153C014E-2D96-487D-A020-0ECF9E11F64C}" dt="2021-08-02T13:45:57.256" v="6217" actId="1076"/>
          <ac:picMkLst>
            <pc:docMk/>
            <pc:sldMk cId="2261002200" sldId="259"/>
            <ac:picMk id="16" creationId="{3DCD2205-DC3A-4612-8C26-E22AAB3C52E8}"/>
          </ac:picMkLst>
        </pc:picChg>
      </pc:sldChg>
      <pc:sldChg chg="addSp delSp modSp add">
        <pc:chgData name="Edrich Courtney" userId="dfb04096-8865-458c-a324-cbe1a1c4b05f" providerId="ADAL" clId="{153C014E-2D96-487D-A020-0ECF9E11F64C}" dt="2021-08-02T15:16:21.896" v="6232" actId="20577"/>
        <pc:sldMkLst>
          <pc:docMk/>
          <pc:sldMk cId="144140839" sldId="260"/>
        </pc:sldMkLst>
        <pc:spChg chg="del">
          <ac:chgData name="Edrich Courtney" userId="dfb04096-8865-458c-a324-cbe1a1c4b05f" providerId="ADAL" clId="{153C014E-2D96-487D-A020-0ECF9E11F64C}" dt="2021-08-02T11:32:52.727" v="230" actId="478"/>
          <ac:spMkLst>
            <pc:docMk/>
            <pc:sldMk cId="144140839" sldId="260"/>
            <ac:spMk id="2" creationId="{0CA221AF-1DC2-49DB-B4B7-FCBD0838B9A7}"/>
          </ac:spMkLst>
        </pc:spChg>
        <pc:spChg chg="del">
          <ac:chgData name="Edrich Courtney" userId="dfb04096-8865-458c-a324-cbe1a1c4b05f" providerId="ADAL" clId="{153C014E-2D96-487D-A020-0ECF9E11F64C}" dt="2021-08-02T11:32:55.100" v="231" actId="478"/>
          <ac:spMkLst>
            <pc:docMk/>
            <pc:sldMk cId="144140839" sldId="260"/>
            <ac:spMk id="3" creationId="{45791B38-6200-44AF-89B7-8F39133F0A11}"/>
          </ac:spMkLst>
        </pc:spChg>
        <pc:spChg chg="add del mod">
          <ac:chgData name="Edrich Courtney" userId="dfb04096-8865-458c-a324-cbe1a1c4b05f" providerId="ADAL" clId="{153C014E-2D96-487D-A020-0ECF9E11F64C}" dt="2021-08-02T11:34:00.892" v="253"/>
          <ac:spMkLst>
            <pc:docMk/>
            <pc:sldMk cId="144140839" sldId="260"/>
            <ac:spMk id="7" creationId="{0FF7A874-5758-473E-A381-C25C67AF5890}"/>
          </ac:spMkLst>
        </pc:spChg>
        <pc:spChg chg="add del mod">
          <ac:chgData name="Edrich Courtney" userId="dfb04096-8865-458c-a324-cbe1a1c4b05f" providerId="ADAL" clId="{153C014E-2D96-487D-A020-0ECF9E11F64C}" dt="2021-08-02T11:34:00.892" v="253"/>
          <ac:spMkLst>
            <pc:docMk/>
            <pc:sldMk cId="144140839" sldId="260"/>
            <ac:spMk id="9" creationId="{61B89F95-C9D1-4344-8F60-21304CE86700}"/>
          </ac:spMkLst>
        </pc:spChg>
        <pc:spChg chg="add mod">
          <ac:chgData name="Edrich Courtney" userId="dfb04096-8865-458c-a324-cbe1a1c4b05f" providerId="ADAL" clId="{153C014E-2D96-487D-A020-0ECF9E11F64C}" dt="2021-08-02T13:42:28.585" v="6167" actId="1076"/>
          <ac:spMkLst>
            <pc:docMk/>
            <pc:sldMk cId="144140839" sldId="260"/>
            <ac:spMk id="10" creationId="{92BB0A2F-68C6-4BBA-A888-CF999155D48F}"/>
          </ac:spMkLst>
        </pc:spChg>
        <pc:spChg chg="add del mod">
          <ac:chgData name="Edrich Courtney" userId="dfb04096-8865-458c-a324-cbe1a1c4b05f" providerId="ADAL" clId="{153C014E-2D96-487D-A020-0ECF9E11F64C}" dt="2021-08-02T11:45:27.949" v="684"/>
          <ac:spMkLst>
            <pc:docMk/>
            <pc:sldMk cId="144140839" sldId="260"/>
            <ac:spMk id="11" creationId="{26E96213-6331-4774-9EA9-61321B65841A}"/>
          </ac:spMkLst>
        </pc:spChg>
        <pc:spChg chg="add del mod">
          <ac:chgData name="Edrich Courtney" userId="dfb04096-8865-458c-a324-cbe1a1c4b05f" providerId="ADAL" clId="{153C014E-2D96-487D-A020-0ECF9E11F64C}" dt="2021-08-02T11:45:31.052" v="685" actId="478"/>
          <ac:spMkLst>
            <pc:docMk/>
            <pc:sldMk cId="144140839" sldId="260"/>
            <ac:spMk id="12" creationId="{00F68E40-BB72-4597-838C-27A972AFF5AF}"/>
          </ac:spMkLst>
        </pc:spChg>
        <pc:graphicFrameChg chg="add del mod ord modGraphic">
          <ac:chgData name="Edrich Courtney" userId="dfb04096-8865-458c-a324-cbe1a1c4b05f" providerId="ADAL" clId="{153C014E-2D96-487D-A020-0ECF9E11F64C}" dt="2021-08-02T11:44:17.462" v="671" actId="3680"/>
          <ac:graphicFrameMkLst>
            <pc:docMk/>
            <pc:sldMk cId="144140839" sldId="260"/>
            <ac:graphicFrameMk id="13" creationId="{946A12F6-F516-405C-A452-45A1CF3BFE15}"/>
          </ac:graphicFrameMkLst>
        </pc:graphicFrameChg>
        <pc:graphicFrameChg chg="add del mod ord modGraphic">
          <ac:chgData name="Edrich Courtney" userId="dfb04096-8865-458c-a324-cbe1a1c4b05f" providerId="ADAL" clId="{153C014E-2D96-487D-A020-0ECF9E11F64C}" dt="2021-08-02T11:45:16.460" v="682" actId="3680"/>
          <ac:graphicFrameMkLst>
            <pc:docMk/>
            <pc:sldMk cId="144140839" sldId="260"/>
            <ac:graphicFrameMk id="15" creationId="{3B13BACB-436A-46BD-8DE3-E2D4E34FA1FD}"/>
          </ac:graphicFrameMkLst>
        </pc:graphicFrameChg>
        <pc:graphicFrameChg chg="add mod ord modGraphic">
          <ac:chgData name="Edrich Courtney" userId="dfb04096-8865-458c-a324-cbe1a1c4b05f" providerId="ADAL" clId="{153C014E-2D96-487D-A020-0ECF9E11F64C}" dt="2021-08-02T15:16:21.896" v="6232" actId="20577"/>
          <ac:graphicFrameMkLst>
            <pc:docMk/>
            <pc:sldMk cId="144140839" sldId="260"/>
            <ac:graphicFrameMk id="17" creationId="{6DBC7202-F236-412F-A55E-F980FB719457}"/>
          </ac:graphicFrameMkLst>
        </pc:graphicFrameChg>
        <pc:picChg chg="mod">
          <ac:chgData name="Edrich Courtney" userId="dfb04096-8865-458c-a324-cbe1a1c4b05f" providerId="ADAL" clId="{153C014E-2D96-487D-A020-0ECF9E11F64C}" dt="2021-08-02T13:43:21.737" v="6176" actId="14100"/>
          <ac:picMkLst>
            <pc:docMk/>
            <pc:sldMk cId="144140839" sldId="260"/>
            <ac:picMk id="4" creationId="{23B4BDD4-BD61-4135-8A59-FC2BB666260B}"/>
          </ac:picMkLst>
        </pc:picChg>
        <pc:picChg chg="del ord">
          <ac:chgData name="Edrich Courtney" userId="dfb04096-8865-458c-a324-cbe1a1c4b05f" providerId="ADAL" clId="{153C014E-2D96-487D-A020-0ECF9E11F64C}" dt="2021-08-02T13:41:57.336" v="6160" actId="478"/>
          <ac:picMkLst>
            <pc:docMk/>
            <pc:sldMk cId="144140839" sldId="260"/>
            <ac:picMk id="6" creationId="{B58C9374-FB07-4A53-A204-4AEF189FC341}"/>
          </ac:picMkLst>
        </pc:picChg>
        <pc:picChg chg="add del mod">
          <ac:chgData name="Edrich Courtney" userId="dfb04096-8865-458c-a324-cbe1a1c4b05f" providerId="ADAL" clId="{153C014E-2D96-487D-A020-0ECF9E11F64C}" dt="2021-08-02T13:25:49.614" v="5928"/>
          <ac:picMkLst>
            <pc:docMk/>
            <pc:sldMk cId="144140839" sldId="260"/>
            <ac:picMk id="19" creationId="{2CC9F544-45E3-459D-9C48-EBE7176BF185}"/>
          </ac:picMkLst>
        </pc:picChg>
        <pc:picChg chg="add mod">
          <ac:chgData name="Edrich Courtney" userId="dfb04096-8865-458c-a324-cbe1a1c4b05f" providerId="ADAL" clId="{153C014E-2D96-487D-A020-0ECF9E11F64C}" dt="2021-08-02T13:43:45.475" v="6183" actId="1076"/>
          <ac:picMkLst>
            <pc:docMk/>
            <pc:sldMk cId="144140839" sldId="260"/>
            <ac:picMk id="20" creationId="{E3C25589-960D-4E05-AE0A-5667E5FF9353}"/>
          </ac:picMkLst>
        </pc:picChg>
        <pc:picChg chg="add mod ord">
          <ac:chgData name="Edrich Courtney" userId="dfb04096-8865-458c-a324-cbe1a1c4b05f" providerId="ADAL" clId="{153C014E-2D96-487D-A020-0ECF9E11F64C}" dt="2021-08-02T13:42:14.033" v="6165" actId="14100"/>
          <ac:picMkLst>
            <pc:docMk/>
            <pc:sldMk cId="144140839" sldId="260"/>
            <ac:picMk id="21" creationId="{B94FA0DF-353C-4173-9074-B9120DD6ABD9}"/>
          </ac:picMkLst>
        </pc:picChg>
        <pc:picChg chg="add mod">
          <ac:chgData name="Edrich Courtney" userId="dfb04096-8865-458c-a324-cbe1a1c4b05f" providerId="ADAL" clId="{153C014E-2D96-487D-A020-0ECF9E11F64C}" dt="2021-08-02T13:44:24.819" v="6194" actId="1076"/>
          <ac:picMkLst>
            <pc:docMk/>
            <pc:sldMk cId="144140839" sldId="260"/>
            <ac:picMk id="22" creationId="{78CC94B3-1DD4-4E47-BD3B-ABDD2F948ED1}"/>
          </ac:picMkLst>
        </pc:picChg>
        <pc:picChg chg="add mod">
          <ac:chgData name="Edrich Courtney" userId="dfb04096-8865-458c-a324-cbe1a1c4b05f" providerId="ADAL" clId="{153C014E-2D96-487D-A020-0ECF9E11F64C}" dt="2021-08-02T13:44:30.184" v="6196" actId="1076"/>
          <ac:picMkLst>
            <pc:docMk/>
            <pc:sldMk cId="144140839" sldId="260"/>
            <ac:picMk id="23" creationId="{00C63B73-A932-4B76-917F-0FA53DD816E4}"/>
          </ac:picMkLst>
        </pc:picChg>
        <pc:picChg chg="add mod">
          <ac:chgData name="Edrich Courtney" userId="dfb04096-8865-458c-a324-cbe1a1c4b05f" providerId="ADAL" clId="{153C014E-2D96-487D-A020-0ECF9E11F64C}" dt="2021-08-02T13:44:33.983" v="6198" actId="1076"/>
          <ac:picMkLst>
            <pc:docMk/>
            <pc:sldMk cId="144140839" sldId="260"/>
            <ac:picMk id="24" creationId="{8B420DFC-9110-467A-AD9A-0C9396AD59F1}"/>
          </ac:picMkLst>
        </pc:picChg>
      </pc:sldChg>
      <pc:sldChg chg="addSp delSp modSp add">
        <pc:chgData name="Edrich Courtney" userId="dfb04096-8865-458c-a324-cbe1a1c4b05f" providerId="ADAL" clId="{153C014E-2D96-487D-A020-0ECF9E11F64C}" dt="2021-08-02T13:44:13.914" v="6190" actId="1076"/>
        <pc:sldMkLst>
          <pc:docMk/>
          <pc:sldMk cId="3500433391" sldId="261"/>
        </pc:sldMkLst>
        <pc:spChg chg="del">
          <ac:chgData name="Edrich Courtney" userId="dfb04096-8865-458c-a324-cbe1a1c4b05f" providerId="ADAL" clId="{153C014E-2D96-487D-A020-0ECF9E11F64C}" dt="2021-08-02T11:32:57.608" v="232" actId="478"/>
          <ac:spMkLst>
            <pc:docMk/>
            <pc:sldMk cId="3500433391" sldId="261"/>
            <ac:spMk id="2" creationId="{0CA221AF-1DC2-49DB-B4B7-FCBD0838B9A7}"/>
          </ac:spMkLst>
        </pc:spChg>
        <pc:spChg chg="del">
          <ac:chgData name="Edrich Courtney" userId="dfb04096-8865-458c-a324-cbe1a1c4b05f" providerId="ADAL" clId="{153C014E-2D96-487D-A020-0ECF9E11F64C}" dt="2021-08-02T11:32:59.646" v="233" actId="478"/>
          <ac:spMkLst>
            <pc:docMk/>
            <pc:sldMk cId="3500433391" sldId="261"/>
            <ac:spMk id="3" creationId="{45791B38-6200-44AF-89B7-8F39133F0A11}"/>
          </ac:spMkLst>
        </pc:spChg>
        <pc:spChg chg="add del mod">
          <ac:chgData name="Edrich Courtney" userId="dfb04096-8865-458c-a324-cbe1a1c4b05f" providerId="ADAL" clId="{153C014E-2D96-487D-A020-0ECF9E11F64C}" dt="2021-08-02T11:33:30.260" v="234"/>
          <ac:spMkLst>
            <pc:docMk/>
            <pc:sldMk cId="3500433391" sldId="261"/>
            <ac:spMk id="7" creationId="{A3FE0314-DE88-4AF2-9B21-D8FC75EC1BFD}"/>
          </ac:spMkLst>
        </pc:spChg>
        <pc:spChg chg="add del mod">
          <ac:chgData name="Edrich Courtney" userId="dfb04096-8865-458c-a324-cbe1a1c4b05f" providerId="ADAL" clId="{153C014E-2D96-487D-A020-0ECF9E11F64C}" dt="2021-08-02T11:33:30.260" v="234"/>
          <ac:spMkLst>
            <pc:docMk/>
            <pc:sldMk cId="3500433391" sldId="261"/>
            <ac:spMk id="9" creationId="{2CAE92CB-9A22-4D97-B9E4-BAE11BAC8907}"/>
          </ac:spMkLst>
        </pc:spChg>
        <pc:spChg chg="add mod">
          <ac:chgData name="Edrich Courtney" userId="dfb04096-8865-458c-a324-cbe1a1c4b05f" providerId="ADAL" clId="{153C014E-2D96-487D-A020-0ECF9E11F64C}" dt="2021-08-02T13:41:45.968" v="6158" actId="1076"/>
          <ac:spMkLst>
            <pc:docMk/>
            <pc:sldMk cId="3500433391" sldId="261"/>
            <ac:spMk id="10" creationId="{C22F6E56-73D3-4F69-8820-086287336D69}"/>
          </ac:spMkLst>
        </pc:spChg>
        <pc:spChg chg="add mod">
          <ac:chgData name="Edrich Courtney" userId="dfb04096-8865-458c-a324-cbe1a1c4b05f" providerId="ADAL" clId="{153C014E-2D96-487D-A020-0ECF9E11F64C}" dt="2021-08-02T13:41:48.880" v="6159" actId="1076"/>
          <ac:spMkLst>
            <pc:docMk/>
            <pc:sldMk cId="3500433391" sldId="261"/>
            <ac:spMk id="11" creationId="{EFE9026D-2ADC-4EF4-BB67-6526603F355F}"/>
          </ac:spMkLst>
        </pc:spChg>
        <pc:picChg chg="del">
          <ac:chgData name="Edrich Courtney" userId="dfb04096-8865-458c-a324-cbe1a1c4b05f" providerId="ADAL" clId="{153C014E-2D96-487D-A020-0ECF9E11F64C}" dt="2021-08-02T13:40:53.867" v="6146" actId="478"/>
          <ac:picMkLst>
            <pc:docMk/>
            <pc:sldMk cId="3500433391" sldId="261"/>
            <ac:picMk id="6" creationId="{B58C9374-FB07-4A53-A204-4AEF189FC341}"/>
          </ac:picMkLst>
        </pc:picChg>
        <pc:picChg chg="add mod">
          <ac:chgData name="Edrich Courtney" userId="dfb04096-8865-458c-a324-cbe1a1c4b05f" providerId="ADAL" clId="{153C014E-2D96-487D-A020-0ECF9E11F64C}" dt="2021-08-02T13:41:40.199" v="6157" actId="688"/>
          <ac:picMkLst>
            <pc:docMk/>
            <pc:sldMk cId="3500433391" sldId="261"/>
            <ac:picMk id="12" creationId="{7134AF25-305D-4D64-8BAA-EB0B451BE1B6}"/>
          </ac:picMkLst>
        </pc:picChg>
        <pc:picChg chg="add mod ord">
          <ac:chgData name="Edrich Courtney" userId="dfb04096-8865-458c-a324-cbe1a1c4b05f" providerId="ADAL" clId="{153C014E-2D96-487D-A020-0ECF9E11F64C}" dt="2021-08-02T13:41:10.624" v="6151" actId="14100"/>
          <ac:picMkLst>
            <pc:docMk/>
            <pc:sldMk cId="3500433391" sldId="261"/>
            <ac:picMk id="13" creationId="{AA582A64-0A0F-4891-A9C6-C527A515A0B5}"/>
          </ac:picMkLst>
        </pc:picChg>
        <pc:picChg chg="add mod">
          <ac:chgData name="Edrich Courtney" userId="dfb04096-8865-458c-a324-cbe1a1c4b05f" providerId="ADAL" clId="{153C014E-2D96-487D-A020-0ECF9E11F64C}" dt="2021-08-02T13:43:57.001" v="6185" actId="1076"/>
          <ac:picMkLst>
            <pc:docMk/>
            <pc:sldMk cId="3500433391" sldId="261"/>
            <ac:picMk id="14" creationId="{968EE45B-7814-454D-9681-C1857769B057}"/>
          </ac:picMkLst>
        </pc:picChg>
        <pc:picChg chg="add mod">
          <ac:chgData name="Edrich Courtney" userId="dfb04096-8865-458c-a324-cbe1a1c4b05f" providerId="ADAL" clId="{153C014E-2D96-487D-A020-0ECF9E11F64C}" dt="2021-08-02T13:44:03.681" v="6187" actId="1076"/>
          <ac:picMkLst>
            <pc:docMk/>
            <pc:sldMk cId="3500433391" sldId="261"/>
            <ac:picMk id="15" creationId="{2468A525-0EF4-4378-8915-9E5B5E85B5D3}"/>
          </ac:picMkLst>
        </pc:picChg>
        <pc:picChg chg="add mod">
          <ac:chgData name="Edrich Courtney" userId="dfb04096-8865-458c-a324-cbe1a1c4b05f" providerId="ADAL" clId="{153C014E-2D96-487D-A020-0ECF9E11F64C}" dt="2021-08-02T13:44:13.914" v="6190" actId="1076"/>
          <ac:picMkLst>
            <pc:docMk/>
            <pc:sldMk cId="3500433391" sldId="261"/>
            <ac:picMk id="16" creationId="{568F5B55-3C96-4B99-B992-8332E9245215}"/>
          </ac:picMkLst>
        </pc:picChg>
      </pc:sldChg>
    </pc:docChg>
  </pc:docChgLst>
  <pc:docChgLst>
    <pc:chgData name="Edrich Courtney" userId="dfb04096-8865-458c-a324-cbe1a1c4b05f" providerId="ADAL" clId="{D9F6E719-4E60-488C-B51E-B06D45513387}"/>
    <pc:docChg chg="undo redo custSel modSld">
      <pc:chgData name="Edrich Courtney" userId="dfb04096-8865-458c-a324-cbe1a1c4b05f" providerId="ADAL" clId="{D9F6E719-4E60-488C-B51E-B06D45513387}" dt="2021-08-03T10:39:23.735" v="208" actId="20577"/>
      <pc:docMkLst>
        <pc:docMk/>
      </pc:docMkLst>
      <pc:sldChg chg="addSp delSp modSp delAnim modAnim">
        <pc:chgData name="Edrich Courtney" userId="dfb04096-8865-458c-a324-cbe1a1c4b05f" providerId="ADAL" clId="{D9F6E719-4E60-488C-B51E-B06D45513387}" dt="2021-08-03T10:30:49.548" v="156"/>
        <pc:sldMkLst>
          <pc:docMk/>
          <pc:sldMk cId="3318894767" sldId="256"/>
        </pc:sldMkLst>
        <pc:picChg chg="del">
          <ac:chgData name="Edrich Courtney" userId="dfb04096-8865-458c-a324-cbe1a1c4b05f" providerId="ADAL" clId="{D9F6E719-4E60-488C-B51E-B06D45513387}" dt="2021-08-03T09:08:53.130" v="0" actId="478"/>
          <ac:picMkLst>
            <pc:docMk/>
            <pc:sldMk cId="3318894767" sldId="256"/>
            <ac:picMk id="5" creationId="{DDDE3344-FD4A-4D00-8B4F-52D1858FFDA5}"/>
          </ac:picMkLst>
        </pc:picChg>
        <pc:picChg chg="del">
          <ac:chgData name="Edrich Courtney" userId="dfb04096-8865-458c-a324-cbe1a1c4b05f" providerId="ADAL" clId="{D9F6E719-4E60-488C-B51E-B06D45513387}" dt="2021-08-03T09:11:05.519" v="1" actId="478"/>
          <ac:picMkLst>
            <pc:docMk/>
            <pc:sldMk cId="3318894767" sldId="256"/>
            <ac:picMk id="6" creationId="{5C90971A-F419-4D71-BA1D-40CDD1659B5E}"/>
          </ac:picMkLst>
        </pc:picChg>
        <pc:picChg chg="del">
          <ac:chgData name="Edrich Courtney" userId="dfb04096-8865-458c-a324-cbe1a1c4b05f" providerId="ADAL" clId="{D9F6E719-4E60-488C-B51E-B06D45513387}" dt="2021-08-03T09:22:43.897" v="2" actId="478"/>
          <ac:picMkLst>
            <pc:docMk/>
            <pc:sldMk cId="3318894767" sldId="256"/>
            <ac:picMk id="7" creationId="{75CC06FE-24BC-4E95-A5B5-26338B43B656}"/>
          </ac:picMkLst>
        </pc:picChg>
        <pc:picChg chg="del">
          <ac:chgData name="Edrich Courtney" userId="dfb04096-8865-458c-a324-cbe1a1c4b05f" providerId="ADAL" clId="{D9F6E719-4E60-488C-B51E-B06D45513387}" dt="2021-08-03T09:37:28.169" v="8" actId="478"/>
          <ac:picMkLst>
            <pc:docMk/>
            <pc:sldMk cId="3318894767" sldId="256"/>
            <ac:picMk id="11" creationId="{A845335F-1030-4913-BDBB-1E9B9EE34F39}"/>
          </ac:picMkLst>
        </pc:picChg>
        <pc:picChg chg="add mod">
          <ac:chgData name="Edrich Courtney" userId="dfb04096-8865-458c-a324-cbe1a1c4b05f" providerId="ADAL" clId="{D9F6E719-4E60-488C-B51E-B06D45513387}" dt="2021-08-03T10:23:40.948" v="19" actId="1076"/>
          <ac:picMkLst>
            <pc:docMk/>
            <pc:sldMk cId="3318894767" sldId="256"/>
            <ac:picMk id="19" creationId="{001E4FCD-B68C-48EE-BAC0-A1FD568A9408}"/>
          </ac:picMkLst>
        </pc:picChg>
      </pc:sldChg>
      <pc:sldChg chg="delSp modSp delAnim modAnim">
        <pc:chgData name="Edrich Courtney" userId="dfb04096-8865-458c-a324-cbe1a1c4b05f" providerId="ADAL" clId="{D9F6E719-4E60-488C-B51E-B06D45513387}" dt="2021-08-03T10:39:23.735" v="208" actId="20577"/>
        <pc:sldMkLst>
          <pc:docMk/>
          <pc:sldMk cId="1667129768" sldId="258"/>
        </pc:sldMkLst>
        <pc:spChg chg="mod">
          <ac:chgData name="Edrich Courtney" userId="dfb04096-8865-458c-a324-cbe1a1c4b05f" providerId="ADAL" clId="{D9F6E719-4E60-488C-B51E-B06D45513387}" dt="2021-08-03T10:39:23.735" v="208" actId="20577"/>
          <ac:spMkLst>
            <pc:docMk/>
            <pc:sldMk cId="1667129768" sldId="258"/>
            <ac:spMk id="16" creationId="{88F76FFE-3698-4C43-A9B7-8163D7BAA5DC}"/>
          </ac:spMkLst>
        </pc:spChg>
        <pc:spChg chg="mod">
          <ac:chgData name="Edrich Courtney" userId="dfb04096-8865-458c-a324-cbe1a1c4b05f" providerId="ADAL" clId="{D9F6E719-4E60-488C-B51E-B06D45513387}" dt="2021-08-03T10:27:30.084" v="102" actId="27636"/>
          <ac:spMkLst>
            <pc:docMk/>
            <pc:sldMk cId="1667129768" sldId="258"/>
            <ac:spMk id="17" creationId="{42B7398A-1482-4FFB-8AEB-1AAA257C9A4A}"/>
          </ac:spMkLst>
        </pc:spChg>
        <pc:picChg chg="mod">
          <ac:chgData name="Edrich Courtney" userId="dfb04096-8865-458c-a324-cbe1a1c4b05f" providerId="ADAL" clId="{D9F6E719-4E60-488C-B51E-B06D45513387}" dt="2021-08-03T09:28:04.458" v="5"/>
          <ac:picMkLst>
            <pc:docMk/>
            <pc:sldMk cId="1667129768" sldId="258"/>
            <ac:picMk id="2" creationId="{8715A4E1-30E3-4DA3-AEF2-19CFDA690FED}"/>
          </ac:picMkLst>
        </pc:picChg>
        <pc:picChg chg="del">
          <ac:chgData name="Edrich Courtney" userId="dfb04096-8865-458c-a324-cbe1a1c4b05f" providerId="ADAL" clId="{D9F6E719-4E60-488C-B51E-B06D45513387}" dt="2021-08-03T09:44:06.390" v="9" actId="478"/>
          <ac:picMkLst>
            <pc:docMk/>
            <pc:sldMk cId="1667129768" sldId="258"/>
            <ac:picMk id="3" creationId="{AF627371-EC29-4C1C-BF42-07C83012C629}"/>
          </ac:picMkLst>
        </pc:picChg>
        <pc:picChg chg="del">
          <ac:chgData name="Edrich Courtney" userId="dfb04096-8865-458c-a324-cbe1a1c4b05f" providerId="ADAL" clId="{D9F6E719-4E60-488C-B51E-B06D45513387}" dt="2021-08-03T09:49:07.924" v="10" actId="478"/>
          <ac:picMkLst>
            <pc:docMk/>
            <pc:sldMk cId="1667129768" sldId="258"/>
            <ac:picMk id="5" creationId="{392F5501-0082-46A9-AAF9-A67B317776F9}"/>
          </ac:picMkLst>
        </pc:picChg>
        <pc:picChg chg="del">
          <ac:chgData name="Edrich Courtney" userId="dfb04096-8865-458c-a324-cbe1a1c4b05f" providerId="ADAL" clId="{D9F6E719-4E60-488C-B51E-B06D45513387}" dt="2021-08-03T10:00:48.705" v="11" actId="478"/>
          <ac:picMkLst>
            <pc:docMk/>
            <pc:sldMk cId="1667129768" sldId="258"/>
            <ac:picMk id="6" creationId="{8C95558A-ABDE-40C3-B5B2-952D51FAD978}"/>
          </ac:picMkLst>
        </pc:picChg>
        <pc:picChg chg="del mod">
          <ac:chgData name="Edrich Courtney" userId="dfb04096-8865-458c-a324-cbe1a1c4b05f" providerId="ADAL" clId="{D9F6E719-4E60-488C-B51E-B06D45513387}" dt="2021-08-03T10:16:33.310" v="14" actId="478"/>
          <ac:picMkLst>
            <pc:docMk/>
            <pc:sldMk cId="1667129768" sldId="258"/>
            <ac:picMk id="7" creationId="{858BF08D-39C3-40BA-99D7-9DC17BEC11C8}"/>
          </ac:picMkLst>
        </pc:picChg>
        <pc:picChg chg="del mod">
          <ac:chgData name="Edrich Courtney" userId="dfb04096-8865-458c-a324-cbe1a1c4b05f" providerId="ADAL" clId="{D9F6E719-4E60-488C-B51E-B06D45513387}" dt="2021-08-03T10:23:24.618" v="16" actId="478"/>
          <ac:picMkLst>
            <pc:docMk/>
            <pc:sldMk cId="1667129768" sldId="258"/>
            <ac:picMk id="8" creationId="{D14A8EBC-0DBA-4C15-98C0-9141FE477AC4}"/>
          </ac:picMkLst>
        </pc:picChg>
        <pc:picChg chg="del">
          <ac:chgData name="Edrich Courtney" userId="dfb04096-8865-458c-a324-cbe1a1c4b05f" providerId="ADAL" clId="{D9F6E719-4E60-488C-B51E-B06D45513387}" dt="2021-08-03T10:23:32.012" v="17"/>
          <ac:picMkLst>
            <pc:docMk/>
            <pc:sldMk cId="1667129768" sldId="258"/>
            <ac:picMk id="9" creationId="{574B72A7-72EA-4982-AC07-BEFC1637C435}"/>
          </ac:picMkLst>
        </pc:picChg>
      </pc:sldChg>
      <pc:sldChg chg="modSp">
        <pc:chgData name="Edrich Courtney" userId="dfb04096-8865-458c-a324-cbe1a1c4b05f" providerId="ADAL" clId="{D9F6E719-4E60-488C-B51E-B06D45513387}" dt="2021-08-03T10:26:32.239" v="75" actId="20577"/>
        <pc:sldMkLst>
          <pc:docMk/>
          <pc:sldMk cId="2261002200" sldId="259"/>
        </pc:sldMkLst>
        <pc:spChg chg="mod">
          <ac:chgData name="Edrich Courtney" userId="dfb04096-8865-458c-a324-cbe1a1c4b05f" providerId="ADAL" clId="{D9F6E719-4E60-488C-B51E-B06D45513387}" dt="2021-08-03T10:26:32.239" v="75" actId="20577"/>
          <ac:spMkLst>
            <pc:docMk/>
            <pc:sldMk cId="2261002200" sldId="259"/>
            <ac:spMk id="11" creationId="{3B41E0A3-FB39-4998-8CF2-D7A6B58B0065}"/>
          </ac:spMkLst>
        </pc:spChg>
      </pc:sldChg>
      <pc:sldChg chg="modSp">
        <pc:chgData name="Edrich Courtney" userId="dfb04096-8865-458c-a324-cbe1a1c4b05f" providerId="ADAL" clId="{D9F6E719-4E60-488C-B51E-B06D45513387}" dt="2021-08-03T10:38:55.867" v="157" actId="313"/>
        <pc:sldMkLst>
          <pc:docMk/>
          <pc:sldMk cId="144140839" sldId="260"/>
        </pc:sldMkLst>
        <pc:graphicFrameChg chg="modGraphic">
          <ac:chgData name="Edrich Courtney" userId="dfb04096-8865-458c-a324-cbe1a1c4b05f" providerId="ADAL" clId="{D9F6E719-4E60-488C-B51E-B06D45513387}" dt="2021-08-03T10:38:55.867" v="157" actId="313"/>
          <ac:graphicFrameMkLst>
            <pc:docMk/>
            <pc:sldMk cId="144140839" sldId="260"/>
            <ac:graphicFrameMk id="17" creationId="{6DBC7202-F236-412F-A55E-F980FB719457}"/>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358D-6549-4065-A043-2951553E25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4CA2A5-2DBE-4913-937E-6B31DC9B7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AE27F6-833F-40B1-888D-4219FFCC9B0B}"/>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0B1967F9-9221-4653-AFD2-BF80071EA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5FD6D-2584-45C2-8FA3-59FC2A2852DA}"/>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216084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B51F-E5F5-4A30-8176-88A48018F5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51AB7-E6D3-4D00-9D57-13AFCB6DA4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B306F3-EA5F-42D3-88F4-7D13AE708212}"/>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58FAF19F-FE5C-4B49-B739-0F0F9F1F16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83FAD6-BAB8-444E-8B7A-8287E4C9F38F}"/>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140037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18FB0B-444B-4949-B8A4-8583E4E5BF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E41BF3-E53A-4E63-8CA6-7C1D352B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2373B-A4C0-42AE-B55A-0F639D5357F2}"/>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9A98686D-6E58-4B9F-83DE-13C4197C6C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9060A3-E50E-41EE-8B71-059521285161}"/>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111879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83BC-D7FF-4798-84D7-213DE86B0D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3104C2-5961-4D96-A61D-1ADE0E30E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39C197-C184-4679-9BC8-129B11A1C0B7}"/>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EE085CEC-1E0D-4006-9C89-46B8D7D855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D6CE6C-46BC-4648-B3F9-7B391B37D0EC}"/>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211326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BFB4-CCA1-48EC-A2A3-F41B94A49B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942ED1-34BB-44CB-A8CA-87902F208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0EF56-4582-48A4-9E30-BFDDFA29B570}"/>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D21C5E78-D095-4B1C-BAAD-CC8418EBD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FA387B-2B62-4627-B115-4296A335D55C}"/>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163360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5E47-9855-47B3-8379-C806AA62C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E03C13-46DA-42C4-9B52-434427E3DE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00BB2C-6A6B-461E-8EFC-06D1C764CD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E7A696-8950-42BB-9976-67B3983CF1A8}"/>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6" name="Footer Placeholder 5">
            <a:extLst>
              <a:ext uri="{FF2B5EF4-FFF2-40B4-BE49-F238E27FC236}">
                <a16:creationId xmlns:a16="http://schemas.microsoft.com/office/drawing/2014/main" id="{CE5D071E-1431-4DF2-8833-E6C3A333CF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6B932C-8D98-4176-993C-965C9F3661C7}"/>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159305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82E4-F84D-4ED1-B87C-2FC81DD9339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F6B59F-9BA7-49CE-AEAB-D00BCDAF3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CD416-B6D7-40A5-9D98-3CEC7DE81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D7BD71-5B0D-45E6-866A-2FB9B4FA8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B0EC0-7297-4A2D-8FFF-FEA7429EA9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E91FFA-4CFB-43F5-B43F-8C797CCBA362}"/>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8" name="Footer Placeholder 7">
            <a:extLst>
              <a:ext uri="{FF2B5EF4-FFF2-40B4-BE49-F238E27FC236}">
                <a16:creationId xmlns:a16="http://schemas.microsoft.com/office/drawing/2014/main" id="{5FC57A09-4686-4D23-8458-005D1C268F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691707-66D6-4013-8409-366DB561C80A}"/>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345890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F713-F3EF-462F-8B8A-BBB699E502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B89956-E1C2-4A21-A250-7ACE2C9C0784}"/>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4" name="Footer Placeholder 3">
            <a:extLst>
              <a:ext uri="{FF2B5EF4-FFF2-40B4-BE49-F238E27FC236}">
                <a16:creationId xmlns:a16="http://schemas.microsoft.com/office/drawing/2014/main" id="{586AE5EE-8D15-4FD3-A379-F8B74E09132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0AB562-07BC-41C4-B196-72EBE24C78DB}"/>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404721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8AA02-BF4C-4C01-B5FF-60410AE0E4C6}"/>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3" name="Footer Placeholder 2">
            <a:extLst>
              <a:ext uri="{FF2B5EF4-FFF2-40B4-BE49-F238E27FC236}">
                <a16:creationId xmlns:a16="http://schemas.microsoft.com/office/drawing/2014/main" id="{46FFF6F0-40F2-453C-863E-1A83CBE367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985B5F-61CA-433C-97AE-3489E57CE9E2}"/>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858494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9676-84EC-4BAB-A787-203CD2196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5179D7-57B6-42FB-B507-83EC6E074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75F628-7ED8-4C58-AA6E-DAD72F2B7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EC7D6-EAE7-4CFE-B6C0-59A93765B8EF}"/>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6" name="Footer Placeholder 5">
            <a:extLst>
              <a:ext uri="{FF2B5EF4-FFF2-40B4-BE49-F238E27FC236}">
                <a16:creationId xmlns:a16="http://schemas.microsoft.com/office/drawing/2014/main" id="{5E998D10-7D4D-4556-9402-ED73ECD215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99D416-94A5-48AB-8069-29D059FCF29A}"/>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412791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44E5-2A8A-4B85-AFA5-ACE17E6BC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4264FF-B266-4EDB-8AF9-DB3DBC03A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3EF7AE-E96A-47F7-86CD-B0C07C0B4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E146E-74A5-4C18-B203-7A5E53C72975}"/>
              </a:ext>
            </a:extLst>
          </p:cNvPr>
          <p:cNvSpPr>
            <a:spLocks noGrp="1"/>
          </p:cNvSpPr>
          <p:nvPr>
            <p:ph type="dt" sz="half" idx="10"/>
          </p:nvPr>
        </p:nvSpPr>
        <p:spPr/>
        <p:txBody>
          <a:bodyPr/>
          <a:lstStyle/>
          <a:p>
            <a:fld id="{DE40D706-D378-457A-A2DB-F88B1A760219}" type="datetimeFigureOut">
              <a:rPr lang="en-GB" smtClean="0"/>
              <a:t>19/08/2021</a:t>
            </a:fld>
            <a:endParaRPr lang="en-GB"/>
          </a:p>
        </p:txBody>
      </p:sp>
      <p:sp>
        <p:nvSpPr>
          <p:cNvPr id="6" name="Footer Placeholder 5">
            <a:extLst>
              <a:ext uri="{FF2B5EF4-FFF2-40B4-BE49-F238E27FC236}">
                <a16:creationId xmlns:a16="http://schemas.microsoft.com/office/drawing/2014/main" id="{963C8CB4-BBBF-420E-A1AE-9379150586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FA18E6-137A-41BF-9E60-0B40A5EA8761}"/>
              </a:ext>
            </a:extLst>
          </p:cNvPr>
          <p:cNvSpPr>
            <a:spLocks noGrp="1"/>
          </p:cNvSpPr>
          <p:nvPr>
            <p:ph type="sldNum" sz="quarter" idx="12"/>
          </p:nvPr>
        </p:nvSpPr>
        <p:spPr/>
        <p:txBody>
          <a:bodyPr/>
          <a:lstStyle/>
          <a:p>
            <a:fld id="{B173B66A-5872-490F-9F5A-A55780526615}" type="slidenum">
              <a:rPr lang="en-GB" smtClean="0"/>
              <a:t>‹#›</a:t>
            </a:fld>
            <a:endParaRPr lang="en-GB"/>
          </a:p>
        </p:txBody>
      </p:sp>
    </p:spTree>
    <p:extLst>
      <p:ext uri="{BB962C8B-B14F-4D97-AF65-F5344CB8AC3E}">
        <p14:creationId xmlns:p14="http://schemas.microsoft.com/office/powerpoint/2010/main" val="118931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DA8E4-24D8-4207-806D-766DE42BC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22B879-2BB3-4CA1-9C19-A6E4AEC1C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D7E82F-CA24-480B-9C4C-6EA6B0DD35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0D706-D378-457A-A2DB-F88B1A760219}" type="datetimeFigureOut">
              <a:rPr lang="en-GB" smtClean="0"/>
              <a:t>19/08/2021</a:t>
            </a:fld>
            <a:endParaRPr lang="en-GB"/>
          </a:p>
        </p:txBody>
      </p:sp>
      <p:sp>
        <p:nvSpPr>
          <p:cNvPr id="5" name="Footer Placeholder 4">
            <a:extLst>
              <a:ext uri="{FF2B5EF4-FFF2-40B4-BE49-F238E27FC236}">
                <a16:creationId xmlns:a16="http://schemas.microsoft.com/office/drawing/2014/main" id="{DC8F7E3E-DE46-4C56-AED8-F6A717CDE7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4B184F-0BF7-4960-97F8-76D7F44629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3B66A-5872-490F-9F5A-A55780526615}" type="slidenum">
              <a:rPr lang="en-GB" smtClean="0"/>
              <a:t>‹#›</a:t>
            </a:fld>
            <a:endParaRPr lang="en-GB"/>
          </a:p>
        </p:txBody>
      </p:sp>
    </p:spTree>
    <p:extLst>
      <p:ext uri="{BB962C8B-B14F-4D97-AF65-F5344CB8AC3E}">
        <p14:creationId xmlns:p14="http://schemas.microsoft.com/office/powerpoint/2010/main" val="221224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17/06/relationships/model3d" Target="../media/model3d1.glb"/><Relationship Id="rId17" Type="http://schemas.openxmlformats.org/officeDocument/2006/relationships/image" Target="../media/image12.png"/><Relationship Id="rId2" Type="http://schemas.openxmlformats.org/officeDocument/2006/relationships/audio" Target="../media/media1.m4a"/><Relationship Id="rId16" Type="http://schemas.microsoft.com/office/2017/06/relationships/model3d" Target="../media/model3d2.glb"/><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A435B0-76E2-439D-9CF8-B6C891C6EDEC}"/>
              </a:ext>
            </a:extLst>
          </p:cNvPr>
          <p:cNvPicPr>
            <a:picLocks noChangeAspect="1"/>
          </p:cNvPicPr>
          <p:nvPr/>
        </p:nvPicPr>
        <p:blipFill>
          <a:blip r:embed="rId4"/>
          <a:stretch>
            <a:fillRect/>
          </a:stretch>
        </p:blipFill>
        <p:spPr>
          <a:xfrm>
            <a:off x="0" y="3101923"/>
            <a:ext cx="12219215" cy="3756077"/>
          </a:xfrm>
          <a:prstGeom prst="rect">
            <a:avLst/>
          </a:prstGeom>
        </p:spPr>
      </p:pic>
      <p:sp>
        <p:nvSpPr>
          <p:cNvPr id="2" name="Title 1">
            <a:extLst>
              <a:ext uri="{FF2B5EF4-FFF2-40B4-BE49-F238E27FC236}">
                <a16:creationId xmlns:a16="http://schemas.microsoft.com/office/drawing/2014/main" id="{0CA221AF-1DC2-49DB-B4B7-FCBD0838B9A7}"/>
              </a:ext>
            </a:extLst>
          </p:cNvPr>
          <p:cNvSpPr>
            <a:spLocks noGrp="1"/>
          </p:cNvSpPr>
          <p:nvPr>
            <p:ph type="ctrTitle"/>
          </p:nvPr>
        </p:nvSpPr>
        <p:spPr>
          <a:xfrm>
            <a:off x="1523998" y="1145024"/>
            <a:ext cx="9144000" cy="1848136"/>
          </a:xfrm>
        </p:spPr>
        <p:txBody>
          <a:bodyPr>
            <a:normAutofit fontScale="90000"/>
          </a:bodyPr>
          <a:lstStyle/>
          <a:p>
            <a:r>
              <a:rPr lang="en-GB" sz="4400" dirty="0">
                <a:solidFill>
                  <a:srgbClr val="0070C0"/>
                </a:solidFill>
                <a:latin typeface="+mn-lt"/>
              </a:rPr>
              <a:t>Considerations for safe use of oral acitretin for treatment of ichthyosis in a young infant</a:t>
            </a:r>
          </a:p>
        </p:txBody>
      </p:sp>
      <p:sp>
        <p:nvSpPr>
          <p:cNvPr id="3" name="Subtitle 2">
            <a:extLst>
              <a:ext uri="{FF2B5EF4-FFF2-40B4-BE49-F238E27FC236}">
                <a16:creationId xmlns:a16="http://schemas.microsoft.com/office/drawing/2014/main" id="{45791B38-6200-44AF-89B7-8F39133F0A11}"/>
              </a:ext>
            </a:extLst>
          </p:cNvPr>
          <p:cNvSpPr>
            <a:spLocks noGrp="1"/>
          </p:cNvSpPr>
          <p:nvPr>
            <p:ph type="subTitle" idx="1"/>
          </p:nvPr>
        </p:nvSpPr>
        <p:spPr>
          <a:xfrm>
            <a:off x="1575878" y="2929405"/>
            <a:ext cx="9144000" cy="1655762"/>
          </a:xfrm>
        </p:spPr>
        <p:txBody>
          <a:bodyPr>
            <a:normAutofit/>
          </a:bodyPr>
          <a:lstStyle/>
          <a:p>
            <a:r>
              <a:rPr lang="en-GB" sz="2800" u="sng" dirty="0"/>
              <a:t>Courtney Edrich</a:t>
            </a:r>
            <a:r>
              <a:rPr lang="en-GB" sz="2800" dirty="0"/>
              <a:t>, Anita Aindow</a:t>
            </a:r>
          </a:p>
          <a:p>
            <a:r>
              <a:rPr lang="en-GB" sz="2800" dirty="0"/>
              <a:t>Medicines Information Unit</a:t>
            </a:r>
          </a:p>
          <a:p>
            <a:r>
              <a:rPr lang="en-GB" sz="2800" dirty="0"/>
              <a:t>Alder Hey Children’s NHS Foundation Trust </a:t>
            </a:r>
          </a:p>
        </p:txBody>
      </p:sp>
      <p:pic>
        <p:nvPicPr>
          <p:cNvPr id="4" name="Picture 3">
            <a:extLst>
              <a:ext uri="{FF2B5EF4-FFF2-40B4-BE49-F238E27FC236}">
                <a16:creationId xmlns:a16="http://schemas.microsoft.com/office/drawing/2014/main" id="{23B4BDD4-BD61-4135-8A59-FC2BB666260B}"/>
              </a:ext>
            </a:extLst>
          </p:cNvPr>
          <p:cNvPicPr/>
          <p:nvPr/>
        </p:nvPicPr>
        <p:blipFill rotWithShape="1">
          <a:blip r:embed="rId5" cstate="print">
            <a:extLst>
              <a:ext uri="{28A0092B-C50C-407E-A947-70E740481C1C}">
                <a14:useLocalDpi xmlns:a14="http://schemas.microsoft.com/office/drawing/2010/main" val="0"/>
              </a:ext>
            </a:extLst>
          </a:blip>
          <a:srcRect l="32473" t="16750" r="7302" b="32250"/>
          <a:stretch/>
        </p:blipFill>
        <p:spPr bwMode="auto">
          <a:xfrm>
            <a:off x="9558972" y="232410"/>
            <a:ext cx="2218055" cy="843915"/>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C3D7683-765F-4BA8-973F-DA6742F6C55D}"/>
              </a:ext>
            </a:extLst>
          </p:cNvPr>
          <p:cNvPicPr>
            <a:picLocks noChangeAspect="1"/>
          </p:cNvPicPr>
          <p:nvPr/>
        </p:nvPicPr>
        <p:blipFill rotWithShape="1">
          <a:blip r:embed="rId6"/>
          <a:srcRect b="8135"/>
          <a:stretch/>
        </p:blipFill>
        <p:spPr>
          <a:xfrm>
            <a:off x="11293169" y="3280425"/>
            <a:ext cx="554831" cy="297150"/>
          </a:xfrm>
          <a:prstGeom prst="rect">
            <a:avLst/>
          </a:prstGeom>
        </p:spPr>
      </p:pic>
      <p:pic>
        <p:nvPicPr>
          <p:cNvPr id="10" name="Picture 9">
            <a:extLst>
              <a:ext uri="{FF2B5EF4-FFF2-40B4-BE49-F238E27FC236}">
                <a16:creationId xmlns:a16="http://schemas.microsoft.com/office/drawing/2014/main" id="{DBCFE041-A12C-4111-B04C-B41BDCF2C210}"/>
              </a:ext>
            </a:extLst>
          </p:cNvPr>
          <p:cNvPicPr>
            <a:picLocks noChangeAspect="1"/>
          </p:cNvPicPr>
          <p:nvPr/>
        </p:nvPicPr>
        <p:blipFill>
          <a:blip r:embed="rId7"/>
          <a:stretch>
            <a:fillRect/>
          </a:stretch>
        </p:blipFill>
        <p:spPr>
          <a:xfrm>
            <a:off x="1823957" y="4216788"/>
            <a:ext cx="486477" cy="735952"/>
          </a:xfrm>
          <a:prstGeom prst="rect">
            <a:avLst/>
          </a:prstGeom>
        </p:spPr>
      </p:pic>
      <p:pic>
        <p:nvPicPr>
          <p:cNvPr id="24" name="Graphic 23" descr="Sign">
            <a:extLst>
              <a:ext uri="{FF2B5EF4-FFF2-40B4-BE49-F238E27FC236}">
                <a16:creationId xmlns:a16="http://schemas.microsoft.com/office/drawing/2014/main" id="{FAFA7896-25E0-4BB5-B28A-06539CE736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9854" y="2138758"/>
            <a:ext cx="4623880" cy="3098012"/>
          </a:xfrm>
          <a:prstGeom prst="rect">
            <a:avLst/>
          </a:prstGeom>
        </p:spPr>
      </p:pic>
      <p:pic>
        <p:nvPicPr>
          <p:cNvPr id="32" name="Picture 31">
            <a:extLst>
              <a:ext uri="{FF2B5EF4-FFF2-40B4-BE49-F238E27FC236}">
                <a16:creationId xmlns:a16="http://schemas.microsoft.com/office/drawing/2014/main" id="{C7D30A75-0942-480A-A7F0-3304022A3FF5}"/>
              </a:ext>
            </a:extLst>
          </p:cNvPr>
          <p:cNvPicPr>
            <a:picLocks noChangeAspect="1"/>
          </p:cNvPicPr>
          <p:nvPr/>
        </p:nvPicPr>
        <p:blipFill>
          <a:blip r:embed="rId10"/>
          <a:stretch>
            <a:fillRect/>
          </a:stretch>
        </p:blipFill>
        <p:spPr>
          <a:xfrm>
            <a:off x="1104901" y="2921598"/>
            <a:ext cx="1092200" cy="831021"/>
          </a:xfrm>
          <a:prstGeom prst="rect">
            <a:avLst/>
          </a:prstGeom>
        </p:spPr>
      </p:pic>
      <p:pic>
        <p:nvPicPr>
          <p:cNvPr id="39" name="Picture 38">
            <a:extLst>
              <a:ext uri="{FF2B5EF4-FFF2-40B4-BE49-F238E27FC236}">
                <a16:creationId xmlns:a16="http://schemas.microsoft.com/office/drawing/2014/main" id="{AA558D83-A570-4C1E-9076-99D60F594540}"/>
              </a:ext>
            </a:extLst>
          </p:cNvPr>
          <p:cNvPicPr>
            <a:picLocks noChangeAspect="1"/>
          </p:cNvPicPr>
          <p:nvPr/>
        </p:nvPicPr>
        <p:blipFill rotWithShape="1">
          <a:blip r:embed="rId11"/>
          <a:srcRect b="6745"/>
          <a:stretch/>
        </p:blipFill>
        <p:spPr>
          <a:xfrm>
            <a:off x="870547" y="4217594"/>
            <a:ext cx="569340" cy="735146"/>
          </a:xfrm>
          <a:prstGeom prst="rect">
            <a:avLst/>
          </a:prstGeom>
        </p:spPr>
      </p:pic>
      <mc:AlternateContent xmlns:mc="http://schemas.openxmlformats.org/markup-compatibility/2006">
        <mc:Choice xmlns:am3d="http://schemas.microsoft.com/office/drawing/2017/model3d" xmlns="" Requires="am3d">
          <p:graphicFrame>
            <p:nvGraphicFramePr>
              <p:cNvPr id="40" name="3D Model 39" descr="Flower">
                <a:extLst>
                  <a:ext uri="{FF2B5EF4-FFF2-40B4-BE49-F238E27FC236}">
                    <a16:creationId xmlns:a16="http://schemas.microsoft.com/office/drawing/2014/main" id="{78F9640F-B6FE-4421-AD39-A97CAD3303F5}"/>
                  </a:ext>
                </a:extLst>
              </p:cNvPr>
              <p:cNvGraphicFramePr>
                <a:graphicFrameLocks noChangeAspect="1"/>
              </p:cNvGraphicFramePr>
              <p:nvPr>
                <p:extLst>
                  <p:ext uri="{D42A27DB-BD31-4B8C-83A1-F6EECF244321}">
                    <p14:modId xmlns:p14="http://schemas.microsoft.com/office/powerpoint/2010/main" val="1965298354"/>
                  </p:ext>
                </p:extLst>
              </p:nvPr>
            </p:nvGraphicFramePr>
            <p:xfrm>
              <a:off x="126000" y="6012300"/>
              <a:ext cx="587554" cy="833042"/>
            </p:xfrm>
            <a:graphic>
              <a:graphicData uri="http://schemas.microsoft.com/office/drawing/2017/model3d">
                <am3d:model3d r:embed="rId12">
                  <am3d:spPr>
                    <a:xfrm>
                      <a:off x="0" y="0"/>
                      <a:ext cx="587554" cy="833042"/>
                    </a:xfrm>
                    <a:prstGeom prst="rect">
                      <a:avLst/>
                    </a:prstGeom>
                  </am3d:spPr>
                  <am3d:camera>
                    <am3d:pos x="0" y="0" z="57603017"/>
                    <am3d:up dx="0" dy="36000000" dz="0"/>
                    <am3d:lookAt x="0" y="0" z="0"/>
                    <am3d:perspective fov="2700000"/>
                  </am3d:camera>
                  <am3d:trans>
                    <am3d:meterPerModelUnit n="2118" d="1000000"/>
                    <am3d:preTrans dx="44" dy="-11" dz="-18000000"/>
                    <am3d:scale>
                      <am3d:sx n="1000000" d="1000000"/>
                      <am3d:sy n="1000000" d="1000000"/>
                      <am3d:sz n="1000000" d="1000000"/>
                    </am3d:scale>
                    <am3d:rot/>
                    <am3d:postTrans dx="0" dy="0" dz="0"/>
                  </am3d:trans>
                  <am3d:raster rName="Office3DRenderer" rVer="16.0.8326">
                    <am3d:blip r:embed="rId13"/>
                  </am3d:raster>
                  <am3d:objViewport viewportSz="10982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Flower">
                <a:extLst>
                  <a:ext uri="{FF2B5EF4-FFF2-40B4-BE49-F238E27FC236}">
                    <a16:creationId xmlns:a16="http://schemas.microsoft.com/office/drawing/2014/main" id="{78F9640F-B6FE-4421-AD39-A97CAD3303F5}"/>
                  </a:ext>
                </a:extLst>
              </p:cNvPr>
              <p:cNvPicPr>
                <a:picLocks noGrp="1" noRot="1" noChangeAspect="1" noMove="1" noResize="1" noEditPoints="1" noAdjustHandles="1" noChangeArrowheads="1" noChangeShapeType="1" noCrop="1"/>
              </p:cNvPicPr>
              <p:nvPr/>
            </p:nvPicPr>
            <p:blipFill>
              <a:blip r:embed="rId14"/>
              <a:stretch>
                <a:fillRect/>
              </a:stretch>
            </p:blipFill>
            <p:spPr>
              <a:xfrm>
                <a:off x="126000" y="6012300"/>
                <a:ext cx="587554" cy="833042"/>
              </a:xfrm>
              <a:prstGeom prst="rect">
                <a:avLst/>
              </a:prstGeom>
            </p:spPr>
          </p:pic>
        </mc:Fallback>
      </mc:AlternateContent>
      <p:pic>
        <p:nvPicPr>
          <p:cNvPr id="42" name="Picture 41">
            <a:extLst>
              <a:ext uri="{FF2B5EF4-FFF2-40B4-BE49-F238E27FC236}">
                <a16:creationId xmlns:a16="http://schemas.microsoft.com/office/drawing/2014/main" id="{53D9879C-B457-468F-B730-FE144C8107B2}"/>
              </a:ext>
            </a:extLst>
          </p:cNvPr>
          <p:cNvPicPr>
            <a:picLocks noChangeAspect="1"/>
          </p:cNvPicPr>
          <p:nvPr/>
        </p:nvPicPr>
        <p:blipFill>
          <a:blip r:embed="rId15"/>
          <a:stretch>
            <a:fillRect/>
          </a:stretch>
        </p:blipFill>
        <p:spPr>
          <a:xfrm>
            <a:off x="11354181" y="5787182"/>
            <a:ext cx="493819" cy="713294"/>
          </a:xfrm>
          <a:prstGeom prst="rect">
            <a:avLst/>
          </a:prstGeom>
        </p:spPr>
      </p:pic>
      <p:pic>
        <p:nvPicPr>
          <p:cNvPr id="43" name="Picture 42">
            <a:extLst>
              <a:ext uri="{FF2B5EF4-FFF2-40B4-BE49-F238E27FC236}">
                <a16:creationId xmlns:a16="http://schemas.microsoft.com/office/drawing/2014/main" id="{239DE45F-4B59-4617-A5B1-852A4E81FF1F}"/>
              </a:ext>
            </a:extLst>
          </p:cNvPr>
          <p:cNvPicPr>
            <a:picLocks noChangeAspect="1"/>
          </p:cNvPicPr>
          <p:nvPr/>
        </p:nvPicPr>
        <p:blipFill>
          <a:blip r:embed="rId15"/>
          <a:stretch>
            <a:fillRect/>
          </a:stretch>
        </p:blipFill>
        <p:spPr>
          <a:xfrm>
            <a:off x="10578045" y="6012300"/>
            <a:ext cx="493819" cy="713294"/>
          </a:xfrm>
          <a:prstGeom prst="rect">
            <a:avLst/>
          </a:prstGeom>
        </p:spPr>
      </p:pic>
      <mc:AlternateContent xmlns:mc="http://schemas.openxmlformats.org/markup-compatibility/2006">
        <mc:Choice xmlns:am3d="http://schemas.microsoft.com/office/drawing/2017/model3d" xmlns="" Requires="am3d">
          <p:graphicFrame>
            <p:nvGraphicFramePr>
              <p:cNvPr id="45" name="3D Model 44" descr="Monarch butterfly">
                <a:extLst>
                  <a:ext uri="{FF2B5EF4-FFF2-40B4-BE49-F238E27FC236}">
                    <a16:creationId xmlns:a16="http://schemas.microsoft.com/office/drawing/2014/main" id="{16D29CA3-8432-46F1-B74F-0CED72214378}"/>
                  </a:ext>
                </a:extLst>
              </p:cNvPr>
              <p:cNvGraphicFramePr>
                <a:graphicFrameLocks noChangeAspect="1"/>
              </p:cNvGraphicFramePr>
              <p:nvPr>
                <p:extLst>
                  <p:ext uri="{D42A27DB-BD31-4B8C-83A1-F6EECF244321}">
                    <p14:modId xmlns:p14="http://schemas.microsoft.com/office/powerpoint/2010/main" val="2039966974"/>
                  </p:ext>
                </p:extLst>
              </p:nvPr>
            </p:nvGraphicFramePr>
            <p:xfrm>
              <a:off x="1993110" y="933541"/>
              <a:ext cx="758851" cy="626053"/>
            </p:xfrm>
            <a:graphic>
              <a:graphicData uri="http://schemas.microsoft.com/office/drawing/2017/model3d">
                <am3d:model3d r:embed="rId16">
                  <am3d:spPr>
                    <a:xfrm>
                      <a:off x="0" y="0"/>
                      <a:ext cx="758851" cy="626053"/>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3123646" ay="2149948" az="2214181"/>
                    <am3d:postTrans dx="0" dy="0" dz="0"/>
                  </am3d:trans>
                  <am3d:raster rName="Office3DRenderer" rVer="16.0.8326">
                    <am3d:blip r:embed="rId17"/>
                  </am3d:raster>
                  <am3d:objViewport viewportSz="10434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Monarch butterfly">
                <a:extLst>
                  <a:ext uri="{FF2B5EF4-FFF2-40B4-BE49-F238E27FC236}">
                    <a16:creationId xmlns:a16="http://schemas.microsoft.com/office/drawing/2014/main" id="{16D29CA3-8432-46F1-B74F-0CED72214378}"/>
                  </a:ext>
                </a:extLst>
              </p:cNvPr>
              <p:cNvPicPr>
                <a:picLocks noGrp="1" noRot="1" noChangeAspect="1" noMove="1" noResize="1" noEditPoints="1" noAdjustHandles="1" noChangeArrowheads="1" noChangeShapeType="1" noCrop="1"/>
              </p:cNvPicPr>
              <p:nvPr/>
            </p:nvPicPr>
            <p:blipFill>
              <a:blip r:embed="rId18"/>
              <a:stretch>
                <a:fillRect/>
              </a:stretch>
            </p:blipFill>
            <p:spPr>
              <a:xfrm>
                <a:off x="1993110" y="933541"/>
                <a:ext cx="758851" cy="626053"/>
              </a:xfrm>
              <a:prstGeom prst="rect">
                <a:avLst/>
              </a:prstGeom>
            </p:spPr>
          </p:pic>
        </mc:Fallback>
      </mc:AlternateContent>
      <p:pic>
        <p:nvPicPr>
          <p:cNvPr id="19" name="Edrich C">
            <a:hlinkClick r:id="" action="ppaction://media"/>
            <a:extLst>
              <a:ext uri="{FF2B5EF4-FFF2-40B4-BE49-F238E27FC236}">
                <a16:creationId xmlns:a16="http://schemas.microsoft.com/office/drawing/2014/main" id="{001E4FCD-B68C-48EE-BAC0-A1FD568A940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049381" y="2010741"/>
            <a:ext cx="609600" cy="609600"/>
          </a:xfrm>
          <a:prstGeom prst="rect">
            <a:avLst/>
          </a:prstGeom>
        </p:spPr>
      </p:pic>
    </p:spTree>
    <p:extLst>
      <p:ext uri="{BB962C8B-B14F-4D97-AF65-F5344CB8AC3E}">
        <p14:creationId xmlns:p14="http://schemas.microsoft.com/office/powerpoint/2010/main" val="33188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582A64-0A0F-4891-A9C6-C527A515A0B5}"/>
              </a:ext>
            </a:extLst>
          </p:cNvPr>
          <p:cNvPicPr>
            <a:picLocks noChangeAspect="1"/>
          </p:cNvPicPr>
          <p:nvPr/>
        </p:nvPicPr>
        <p:blipFill>
          <a:blip r:embed="rId2"/>
          <a:stretch>
            <a:fillRect/>
          </a:stretch>
        </p:blipFill>
        <p:spPr>
          <a:xfrm>
            <a:off x="-1" y="3101404"/>
            <a:ext cx="12221133" cy="3756595"/>
          </a:xfrm>
          <a:prstGeom prst="rect">
            <a:avLst/>
          </a:prstGeom>
        </p:spPr>
      </p:pic>
      <p:pic>
        <p:nvPicPr>
          <p:cNvPr id="4" name="Picture 3">
            <a:extLst>
              <a:ext uri="{FF2B5EF4-FFF2-40B4-BE49-F238E27FC236}">
                <a16:creationId xmlns:a16="http://schemas.microsoft.com/office/drawing/2014/main" id="{23B4BDD4-BD61-4135-8A59-FC2BB666260B}"/>
              </a:ext>
            </a:extLst>
          </p:cNvPr>
          <p:cNvPicPr/>
          <p:nvPr/>
        </p:nvPicPr>
        <p:blipFill rotWithShape="1">
          <a:blip r:embed="rId3" cstate="print">
            <a:extLst>
              <a:ext uri="{28A0092B-C50C-407E-A947-70E740481C1C}">
                <a14:useLocalDpi xmlns:a14="http://schemas.microsoft.com/office/drawing/2010/main" val="0"/>
              </a:ext>
            </a:extLst>
          </a:blip>
          <a:srcRect l="32473" t="16750" r="7302" b="32250"/>
          <a:stretch/>
        </p:blipFill>
        <p:spPr bwMode="auto">
          <a:xfrm>
            <a:off x="9558972" y="232410"/>
            <a:ext cx="2218055" cy="843915"/>
          </a:xfrm>
          <a:prstGeom prst="rect">
            <a:avLst/>
          </a:prstGeom>
          <a:noFill/>
          <a:ln>
            <a:noFill/>
          </a:ln>
          <a:extLst>
            <a:ext uri="{53640926-AAD7-44D8-BBD7-CCE9431645EC}">
              <a14:shadowObscured xmlns:a14="http://schemas.microsoft.com/office/drawing/2010/main"/>
            </a:ext>
          </a:extLst>
        </p:spPr>
      </p:pic>
      <p:sp>
        <p:nvSpPr>
          <p:cNvPr id="10" name="Title 9">
            <a:extLst>
              <a:ext uri="{FF2B5EF4-FFF2-40B4-BE49-F238E27FC236}">
                <a16:creationId xmlns:a16="http://schemas.microsoft.com/office/drawing/2014/main" id="{C22F6E56-73D3-4F69-8820-086287336D69}"/>
              </a:ext>
            </a:extLst>
          </p:cNvPr>
          <p:cNvSpPr>
            <a:spLocks noGrp="1"/>
          </p:cNvSpPr>
          <p:nvPr>
            <p:ph type="title"/>
          </p:nvPr>
        </p:nvSpPr>
        <p:spPr>
          <a:xfrm>
            <a:off x="838200" y="232410"/>
            <a:ext cx="10515600" cy="1325563"/>
          </a:xfrm>
        </p:spPr>
        <p:txBody>
          <a:bodyPr>
            <a:normAutofit/>
          </a:bodyPr>
          <a:lstStyle/>
          <a:p>
            <a:r>
              <a:rPr lang="en-GB" sz="3200" b="1" dirty="0">
                <a:solidFill>
                  <a:srgbClr val="0070C0"/>
                </a:solidFill>
              </a:rPr>
              <a:t>Question and Background </a:t>
            </a:r>
          </a:p>
        </p:txBody>
      </p:sp>
      <p:sp>
        <p:nvSpPr>
          <p:cNvPr id="11" name="Content Placeholder 10">
            <a:extLst>
              <a:ext uri="{FF2B5EF4-FFF2-40B4-BE49-F238E27FC236}">
                <a16:creationId xmlns:a16="http://schemas.microsoft.com/office/drawing/2014/main" id="{EFE9026D-2ADC-4EF4-BB67-6526603F355F}"/>
              </a:ext>
            </a:extLst>
          </p:cNvPr>
          <p:cNvSpPr>
            <a:spLocks noGrp="1"/>
          </p:cNvSpPr>
          <p:nvPr>
            <p:ph idx="1"/>
          </p:nvPr>
        </p:nvSpPr>
        <p:spPr>
          <a:xfrm>
            <a:off x="673100" y="1192296"/>
            <a:ext cx="10388600" cy="3524250"/>
          </a:xfrm>
        </p:spPr>
        <p:txBody>
          <a:bodyPr>
            <a:normAutofit/>
          </a:bodyPr>
          <a:lstStyle/>
          <a:p>
            <a:pPr marL="0" indent="0">
              <a:buNone/>
            </a:pPr>
            <a:r>
              <a:rPr lang="en-GB" sz="2400" dirty="0"/>
              <a:t>We were contacted by an ophthalmology consultant for advice on dose, formulation and administration of oral acitretin to treat severe ichthyosis in an infant aged five months. The condition was such that it was impacting on both eyes with concern about potential loss of vision. </a:t>
            </a:r>
          </a:p>
          <a:p>
            <a:pPr marL="0" indent="0">
              <a:buNone/>
            </a:pPr>
            <a:r>
              <a:rPr lang="en-GB" sz="2400" dirty="0"/>
              <a:t>We felt this enquiry was a good example not only of the work medicines information units do, but of an integrated team working together to provide a treatment plan to a paediatric patient. </a:t>
            </a:r>
          </a:p>
          <a:p>
            <a:pPr marL="0" indent="0">
              <a:buNone/>
            </a:pPr>
            <a:r>
              <a:rPr lang="en-GB" sz="2400" dirty="0"/>
              <a:t>Research, attention to detail, documentation and communication were all key in ensuring we covered all aspects of this enquiry. </a:t>
            </a:r>
          </a:p>
        </p:txBody>
      </p:sp>
      <p:pic>
        <p:nvPicPr>
          <p:cNvPr id="12" name="Picture 11">
            <a:extLst>
              <a:ext uri="{FF2B5EF4-FFF2-40B4-BE49-F238E27FC236}">
                <a16:creationId xmlns:a16="http://schemas.microsoft.com/office/drawing/2014/main" id="{7134AF25-305D-4D64-8BAA-EB0B451BE1B6}"/>
              </a:ext>
            </a:extLst>
          </p:cNvPr>
          <p:cNvPicPr>
            <a:picLocks noChangeAspect="1"/>
          </p:cNvPicPr>
          <p:nvPr/>
        </p:nvPicPr>
        <p:blipFill>
          <a:blip r:embed="rId4"/>
          <a:stretch>
            <a:fillRect/>
          </a:stretch>
        </p:blipFill>
        <p:spPr>
          <a:xfrm rot="239235">
            <a:off x="3619500" y="4523955"/>
            <a:ext cx="769445" cy="536361"/>
          </a:xfrm>
          <a:prstGeom prst="rect">
            <a:avLst/>
          </a:prstGeom>
        </p:spPr>
      </p:pic>
      <p:pic>
        <p:nvPicPr>
          <p:cNvPr id="14" name="Picture 13">
            <a:extLst>
              <a:ext uri="{FF2B5EF4-FFF2-40B4-BE49-F238E27FC236}">
                <a16:creationId xmlns:a16="http://schemas.microsoft.com/office/drawing/2014/main" id="{968EE45B-7814-454D-9681-C1857769B057}"/>
              </a:ext>
            </a:extLst>
          </p:cNvPr>
          <p:cNvPicPr>
            <a:picLocks noChangeAspect="1"/>
          </p:cNvPicPr>
          <p:nvPr/>
        </p:nvPicPr>
        <p:blipFill>
          <a:blip r:embed="rId5"/>
          <a:stretch>
            <a:fillRect/>
          </a:stretch>
        </p:blipFill>
        <p:spPr>
          <a:xfrm>
            <a:off x="242047" y="5906401"/>
            <a:ext cx="585267" cy="835224"/>
          </a:xfrm>
          <a:prstGeom prst="rect">
            <a:avLst/>
          </a:prstGeom>
        </p:spPr>
      </p:pic>
      <p:pic>
        <p:nvPicPr>
          <p:cNvPr id="15" name="Picture 14">
            <a:extLst>
              <a:ext uri="{FF2B5EF4-FFF2-40B4-BE49-F238E27FC236}">
                <a16:creationId xmlns:a16="http://schemas.microsoft.com/office/drawing/2014/main" id="{2468A525-0EF4-4378-8915-9E5B5E85B5D3}"/>
              </a:ext>
            </a:extLst>
          </p:cNvPr>
          <p:cNvPicPr>
            <a:picLocks noChangeAspect="1"/>
          </p:cNvPicPr>
          <p:nvPr/>
        </p:nvPicPr>
        <p:blipFill>
          <a:blip r:embed="rId5"/>
          <a:stretch>
            <a:fillRect/>
          </a:stretch>
        </p:blipFill>
        <p:spPr>
          <a:xfrm>
            <a:off x="11484393" y="5790366"/>
            <a:ext cx="585267" cy="835224"/>
          </a:xfrm>
          <a:prstGeom prst="rect">
            <a:avLst/>
          </a:prstGeom>
        </p:spPr>
      </p:pic>
      <p:pic>
        <p:nvPicPr>
          <p:cNvPr id="16" name="Picture 15">
            <a:extLst>
              <a:ext uri="{FF2B5EF4-FFF2-40B4-BE49-F238E27FC236}">
                <a16:creationId xmlns:a16="http://schemas.microsoft.com/office/drawing/2014/main" id="{568F5B55-3C96-4B99-B992-8332E9245215}"/>
              </a:ext>
            </a:extLst>
          </p:cNvPr>
          <p:cNvPicPr>
            <a:picLocks noChangeAspect="1"/>
          </p:cNvPicPr>
          <p:nvPr/>
        </p:nvPicPr>
        <p:blipFill>
          <a:blip r:embed="rId5"/>
          <a:stretch>
            <a:fillRect/>
          </a:stretch>
        </p:blipFill>
        <p:spPr>
          <a:xfrm>
            <a:off x="11061700" y="5218702"/>
            <a:ext cx="400582" cy="571664"/>
          </a:xfrm>
          <a:prstGeom prst="rect">
            <a:avLst/>
          </a:prstGeom>
        </p:spPr>
      </p:pic>
    </p:spTree>
    <p:extLst>
      <p:ext uri="{BB962C8B-B14F-4D97-AF65-F5344CB8AC3E}">
        <p14:creationId xmlns:p14="http://schemas.microsoft.com/office/powerpoint/2010/main" val="3500433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94FA0DF-353C-4173-9074-B9120DD6ABD9}"/>
              </a:ext>
            </a:extLst>
          </p:cNvPr>
          <p:cNvPicPr>
            <a:picLocks noChangeAspect="1"/>
          </p:cNvPicPr>
          <p:nvPr/>
        </p:nvPicPr>
        <p:blipFill>
          <a:blip r:embed="rId2"/>
          <a:stretch>
            <a:fillRect/>
          </a:stretch>
        </p:blipFill>
        <p:spPr>
          <a:xfrm>
            <a:off x="0" y="3196119"/>
            <a:ext cx="12192000" cy="3661881"/>
          </a:xfrm>
          <a:prstGeom prst="rect">
            <a:avLst/>
          </a:prstGeom>
        </p:spPr>
      </p:pic>
      <p:pic>
        <p:nvPicPr>
          <p:cNvPr id="4" name="Picture 3">
            <a:extLst>
              <a:ext uri="{FF2B5EF4-FFF2-40B4-BE49-F238E27FC236}">
                <a16:creationId xmlns:a16="http://schemas.microsoft.com/office/drawing/2014/main" id="{23B4BDD4-BD61-4135-8A59-FC2BB666260B}"/>
              </a:ext>
            </a:extLst>
          </p:cNvPr>
          <p:cNvPicPr/>
          <p:nvPr/>
        </p:nvPicPr>
        <p:blipFill rotWithShape="1">
          <a:blip r:embed="rId3" cstate="print">
            <a:extLst>
              <a:ext uri="{28A0092B-C50C-407E-A947-70E740481C1C}">
                <a14:useLocalDpi xmlns:a14="http://schemas.microsoft.com/office/drawing/2010/main" val="0"/>
              </a:ext>
            </a:extLst>
          </a:blip>
          <a:srcRect l="32473" t="16750" r="7302" b="32250"/>
          <a:stretch/>
        </p:blipFill>
        <p:spPr bwMode="auto">
          <a:xfrm>
            <a:off x="9918700" y="70950"/>
            <a:ext cx="2065814" cy="658430"/>
          </a:xfrm>
          <a:prstGeom prst="rect">
            <a:avLst/>
          </a:prstGeom>
          <a:noFill/>
          <a:ln>
            <a:noFill/>
          </a:ln>
          <a:extLst>
            <a:ext uri="{53640926-AAD7-44D8-BBD7-CCE9431645EC}">
              <a14:shadowObscured xmlns:a14="http://schemas.microsoft.com/office/drawing/2010/main"/>
            </a:ext>
          </a:extLst>
        </p:spPr>
      </p:pic>
      <p:sp>
        <p:nvSpPr>
          <p:cNvPr id="10" name="Title 9">
            <a:extLst>
              <a:ext uri="{FF2B5EF4-FFF2-40B4-BE49-F238E27FC236}">
                <a16:creationId xmlns:a16="http://schemas.microsoft.com/office/drawing/2014/main" id="{92BB0A2F-68C6-4BBA-A888-CF999155D48F}"/>
              </a:ext>
            </a:extLst>
          </p:cNvPr>
          <p:cNvSpPr>
            <a:spLocks noGrp="1"/>
          </p:cNvSpPr>
          <p:nvPr>
            <p:ph type="title"/>
          </p:nvPr>
        </p:nvSpPr>
        <p:spPr>
          <a:xfrm>
            <a:off x="471725" y="70949"/>
            <a:ext cx="2768600" cy="836295"/>
          </a:xfrm>
        </p:spPr>
        <p:txBody>
          <a:bodyPr>
            <a:normAutofit/>
          </a:bodyPr>
          <a:lstStyle/>
          <a:p>
            <a:r>
              <a:rPr lang="en-GB" sz="3200" b="1" dirty="0">
                <a:solidFill>
                  <a:srgbClr val="0070C0"/>
                </a:solidFill>
              </a:rPr>
              <a:t>Considerations</a:t>
            </a:r>
          </a:p>
        </p:txBody>
      </p:sp>
      <p:graphicFrame>
        <p:nvGraphicFramePr>
          <p:cNvPr id="17" name="Table 17">
            <a:extLst>
              <a:ext uri="{FF2B5EF4-FFF2-40B4-BE49-F238E27FC236}">
                <a16:creationId xmlns:a16="http://schemas.microsoft.com/office/drawing/2014/main" id="{6DBC7202-F236-412F-A55E-F980FB719457}"/>
              </a:ext>
            </a:extLst>
          </p:cNvPr>
          <p:cNvGraphicFramePr>
            <a:graphicFrameLocks noGrp="1"/>
          </p:cNvGraphicFramePr>
          <p:nvPr>
            <p:ph sz="half" idx="1"/>
            <p:extLst>
              <p:ext uri="{D42A27DB-BD31-4B8C-83A1-F6EECF244321}">
                <p14:modId xmlns:p14="http://schemas.microsoft.com/office/powerpoint/2010/main" val="3000990749"/>
              </p:ext>
            </p:extLst>
          </p:nvPr>
        </p:nvGraphicFramePr>
        <p:xfrm>
          <a:off x="131127" y="729379"/>
          <a:ext cx="10486073" cy="4297680"/>
        </p:xfrm>
        <a:graphic>
          <a:graphicData uri="http://schemas.openxmlformats.org/drawingml/2006/table">
            <a:tbl>
              <a:tblPr firstRow="1" bandRow="1">
                <a:tableStyleId>{5C22544A-7EE6-4342-B048-85BDC9FD1C3A}</a:tableStyleId>
              </a:tblPr>
              <a:tblGrid>
                <a:gridCol w="2332673">
                  <a:extLst>
                    <a:ext uri="{9D8B030D-6E8A-4147-A177-3AD203B41FA5}">
                      <a16:colId xmlns:a16="http://schemas.microsoft.com/office/drawing/2014/main" val="630489036"/>
                    </a:ext>
                  </a:extLst>
                </a:gridCol>
                <a:gridCol w="8153400">
                  <a:extLst>
                    <a:ext uri="{9D8B030D-6E8A-4147-A177-3AD203B41FA5}">
                      <a16:colId xmlns:a16="http://schemas.microsoft.com/office/drawing/2014/main" val="1273610723"/>
                    </a:ext>
                  </a:extLst>
                </a:gridCol>
              </a:tblGrid>
              <a:tr h="808778">
                <a:tc>
                  <a:txBody>
                    <a:bodyPr/>
                    <a:lstStyle/>
                    <a:p>
                      <a:pPr marL="0" indent="0">
                        <a:buFont typeface="+mj-lt"/>
                        <a:buNone/>
                      </a:pPr>
                      <a:r>
                        <a:rPr lang="en-GB" sz="1400" b="0" dirty="0">
                          <a:solidFill>
                            <a:schemeClr val="tx1"/>
                          </a:solidFill>
                        </a:rPr>
                        <a:t>1. Is the choice and dose of acitretin appropriate?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85750" indent="-285750">
                        <a:buFont typeface="Arial" panose="020B0604020202020204" pitchFamily="34" charset="0"/>
                        <a:buChar char="•"/>
                      </a:pPr>
                      <a:r>
                        <a:rPr lang="en-GB" sz="1200" b="0" dirty="0">
                          <a:solidFill>
                            <a:schemeClr val="tx1"/>
                          </a:solidFill>
                        </a:rPr>
                        <a:t>Dose information in the </a:t>
                      </a:r>
                      <a:r>
                        <a:rPr lang="en-GB" sz="1200" b="0" dirty="0" err="1">
                          <a:solidFill>
                            <a:schemeClr val="tx1"/>
                          </a:solidFill>
                        </a:rPr>
                        <a:t>BNFc</a:t>
                      </a:r>
                      <a:r>
                        <a:rPr lang="en-GB" sz="1200" b="0" dirty="0">
                          <a:solidFill>
                            <a:schemeClr val="tx1"/>
                          </a:solidFill>
                        </a:rPr>
                        <a:t> equated to a starting dose of 1.5mg once daily for this infant with a weight of 3.12kg</a:t>
                      </a:r>
                    </a:p>
                    <a:p>
                      <a:pPr marL="285750" indent="-285750">
                        <a:buFont typeface="Arial" panose="020B0604020202020204" pitchFamily="34" charset="0"/>
                        <a:buChar char="•"/>
                      </a:pPr>
                      <a:r>
                        <a:rPr lang="en-GB" sz="1200" b="0" dirty="0">
                          <a:solidFill>
                            <a:schemeClr val="tx1"/>
                          </a:solidFill>
                        </a:rPr>
                        <a:t>Although we had used acitretin previously for this indication in an older child, given the young age of the infant, we decided to complete paperwork for D+T approval</a:t>
                      </a:r>
                    </a:p>
                    <a:p>
                      <a:pPr marL="285750" indent="-285750">
                        <a:buFont typeface="Arial" panose="020B0604020202020204" pitchFamily="34" charset="0"/>
                        <a:buChar char="•"/>
                      </a:pPr>
                      <a:r>
                        <a:rPr lang="en-GB" sz="1200" b="0" dirty="0">
                          <a:solidFill>
                            <a:schemeClr val="tx1"/>
                          </a:solidFill>
                        </a:rPr>
                        <a:t>Available only as a 10mg and 25mg capsule – not appropriate given required dose and age of infant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70145945"/>
                  </a:ext>
                </a:extLst>
              </a:tr>
              <a:tr h="1527693">
                <a:tc>
                  <a:txBody>
                    <a:bodyPr/>
                    <a:lstStyle/>
                    <a:p>
                      <a:pPr marL="0" indent="0">
                        <a:buFont typeface="+mj-lt"/>
                        <a:buNone/>
                      </a:pPr>
                      <a:r>
                        <a:rPr lang="en-GB" sz="1400" dirty="0"/>
                        <a:t>2. Is there an appropriate liquid formulation to enable accurate dose and administration?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buFont typeface="Arial" panose="020B0604020202020204" pitchFamily="34" charset="0"/>
                        <a:buNone/>
                      </a:pPr>
                      <a:r>
                        <a:rPr lang="en-GB" sz="1200" dirty="0"/>
                        <a:t>A bespoke ‘special’ was identified, available via a MHRA licensed specials manufacturer. Before pursuing, we needed to consider multiple factors including:</a:t>
                      </a:r>
                    </a:p>
                    <a:p>
                      <a:pPr marL="285750" indent="-285750">
                        <a:buFont typeface="Arial" panose="020B0604020202020204" pitchFamily="34" charset="0"/>
                        <a:buChar char="•"/>
                      </a:pPr>
                      <a:r>
                        <a:rPr lang="en-GB" sz="1200" dirty="0"/>
                        <a:t>Availability</a:t>
                      </a:r>
                    </a:p>
                    <a:p>
                      <a:pPr marL="285750" indent="-285750">
                        <a:buFont typeface="Arial" panose="020B0604020202020204" pitchFamily="34" charset="0"/>
                        <a:buChar char="•"/>
                      </a:pPr>
                      <a:r>
                        <a:rPr lang="en-GB" sz="1200" dirty="0"/>
                        <a:t>Sufficient QA information </a:t>
                      </a:r>
                    </a:p>
                    <a:p>
                      <a:pPr marL="285750" indent="-285750">
                        <a:buFont typeface="Arial" panose="020B0604020202020204" pitchFamily="34" charset="0"/>
                        <a:buChar char="•"/>
                      </a:pPr>
                      <a:r>
                        <a:rPr lang="en-GB" sz="1200" dirty="0"/>
                        <a:t>Excipients and their suitability (NB this formulation contained sugar)</a:t>
                      </a:r>
                    </a:p>
                    <a:p>
                      <a:pPr marL="285750" indent="-285750">
                        <a:buFont typeface="Arial" panose="020B0604020202020204" pitchFamily="34" charset="0"/>
                        <a:buChar char="•"/>
                      </a:pPr>
                      <a:r>
                        <a:rPr lang="en-GB" sz="1200" dirty="0"/>
                        <a:t>Lead time &amp; reliability of supply</a:t>
                      </a:r>
                    </a:p>
                    <a:p>
                      <a:pPr marL="285750" indent="-285750">
                        <a:buFont typeface="Arial" panose="020B0604020202020204" pitchFamily="34" charset="0"/>
                        <a:buChar char="•"/>
                      </a:pPr>
                      <a:r>
                        <a:rPr lang="en-GB" sz="1200" dirty="0"/>
                        <a:t>Storage requirements</a:t>
                      </a:r>
                    </a:p>
                    <a:p>
                      <a:pPr marL="285750" indent="-285750">
                        <a:buFont typeface="Arial" panose="020B0604020202020204" pitchFamily="34" charset="0"/>
                        <a:buChar char="•"/>
                      </a:pPr>
                      <a:r>
                        <a:rPr lang="en-GB" sz="1200" dirty="0"/>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10770182"/>
                  </a:ext>
                </a:extLst>
              </a:tr>
              <a:tr h="423781">
                <a:tc>
                  <a:txBody>
                    <a:bodyPr/>
                    <a:lstStyle/>
                    <a:p>
                      <a:r>
                        <a:rPr lang="en-GB" sz="1400" dirty="0"/>
                        <a:t>3. Need for a risk assessment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200" dirty="0"/>
                        <a:t>We completed a risk assessment to assess the bespoke product which highlighted additional COSHH precautions, notably potential teratogenicity and the need for continued monitoring (including bloods)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34808964"/>
                  </a:ext>
                </a:extLst>
              </a:tr>
              <a:tr h="629050">
                <a:tc>
                  <a:txBody>
                    <a:bodyPr/>
                    <a:lstStyle/>
                    <a:p>
                      <a:r>
                        <a:rPr lang="en-GB" sz="1400" dirty="0"/>
                        <a:t>4. What advice is required for clinicians?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GB" sz="1200" dirty="0"/>
                        <a:t>We provided advice to the clinicians regarding their prescribing of an unlicensed formulation and monitoring requirements; e.g. lack of bioavailability data for this formulation, excipients, teratogenic nature, suggested monitoring (hepatic, serum cholesterol &amp; triglycerides, intracranial hypertension, bone changes &amp; growth, signs of depression/behavioural changes)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565585745"/>
                  </a:ext>
                </a:extLst>
              </a:tr>
              <a:tr h="808778">
                <a:tc>
                  <a:txBody>
                    <a:bodyPr/>
                    <a:lstStyle/>
                    <a:p>
                      <a:r>
                        <a:rPr lang="en-GB" sz="1400" dirty="0"/>
                        <a:t>5. What counselling and information is required for the family/carers?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200" dirty="0"/>
                        <a:t>Often there can be limited appropriate patient information for paediatrics. We compiled a list of counselling points and identified some suitable PIL’s to provide to the family, including the PIL for the brand of acitretin capsules used to prepare the unlicensed liquid formulation, a PIL for acitretin written by the British Association of Dermatologists and Medicines for Children leaflets ‘Medicines and maintaining healthy teeth’ and ‘Unlicensed Medicines’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73051102"/>
                  </a:ext>
                </a:extLst>
              </a:tr>
            </a:tbl>
          </a:graphicData>
        </a:graphic>
      </p:graphicFrame>
      <p:pic>
        <p:nvPicPr>
          <p:cNvPr id="20" name="Picture 19">
            <a:extLst>
              <a:ext uri="{FF2B5EF4-FFF2-40B4-BE49-F238E27FC236}">
                <a16:creationId xmlns:a16="http://schemas.microsoft.com/office/drawing/2014/main" id="{E3C25589-960D-4E05-AE0A-5667E5FF9353}"/>
              </a:ext>
            </a:extLst>
          </p:cNvPr>
          <p:cNvPicPr>
            <a:picLocks noChangeAspect="1"/>
          </p:cNvPicPr>
          <p:nvPr/>
        </p:nvPicPr>
        <p:blipFill>
          <a:blip r:embed="rId4"/>
          <a:stretch>
            <a:fillRect/>
          </a:stretch>
        </p:blipFill>
        <p:spPr>
          <a:xfrm rot="8479668" flipV="1">
            <a:off x="10758641" y="1209851"/>
            <a:ext cx="702150" cy="699100"/>
          </a:xfrm>
          <a:prstGeom prst="rect">
            <a:avLst/>
          </a:prstGeom>
        </p:spPr>
      </p:pic>
      <p:pic>
        <p:nvPicPr>
          <p:cNvPr id="22" name="Picture 21">
            <a:extLst>
              <a:ext uri="{FF2B5EF4-FFF2-40B4-BE49-F238E27FC236}">
                <a16:creationId xmlns:a16="http://schemas.microsoft.com/office/drawing/2014/main" id="{78CC94B3-1DD4-4E47-BD3B-ABDD2F948ED1}"/>
              </a:ext>
            </a:extLst>
          </p:cNvPr>
          <p:cNvPicPr>
            <a:picLocks noChangeAspect="1"/>
          </p:cNvPicPr>
          <p:nvPr/>
        </p:nvPicPr>
        <p:blipFill>
          <a:blip r:embed="rId5"/>
          <a:stretch>
            <a:fillRect/>
          </a:stretch>
        </p:blipFill>
        <p:spPr>
          <a:xfrm>
            <a:off x="10617198" y="5287057"/>
            <a:ext cx="437565" cy="624441"/>
          </a:xfrm>
          <a:prstGeom prst="rect">
            <a:avLst/>
          </a:prstGeom>
        </p:spPr>
      </p:pic>
      <p:pic>
        <p:nvPicPr>
          <p:cNvPr id="23" name="Picture 22">
            <a:extLst>
              <a:ext uri="{FF2B5EF4-FFF2-40B4-BE49-F238E27FC236}">
                <a16:creationId xmlns:a16="http://schemas.microsoft.com/office/drawing/2014/main" id="{00C63B73-A932-4B76-917F-0FA53DD816E4}"/>
              </a:ext>
            </a:extLst>
          </p:cNvPr>
          <p:cNvPicPr>
            <a:picLocks noChangeAspect="1"/>
          </p:cNvPicPr>
          <p:nvPr/>
        </p:nvPicPr>
        <p:blipFill>
          <a:blip r:embed="rId5"/>
          <a:stretch>
            <a:fillRect/>
          </a:stretch>
        </p:blipFill>
        <p:spPr>
          <a:xfrm>
            <a:off x="169227" y="5951827"/>
            <a:ext cx="585267" cy="835224"/>
          </a:xfrm>
          <a:prstGeom prst="rect">
            <a:avLst/>
          </a:prstGeom>
        </p:spPr>
      </p:pic>
      <p:pic>
        <p:nvPicPr>
          <p:cNvPr id="24" name="Picture 23">
            <a:extLst>
              <a:ext uri="{FF2B5EF4-FFF2-40B4-BE49-F238E27FC236}">
                <a16:creationId xmlns:a16="http://schemas.microsoft.com/office/drawing/2014/main" id="{8B420DFC-9110-467A-AD9A-0C9396AD59F1}"/>
              </a:ext>
            </a:extLst>
          </p:cNvPr>
          <p:cNvPicPr>
            <a:picLocks noChangeAspect="1"/>
          </p:cNvPicPr>
          <p:nvPr/>
        </p:nvPicPr>
        <p:blipFill>
          <a:blip r:embed="rId5"/>
          <a:stretch>
            <a:fillRect/>
          </a:stretch>
        </p:blipFill>
        <p:spPr>
          <a:xfrm>
            <a:off x="11409792" y="5675477"/>
            <a:ext cx="585267" cy="835224"/>
          </a:xfrm>
          <a:prstGeom prst="rect">
            <a:avLst/>
          </a:prstGeom>
        </p:spPr>
      </p:pic>
    </p:spTree>
    <p:extLst>
      <p:ext uri="{BB962C8B-B14F-4D97-AF65-F5344CB8AC3E}">
        <p14:creationId xmlns:p14="http://schemas.microsoft.com/office/powerpoint/2010/main" val="144140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187BB6-0133-4978-B74A-98D7661F10C5}"/>
              </a:ext>
            </a:extLst>
          </p:cNvPr>
          <p:cNvPicPr>
            <a:picLocks noChangeAspect="1"/>
          </p:cNvPicPr>
          <p:nvPr/>
        </p:nvPicPr>
        <p:blipFill>
          <a:blip r:embed="rId2"/>
          <a:stretch>
            <a:fillRect/>
          </a:stretch>
        </p:blipFill>
        <p:spPr>
          <a:xfrm>
            <a:off x="0" y="3194304"/>
            <a:ext cx="12192000" cy="3663696"/>
          </a:xfrm>
          <a:prstGeom prst="rect">
            <a:avLst/>
          </a:prstGeom>
        </p:spPr>
      </p:pic>
      <p:pic>
        <p:nvPicPr>
          <p:cNvPr id="4" name="Picture 3">
            <a:extLst>
              <a:ext uri="{FF2B5EF4-FFF2-40B4-BE49-F238E27FC236}">
                <a16:creationId xmlns:a16="http://schemas.microsoft.com/office/drawing/2014/main" id="{23B4BDD4-BD61-4135-8A59-FC2BB666260B}"/>
              </a:ext>
            </a:extLst>
          </p:cNvPr>
          <p:cNvPicPr/>
          <p:nvPr/>
        </p:nvPicPr>
        <p:blipFill rotWithShape="1">
          <a:blip r:embed="rId3" cstate="print">
            <a:extLst>
              <a:ext uri="{28A0092B-C50C-407E-A947-70E740481C1C}">
                <a14:useLocalDpi xmlns:a14="http://schemas.microsoft.com/office/drawing/2010/main" val="0"/>
              </a:ext>
            </a:extLst>
          </a:blip>
          <a:srcRect l="32473" t="16750" r="7302" b="32250"/>
          <a:stretch/>
        </p:blipFill>
        <p:spPr bwMode="auto">
          <a:xfrm>
            <a:off x="9558972" y="232410"/>
            <a:ext cx="2218055" cy="843915"/>
          </a:xfrm>
          <a:prstGeom prst="rect">
            <a:avLst/>
          </a:prstGeom>
          <a:noFill/>
          <a:ln>
            <a:noFill/>
          </a:ln>
          <a:extLst>
            <a:ext uri="{53640926-AAD7-44D8-BBD7-CCE9431645EC}">
              <a14:shadowObscured xmlns:a14="http://schemas.microsoft.com/office/drawing/2010/main"/>
            </a:ext>
          </a:extLst>
        </p:spPr>
      </p:pic>
      <p:sp>
        <p:nvSpPr>
          <p:cNvPr id="10" name="Title 9">
            <a:extLst>
              <a:ext uri="{FF2B5EF4-FFF2-40B4-BE49-F238E27FC236}">
                <a16:creationId xmlns:a16="http://schemas.microsoft.com/office/drawing/2014/main" id="{04523834-FD36-4DBC-9805-72EFC7D856C8}"/>
              </a:ext>
            </a:extLst>
          </p:cNvPr>
          <p:cNvSpPr>
            <a:spLocks noGrp="1"/>
          </p:cNvSpPr>
          <p:nvPr>
            <p:ph type="title"/>
          </p:nvPr>
        </p:nvSpPr>
        <p:spPr>
          <a:xfrm>
            <a:off x="838200" y="365125"/>
            <a:ext cx="2218055" cy="1069975"/>
          </a:xfrm>
        </p:spPr>
        <p:txBody>
          <a:bodyPr>
            <a:normAutofit/>
          </a:bodyPr>
          <a:lstStyle/>
          <a:p>
            <a:r>
              <a:rPr lang="en-GB" sz="3200" b="1" dirty="0">
                <a:solidFill>
                  <a:srgbClr val="0070C0"/>
                </a:solidFill>
              </a:rPr>
              <a:t>Outcome</a:t>
            </a:r>
          </a:p>
        </p:txBody>
      </p:sp>
      <p:sp>
        <p:nvSpPr>
          <p:cNvPr id="11" name="Content Placeholder 10">
            <a:extLst>
              <a:ext uri="{FF2B5EF4-FFF2-40B4-BE49-F238E27FC236}">
                <a16:creationId xmlns:a16="http://schemas.microsoft.com/office/drawing/2014/main" id="{3B41E0A3-FB39-4998-8CF2-D7A6B58B0065}"/>
              </a:ext>
            </a:extLst>
          </p:cNvPr>
          <p:cNvSpPr>
            <a:spLocks noGrp="1"/>
          </p:cNvSpPr>
          <p:nvPr>
            <p:ph idx="1"/>
          </p:nvPr>
        </p:nvSpPr>
        <p:spPr>
          <a:xfrm>
            <a:off x="838200" y="1253331"/>
            <a:ext cx="10515600" cy="4351338"/>
          </a:xfrm>
        </p:spPr>
        <p:txBody>
          <a:bodyPr>
            <a:normAutofit/>
          </a:bodyPr>
          <a:lstStyle/>
          <a:p>
            <a:r>
              <a:rPr lang="en-GB" sz="2000" dirty="0"/>
              <a:t>Clinicians were able to set up routine clinics and regular monitoring (including bloods) for this patient. The patient’s ophthalmology consultant initially prescribed acitretin, however their dermatology team will take overall responsibility for the prescribing long term, and their general paediatric consultant is supporting with blood monitoring.</a:t>
            </a:r>
          </a:p>
          <a:p>
            <a:r>
              <a:rPr lang="en-GB" sz="2000" dirty="0"/>
              <a:t>The patient’s family were counselled by our outpatient pharmacist, and they were also provided with disposable gloves, single use syringes and a purple lidded sharps bin for disposal of syringes and expired/used acitretin medicine bottles.</a:t>
            </a:r>
          </a:p>
          <a:p>
            <a:r>
              <a:rPr lang="en-GB" sz="2000" dirty="0"/>
              <a:t>Patient is reportedly doing well; dose has been increased according to increase in weight. Acitretin has been tolerated so far, and there has been an improvement to their skin and eyes. </a:t>
            </a:r>
          </a:p>
          <a:p>
            <a:r>
              <a:rPr lang="en-GB" sz="2000" dirty="0"/>
              <a:t>Given our concern about the use of a sugar-containing product on a long-term basis, subsequently an alternative sugar-free acitretin suspension was identified, risk assessed and supplied to the patient. </a:t>
            </a:r>
          </a:p>
          <a:p>
            <a:endParaRPr lang="en-GB" sz="2000" dirty="0"/>
          </a:p>
        </p:txBody>
      </p:sp>
      <p:pic>
        <p:nvPicPr>
          <p:cNvPr id="12" name="Picture 11">
            <a:extLst>
              <a:ext uri="{FF2B5EF4-FFF2-40B4-BE49-F238E27FC236}">
                <a16:creationId xmlns:a16="http://schemas.microsoft.com/office/drawing/2014/main" id="{F59D51D6-BB46-4B77-AF1D-D3726A356F3C}"/>
              </a:ext>
            </a:extLst>
          </p:cNvPr>
          <p:cNvPicPr>
            <a:picLocks noChangeAspect="1"/>
          </p:cNvPicPr>
          <p:nvPr/>
        </p:nvPicPr>
        <p:blipFill>
          <a:blip r:embed="rId4"/>
          <a:stretch>
            <a:fillRect/>
          </a:stretch>
        </p:blipFill>
        <p:spPr>
          <a:xfrm rot="19666474">
            <a:off x="7830679" y="284234"/>
            <a:ext cx="1325915" cy="773003"/>
          </a:xfrm>
          <a:prstGeom prst="rect">
            <a:avLst/>
          </a:prstGeom>
        </p:spPr>
      </p:pic>
      <p:pic>
        <p:nvPicPr>
          <p:cNvPr id="14" name="Picture 13">
            <a:extLst>
              <a:ext uri="{FF2B5EF4-FFF2-40B4-BE49-F238E27FC236}">
                <a16:creationId xmlns:a16="http://schemas.microsoft.com/office/drawing/2014/main" id="{AF2684A1-A66E-4B23-A031-FC5267C861E1}"/>
              </a:ext>
            </a:extLst>
          </p:cNvPr>
          <p:cNvPicPr>
            <a:picLocks noChangeAspect="1"/>
          </p:cNvPicPr>
          <p:nvPr/>
        </p:nvPicPr>
        <p:blipFill>
          <a:blip r:embed="rId5"/>
          <a:stretch>
            <a:fillRect/>
          </a:stretch>
        </p:blipFill>
        <p:spPr>
          <a:xfrm>
            <a:off x="10667999" y="5289421"/>
            <a:ext cx="432854" cy="627942"/>
          </a:xfrm>
          <a:prstGeom prst="rect">
            <a:avLst/>
          </a:prstGeom>
        </p:spPr>
      </p:pic>
      <p:pic>
        <p:nvPicPr>
          <p:cNvPr id="15" name="Picture 14">
            <a:extLst>
              <a:ext uri="{FF2B5EF4-FFF2-40B4-BE49-F238E27FC236}">
                <a16:creationId xmlns:a16="http://schemas.microsoft.com/office/drawing/2014/main" id="{BABED4F8-19F0-4118-94E6-1E6DB2067F61}"/>
              </a:ext>
            </a:extLst>
          </p:cNvPr>
          <p:cNvPicPr>
            <a:picLocks noChangeAspect="1"/>
          </p:cNvPicPr>
          <p:nvPr/>
        </p:nvPicPr>
        <p:blipFill>
          <a:blip r:embed="rId5"/>
          <a:stretch>
            <a:fillRect/>
          </a:stretch>
        </p:blipFill>
        <p:spPr>
          <a:xfrm>
            <a:off x="197231" y="6142319"/>
            <a:ext cx="432854" cy="627942"/>
          </a:xfrm>
          <a:prstGeom prst="rect">
            <a:avLst/>
          </a:prstGeom>
        </p:spPr>
      </p:pic>
      <p:pic>
        <p:nvPicPr>
          <p:cNvPr id="16" name="Picture 15">
            <a:extLst>
              <a:ext uri="{FF2B5EF4-FFF2-40B4-BE49-F238E27FC236}">
                <a16:creationId xmlns:a16="http://schemas.microsoft.com/office/drawing/2014/main" id="{3DCD2205-DC3A-4612-8C26-E22AAB3C52E8}"/>
              </a:ext>
            </a:extLst>
          </p:cNvPr>
          <p:cNvPicPr>
            <a:picLocks noChangeAspect="1"/>
          </p:cNvPicPr>
          <p:nvPr/>
        </p:nvPicPr>
        <p:blipFill>
          <a:blip r:embed="rId5"/>
          <a:stretch>
            <a:fillRect/>
          </a:stretch>
        </p:blipFill>
        <p:spPr>
          <a:xfrm>
            <a:off x="11100853" y="5652378"/>
            <a:ext cx="432854" cy="627942"/>
          </a:xfrm>
          <a:prstGeom prst="rect">
            <a:avLst/>
          </a:prstGeom>
        </p:spPr>
      </p:pic>
    </p:spTree>
    <p:extLst>
      <p:ext uri="{BB962C8B-B14F-4D97-AF65-F5344CB8AC3E}">
        <p14:creationId xmlns:p14="http://schemas.microsoft.com/office/powerpoint/2010/main" val="2261002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850F4B-C0EA-4377-AA2C-F596DB1DD6CE}"/>
              </a:ext>
            </a:extLst>
          </p:cNvPr>
          <p:cNvPicPr>
            <a:picLocks noChangeAspect="1"/>
          </p:cNvPicPr>
          <p:nvPr/>
        </p:nvPicPr>
        <p:blipFill>
          <a:blip r:embed="rId2"/>
          <a:stretch>
            <a:fillRect/>
          </a:stretch>
        </p:blipFill>
        <p:spPr>
          <a:xfrm>
            <a:off x="0" y="3194304"/>
            <a:ext cx="12192000" cy="3663696"/>
          </a:xfrm>
          <a:prstGeom prst="rect">
            <a:avLst/>
          </a:prstGeom>
        </p:spPr>
      </p:pic>
      <p:pic>
        <p:nvPicPr>
          <p:cNvPr id="4" name="Picture 3">
            <a:extLst>
              <a:ext uri="{FF2B5EF4-FFF2-40B4-BE49-F238E27FC236}">
                <a16:creationId xmlns:a16="http://schemas.microsoft.com/office/drawing/2014/main" id="{23B4BDD4-BD61-4135-8A59-FC2BB666260B}"/>
              </a:ext>
            </a:extLst>
          </p:cNvPr>
          <p:cNvPicPr/>
          <p:nvPr/>
        </p:nvPicPr>
        <p:blipFill rotWithShape="1">
          <a:blip r:embed="rId3" cstate="print">
            <a:extLst>
              <a:ext uri="{28A0092B-C50C-407E-A947-70E740481C1C}">
                <a14:useLocalDpi xmlns:a14="http://schemas.microsoft.com/office/drawing/2010/main" val="0"/>
              </a:ext>
            </a:extLst>
          </a:blip>
          <a:srcRect l="32473" t="16750" r="7302" b="32250"/>
          <a:stretch/>
        </p:blipFill>
        <p:spPr bwMode="auto">
          <a:xfrm>
            <a:off x="9558972" y="232410"/>
            <a:ext cx="2218055" cy="843915"/>
          </a:xfrm>
          <a:prstGeom prst="rect">
            <a:avLst/>
          </a:prstGeom>
          <a:noFill/>
          <a:ln>
            <a:noFill/>
          </a:ln>
          <a:extLst>
            <a:ext uri="{53640926-AAD7-44D8-BBD7-CCE9431645EC}">
              <a14:shadowObscured xmlns:a14="http://schemas.microsoft.com/office/drawing/2010/main"/>
            </a:ext>
          </a:extLst>
        </p:spPr>
      </p:pic>
      <p:sp>
        <p:nvSpPr>
          <p:cNvPr id="11" name="Title 10">
            <a:extLst>
              <a:ext uri="{FF2B5EF4-FFF2-40B4-BE49-F238E27FC236}">
                <a16:creationId xmlns:a16="http://schemas.microsoft.com/office/drawing/2014/main" id="{F4124803-CDD6-4A70-897B-085249A8744E}"/>
              </a:ext>
            </a:extLst>
          </p:cNvPr>
          <p:cNvSpPr>
            <a:spLocks noGrp="1"/>
          </p:cNvSpPr>
          <p:nvPr>
            <p:ph type="title"/>
          </p:nvPr>
        </p:nvSpPr>
        <p:spPr>
          <a:xfrm>
            <a:off x="414972" y="155155"/>
            <a:ext cx="2679700" cy="998424"/>
          </a:xfrm>
        </p:spPr>
        <p:txBody>
          <a:bodyPr>
            <a:normAutofit/>
          </a:bodyPr>
          <a:lstStyle/>
          <a:p>
            <a:r>
              <a:rPr lang="en-GB" sz="3200" b="1" dirty="0">
                <a:solidFill>
                  <a:srgbClr val="0070C0"/>
                </a:solidFill>
              </a:rPr>
              <a:t>Learning points </a:t>
            </a:r>
          </a:p>
        </p:txBody>
      </p:sp>
      <p:sp>
        <p:nvSpPr>
          <p:cNvPr id="16" name="Content Placeholder 15">
            <a:extLst>
              <a:ext uri="{FF2B5EF4-FFF2-40B4-BE49-F238E27FC236}">
                <a16:creationId xmlns:a16="http://schemas.microsoft.com/office/drawing/2014/main" id="{88F76FFE-3698-4C43-A9B7-8163D7BAA5DC}"/>
              </a:ext>
            </a:extLst>
          </p:cNvPr>
          <p:cNvSpPr>
            <a:spLocks noGrp="1"/>
          </p:cNvSpPr>
          <p:nvPr>
            <p:ph sz="half" idx="1"/>
          </p:nvPr>
        </p:nvSpPr>
        <p:spPr>
          <a:xfrm>
            <a:off x="414972" y="1253331"/>
            <a:ext cx="10011727" cy="2175669"/>
          </a:xfrm>
        </p:spPr>
        <p:txBody>
          <a:bodyPr>
            <a:normAutofit fontScale="92500" lnSpcReduction="20000"/>
          </a:bodyPr>
          <a:lstStyle/>
          <a:p>
            <a:r>
              <a:rPr lang="en-GB" dirty="0"/>
              <a:t>Monitoring requirements for acitretin drug therapy – particularly as the long term effects of acitretin therapy are not known</a:t>
            </a:r>
          </a:p>
          <a:p>
            <a:r>
              <a:rPr lang="en-GB" dirty="0"/>
              <a:t>Re-emphasised the need for consideration into the safe handling of teratogenic products, especially when they are in a </a:t>
            </a:r>
            <a:r>
              <a:rPr lang="en-GB"/>
              <a:t>liquid formulation</a:t>
            </a:r>
            <a:endParaRPr lang="en-GB" dirty="0"/>
          </a:p>
          <a:p>
            <a:r>
              <a:rPr lang="en-GB" dirty="0"/>
              <a:t>Important to provide appropriate information to the family, particularly for unlicensed medicines</a:t>
            </a:r>
          </a:p>
        </p:txBody>
      </p:sp>
      <p:sp>
        <p:nvSpPr>
          <p:cNvPr id="17" name="Content Placeholder 16">
            <a:extLst>
              <a:ext uri="{FF2B5EF4-FFF2-40B4-BE49-F238E27FC236}">
                <a16:creationId xmlns:a16="http://schemas.microsoft.com/office/drawing/2014/main" id="{42B7398A-1482-4FFB-8AEB-1AAA257C9A4A}"/>
              </a:ext>
            </a:extLst>
          </p:cNvPr>
          <p:cNvSpPr>
            <a:spLocks noGrp="1"/>
          </p:cNvSpPr>
          <p:nvPr>
            <p:ph sz="half" idx="2"/>
          </p:nvPr>
        </p:nvSpPr>
        <p:spPr>
          <a:xfrm>
            <a:off x="328136" y="3538646"/>
            <a:ext cx="10011727" cy="1517878"/>
          </a:xfrm>
        </p:spPr>
        <p:txBody>
          <a:bodyPr>
            <a:normAutofit fontScale="92500" lnSpcReduction="20000"/>
          </a:bodyPr>
          <a:lstStyle/>
          <a:p>
            <a:pPr marL="0" indent="0">
              <a:spcBef>
                <a:spcPts val="0"/>
              </a:spcBef>
              <a:buNone/>
            </a:pPr>
            <a:r>
              <a:rPr lang="en-GB" sz="1100" b="1" dirty="0"/>
              <a:t>References</a:t>
            </a:r>
          </a:p>
          <a:p>
            <a:pPr marL="514350" indent="-514350">
              <a:lnSpc>
                <a:spcPct val="120000"/>
              </a:lnSpc>
              <a:spcBef>
                <a:spcPts val="0"/>
              </a:spcBef>
              <a:buFont typeface="+mj-lt"/>
              <a:buAutoNum type="arabicPeriod"/>
            </a:pPr>
            <a:r>
              <a:rPr lang="en-GB" sz="1100" dirty="0"/>
              <a:t>BMJ Group, the Royal Pharmaceutical Society of Great Britain and RCPCH Publications. Acitretin Drug Monograph. BNFC accessed online via medicinescomple.com October 2020.</a:t>
            </a:r>
          </a:p>
          <a:p>
            <a:pPr marL="514350" indent="-514350">
              <a:lnSpc>
                <a:spcPct val="120000"/>
              </a:lnSpc>
              <a:spcBef>
                <a:spcPts val="0"/>
              </a:spcBef>
              <a:buFont typeface="+mj-lt"/>
              <a:buAutoNum type="arabicPeriod"/>
            </a:pPr>
            <a:r>
              <a:rPr lang="en-GB" sz="1100" dirty="0"/>
              <a:t>Morningside Healthcare Ltd. Acitretin 25mg Capsules. Summary of Product Characteristics, Date of revision of the text 22/10/2019.</a:t>
            </a:r>
          </a:p>
          <a:p>
            <a:pPr marL="514350" indent="-514350">
              <a:lnSpc>
                <a:spcPct val="120000"/>
              </a:lnSpc>
              <a:spcBef>
                <a:spcPts val="0"/>
              </a:spcBef>
              <a:buFont typeface="+mj-lt"/>
              <a:buAutoNum type="arabicPeriod"/>
            </a:pPr>
            <a:r>
              <a:rPr lang="en-GB" sz="1100" dirty="0"/>
              <a:t>British Association of Dermatologists. Acitretin Patient Information Leaflet, Review Date January 2020.</a:t>
            </a:r>
          </a:p>
          <a:p>
            <a:pPr marL="514350" indent="-514350">
              <a:lnSpc>
                <a:spcPct val="120000"/>
              </a:lnSpc>
              <a:spcBef>
                <a:spcPts val="0"/>
              </a:spcBef>
              <a:buFont typeface="+mj-lt"/>
              <a:buAutoNum type="arabicPeriod"/>
            </a:pPr>
            <a:r>
              <a:rPr lang="en-GB" sz="1100" dirty="0"/>
              <a:t>NPPG, RCPHC and </a:t>
            </a:r>
            <a:r>
              <a:rPr lang="en-GB" sz="1100" dirty="0" err="1"/>
              <a:t>WellChild</a:t>
            </a:r>
            <a:r>
              <a:rPr lang="en-GB" sz="1100" dirty="0"/>
              <a:t>. Unlicensed medicines </a:t>
            </a:r>
            <a:r>
              <a:rPr lang="en-GB" sz="1100" dirty="0" err="1"/>
              <a:t>MfC</a:t>
            </a:r>
            <a:r>
              <a:rPr lang="en-GB" sz="1100" dirty="0"/>
              <a:t> Leaflet. Version 3, Publication date 06/10/2020. Medicines and maintaining healthy teeth </a:t>
            </a:r>
            <a:r>
              <a:rPr lang="en-GB" sz="1100" dirty="0" err="1"/>
              <a:t>MfC</a:t>
            </a:r>
            <a:r>
              <a:rPr lang="en-GB" sz="1100" dirty="0"/>
              <a:t> Leaflet. Version 1, Publication date 02/11/2017.</a:t>
            </a:r>
          </a:p>
          <a:p>
            <a:pPr marL="0" indent="0">
              <a:buNone/>
            </a:pPr>
            <a:endParaRPr lang="en-GB" dirty="0"/>
          </a:p>
        </p:txBody>
      </p:sp>
      <p:pic>
        <p:nvPicPr>
          <p:cNvPr id="18" name="Picture 17">
            <a:extLst>
              <a:ext uri="{FF2B5EF4-FFF2-40B4-BE49-F238E27FC236}">
                <a16:creationId xmlns:a16="http://schemas.microsoft.com/office/drawing/2014/main" id="{6305B408-217F-47A2-82AF-D3ED3524EEAD}"/>
              </a:ext>
            </a:extLst>
          </p:cNvPr>
          <p:cNvPicPr>
            <a:picLocks noChangeAspect="1"/>
          </p:cNvPicPr>
          <p:nvPr/>
        </p:nvPicPr>
        <p:blipFill>
          <a:blip r:embed="rId4"/>
          <a:stretch>
            <a:fillRect/>
          </a:stretch>
        </p:blipFill>
        <p:spPr>
          <a:xfrm>
            <a:off x="10509126" y="1926939"/>
            <a:ext cx="876220" cy="1325563"/>
          </a:xfrm>
          <a:prstGeom prst="rect">
            <a:avLst/>
          </a:prstGeom>
        </p:spPr>
      </p:pic>
      <p:pic>
        <p:nvPicPr>
          <p:cNvPr id="20" name="Picture 19">
            <a:extLst>
              <a:ext uri="{FF2B5EF4-FFF2-40B4-BE49-F238E27FC236}">
                <a16:creationId xmlns:a16="http://schemas.microsoft.com/office/drawing/2014/main" id="{9516C3A3-7648-4C05-9FA9-3B22B45B5A4F}"/>
              </a:ext>
            </a:extLst>
          </p:cNvPr>
          <p:cNvPicPr>
            <a:picLocks noChangeAspect="1"/>
          </p:cNvPicPr>
          <p:nvPr/>
        </p:nvPicPr>
        <p:blipFill>
          <a:blip r:embed="rId5"/>
          <a:stretch>
            <a:fillRect/>
          </a:stretch>
        </p:blipFill>
        <p:spPr>
          <a:xfrm>
            <a:off x="111709" y="6018007"/>
            <a:ext cx="432854" cy="627942"/>
          </a:xfrm>
          <a:prstGeom prst="rect">
            <a:avLst/>
          </a:prstGeom>
        </p:spPr>
      </p:pic>
      <p:pic>
        <p:nvPicPr>
          <p:cNvPr id="21" name="Picture 20">
            <a:extLst>
              <a:ext uri="{FF2B5EF4-FFF2-40B4-BE49-F238E27FC236}">
                <a16:creationId xmlns:a16="http://schemas.microsoft.com/office/drawing/2014/main" id="{28E2F92C-F2F3-4A01-9168-33B9F358D9A7}"/>
              </a:ext>
            </a:extLst>
          </p:cNvPr>
          <p:cNvPicPr>
            <a:picLocks noChangeAspect="1"/>
          </p:cNvPicPr>
          <p:nvPr/>
        </p:nvPicPr>
        <p:blipFill>
          <a:blip r:embed="rId5"/>
          <a:stretch>
            <a:fillRect/>
          </a:stretch>
        </p:blipFill>
        <p:spPr>
          <a:xfrm>
            <a:off x="11318773" y="5892146"/>
            <a:ext cx="432854" cy="627942"/>
          </a:xfrm>
          <a:prstGeom prst="rect">
            <a:avLst/>
          </a:prstGeom>
        </p:spPr>
      </p:pic>
      <p:pic>
        <p:nvPicPr>
          <p:cNvPr id="22" name="Picture 21">
            <a:extLst>
              <a:ext uri="{FF2B5EF4-FFF2-40B4-BE49-F238E27FC236}">
                <a16:creationId xmlns:a16="http://schemas.microsoft.com/office/drawing/2014/main" id="{15F1CCB4-02E2-4FE6-B17A-70263956BDC6}"/>
              </a:ext>
            </a:extLst>
          </p:cNvPr>
          <p:cNvPicPr>
            <a:picLocks noChangeAspect="1"/>
          </p:cNvPicPr>
          <p:nvPr/>
        </p:nvPicPr>
        <p:blipFill>
          <a:blip r:embed="rId5"/>
          <a:stretch>
            <a:fillRect/>
          </a:stretch>
        </p:blipFill>
        <p:spPr>
          <a:xfrm>
            <a:off x="10661973" y="5264204"/>
            <a:ext cx="432854" cy="627942"/>
          </a:xfrm>
          <a:prstGeom prst="rect">
            <a:avLst/>
          </a:prstGeom>
        </p:spPr>
      </p:pic>
    </p:spTree>
    <p:extLst>
      <p:ext uri="{BB962C8B-B14F-4D97-AF65-F5344CB8AC3E}">
        <p14:creationId xmlns:p14="http://schemas.microsoft.com/office/powerpoint/2010/main" val="1667129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4458A7C0712848A6CA925AE8B6D73F" ma:contentTypeVersion="11" ma:contentTypeDescription="Create a new document." ma:contentTypeScope="" ma:versionID="5a89013b61b1475fa02120ad2b8263c7">
  <xsd:schema xmlns:xsd="http://www.w3.org/2001/XMLSchema" xmlns:xs="http://www.w3.org/2001/XMLSchema" xmlns:p="http://schemas.microsoft.com/office/2006/metadata/properties" xmlns:ns3="01f31dbc-1b71-4f1e-bbdc-a6f97f1517bb" xmlns:ns4="9e8ff080-4403-4f40-b884-2882215db980" targetNamespace="http://schemas.microsoft.com/office/2006/metadata/properties" ma:root="true" ma:fieldsID="e92820d6028dec4d7c50e94d16bff338" ns3:_="" ns4:_="">
    <xsd:import namespace="01f31dbc-1b71-4f1e-bbdc-a6f97f1517bb"/>
    <xsd:import namespace="9e8ff080-4403-4f40-b884-2882215db98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31dbc-1b71-4f1e-bbdc-a6f97f151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8ff080-4403-4f40-b884-2882215db9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1EF6EE-8DA1-4842-9351-1597F025F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f31dbc-1b71-4f1e-bbdc-a6f97f1517bb"/>
    <ds:schemaRef ds:uri="9e8ff080-4403-4f40-b884-2882215db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4BB110-A4A4-47DB-AE5B-B4B872D4341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01f31dbc-1b71-4f1e-bbdc-a6f97f1517bb"/>
    <ds:schemaRef ds:uri="9e8ff080-4403-4f40-b884-2882215db980"/>
    <ds:schemaRef ds:uri="http://www.w3.org/XML/1998/namespace"/>
  </ds:schemaRefs>
</ds:datastoreItem>
</file>

<file path=customXml/itemProps3.xml><?xml version="1.0" encoding="utf-8"?>
<ds:datastoreItem xmlns:ds="http://schemas.openxmlformats.org/officeDocument/2006/customXml" ds:itemID="{2B480DC3-43F2-4806-BC51-C099F35091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TotalTime>
  <Words>780</Words>
  <Application>Microsoft Office PowerPoint</Application>
  <PresentationFormat>Widescreen</PresentationFormat>
  <Paragraphs>41</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Considerations for safe use of oral acitretin for treatment of ichthyosis in a young infant</vt:lpstr>
      <vt:lpstr>Question and Background </vt:lpstr>
      <vt:lpstr>Considerations</vt:lpstr>
      <vt:lpstr>Outcome</vt:lpstr>
      <vt:lpstr>Learning points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Edrich Courtney</dc:creator>
  <cp:lastModifiedBy>King, ClaireZ</cp:lastModifiedBy>
  <cp:revision>2</cp:revision>
  <dcterms:created xsi:type="dcterms:W3CDTF">2021-08-02T11:16:48Z</dcterms:created>
  <dcterms:modified xsi:type="dcterms:W3CDTF">2021-08-19T16:05:39Z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0x010100944458A7C0712848A6CA925AE8B6D73F</vt:lpwstr>
  </property>
</Properties>
</file>