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6" r:id="rId5"/>
  </p:sldMasterIdLst>
  <p:notesMasterIdLst>
    <p:notesMasterId r:id="rId12"/>
  </p:notesMasterIdLst>
  <p:sldIdLst>
    <p:sldId id="272" r:id="rId6"/>
    <p:sldId id="264" r:id="rId7"/>
    <p:sldId id="265" r:id="rId8"/>
    <p:sldId id="267" r:id="rId9"/>
    <p:sldId id="273" r:id="rId10"/>
    <p:sldId id="269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Hay (BCUHB - Medicines Information)" initials="CH(-MI" lastIdx="7" clrIdx="0">
    <p:extLst>
      <p:ext uri="{19B8F6BF-5375-455C-9EA6-DF929625EA0E}">
        <p15:presenceInfo xmlns:p15="http://schemas.microsoft.com/office/powerpoint/2012/main" userId="S-1-5-21-978635462-3828570294-627434887-8455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D5E3CF"/>
    <a:srgbClr val="7EB559"/>
    <a:srgbClr val="008080"/>
    <a:srgbClr val="00CC99"/>
    <a:srgbClr val="1B2D4A"/>
    <a:srgbClr val="1B2E4A"/>
    <a:srgbClr val="D4B7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CE"/>
          </a:solidFill>
        </a:fill>
      </a:tcStyle>
    </a:wholeTbl>
    <a:band2H>
      <a:tcTxStyle/>
      <a:tcStyle>
        <a:tcBdr/>
        <a:fill>
          <a:solidFill>
            <a:srgbClr val="E7E7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" autoAdjust="0"/>
    <p:restoredTop sz="94710"/>
  </p:normalViewPr>
  <p:slideViewPr>
    <p:cSldViewPr snapToGrid="0" snapToObjects="1">
      <p:cViewPr varScale="1">
        <p:scale>
          <a:sx n="90" d="100"/>
          <a:sy n="90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DD969-4949-4933-9383-6F745B564777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AD8870-EE87-448D-82B2-08A9A3E21974}">
      <dgm:prSet phldrT="[Text]" custT="1"/>
      <dgm:spPr/>
      <dgm:t>
        <a:bodyPr/>
        <a:lstStyle/>
        <a:p>
          <a:r>
            <a:rPr lang="en-US" sz="160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April 2022</a:t>
          </a:r>
        </a:p>
      </dgm:t>
    </dgm:pt>
    <dgm:pt modelId="{397B824E-D257-4639-9B24-D76B41D331A6}" type="parTrans" cxnId="{19FF20CB-CC57-469D-B9F6-981FA5AF3470}">
      <dgm:prSet/>
      <dgm:spPr/>
      <dgm:t>
        <a:bodyPr/>
        <a:lstStyle/>
        <a:p>
          <a:endParaRPr lang="en-US"/>
        </a:p>
      </dgm:t>
    </dgm:pt>
    <dgm:pt modelId="{6F2033D3-6AA2-4F66-9300-FFC02A8F5F7F}" type="sibTrans" cxnId="{19FF20CB-CC57-469D-B9F6-981FA5AF3470}">
      <dgm:prSet/>
      <dgm:spPr/>
      <dgm:t>
        <a:bodyPr/>
        <a:lstStyle/>
        <a:p>
          <a:endParaRPr lang="en-US"/>
        </a:p>
      </dgm:t>
    </dgm:pt>
    <dgm:pt modelId="{6D4A8FF8-6F8C-4666-A414-D6F29704A873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2E9E02BB-AAEB-4D17-BFFC-22EEF87547DF}" type="parTrans" cxnId="{81DD5243-EA43-4914-B2FD-2D7EE7E14CB7}">
      <dgm:prSet/>
      <dgm:spPr/>
      <dgm:t>
        <a:bodyPr/>
        <a:lstStyle/>
        <a:p>
          <a:endParaRPr lang="en-US"/>
        </a:p>
      </dgm:t>
    </dgm:pt>
    <dgm:pt modelId="{620FEB8A-20ED-44B8-A532-3F0FAE0F381E}" type="sibTrans" cxnId="{81DD5243-EA43-4914-B2FD-2D7EE7E14CB7}">
      <dgm:prSet/>
      <dgm:spPr/>
      <dgm:t>
        <a:bodyPr/>
        <a:lstStyle/>
        <a:p>
          <a:endParaRPr lang="en-US"/>
        </a:p>
      </dgm:t>
    </dgm:pt>
    <dgm:pt modelId="{BF4E15B9-7320-4D35-8911-910DF7741C74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CA0F8358-80F8-4EB5-B9DF-87CF4E5EBE15}" type="sibTrans" cxnId="{4BDCCA21-7DC3-403E-9491-B94A2CFF08B3}">
      <dgm:prSet/>
      <dgm:spPr/>
      <dgm:t>
        <a:bodyPr/>
        <a:lstStyle/>
        <a:p>
          <a:endParaRPr lang="en-US"/>
        </a:p>
      </dgm:t>
    </dgm:pt>
    <dgm:pt modelId="{2B61B071-0A34-4EE1-992D-378AA11BC82B}" type="parTrans" cxnId="{4BDCCA21-7DC3-403E-9491-B94A2CFF08B3}">
      <dgm:prSet/>
      <dgm:spPr/>
      <dgm:t>
        <a:bodyPr/>
        <a:lstStyle/>
        <a:p>
          <a:endParaRPr lang="en-US"/>
        </a:p>
      </dgm:t>
    </dgm:pt>
    <dgm:pt modelId="{460CB7A1-BE04-46C1-819D-6086AAA33555}" type="pres">
      <dgm:prSet presAssocID="{87DDD969-4949-4933-9383-6F745B56477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EC71B71-94C9-4D07-92EE-DA5C78F8433A}" type="pres">
      <dgm:prSet presAssocID="{BF4E15B9-7320-4D35-8911-910DF7741C74}" presName="Accent1" presStyleCnt="0"/>
      <dgm:spPr/>
    </dgm:pt>
    <dgm:pt modelId="{92F335D1-7BCB-45AC-96A6-E962979B9533}" type="pres">
      <dgm:prSet presAssocID="{BF4E15B9-7320-4D35-8911-910DF7741C74}" presName="Accent" presStyleLbl="node1" presStyleIdx="0" presStyleCnt="3"/>
      <dgm:spPr/>
    </dgm:pt>
    <dgm:pt modelId="{3F4B6F7B-CC56-4953-9A94-15C9F83FBBC7}" type="pres">
      <dgm:prSet presAssocID="{BF4E15B9-7320-4D35-8911-910DF7741C7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BE3EABED-8A75-4098-A8F6-6310CD137BA2}" type="pres">
      <dgm:prSet presAssocID="{DCAD8870-EE87-448D-82B2-08A9A3E21974}" presName="Accent2" presStyleCnt="0"/>
      <dgm:spPr/>
    </dgm:pt>
    <dgm:pt modelId="{3C35FF25-65A6-4EFA-A7D7-299A947D8FDE}" type="pres">
      <dgm:prSet presAssocID="{DCAD8870-EE87-448D-82B2-08A9A3E21974}" presName="Accent" presStyleLbl="node1" presStyleIdx="1" presStyleCnt="3"/>
      <dgm:spPr/>
    </dgm:pt>
    <dgm:pt modelId="{37818737-F8A6-49CA-A284-1846E232E538}" type="pres">
      <dgm:prSet presAssocID="{DCAD8870-EE87-448D-82B2-08A9A3E2197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E9CED11F-0B7A-472E-8B18-4A5D7DEFFB87}" type="pres">
      <dgm:prSet presAssocID="{6D4A8FF8-6F8C-4666-A414-D6F29704A873}" presName="Accent3" presStyleCnt="0"/>
      <dgm:spPr/>
    </dgm:pt>
    <dgm:pt modelId="{877964D6-69F3-45F8-83B0-617A36DFFBA0}" type="pres">
      <dgm:prSet presAssocID="{6D4A8FF8-6F8C-4666-A414-D6F29704A873}" presName="Accent" presStyleLbl="node1" presStyleIdx="2" presStyleCnt="3"/>
      <dgm:spPr/>
    </dgm:pt>
    <dgm:pt modelId="{FCB2BB14-6969-4E9C-98AD-0ED568A8FADD}" type="pres">
      <dgm:prSet presAssocID="{6D4A8FF8-6F8C-4666-A414-D6F29704A87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C95BA71E-3E7A-4B47-A750-596A2A003C82}" type="presOf" srcId="{DCAD8870-EE87-448D-82B2-08A9A3E21974}" destId="{37818737-F8A6-49CA-A284-1846E232E538}" srcOrd="0" destOrd="0" presId="urn:microsoft.com/office/officeart/2009/layout/CircleArrowProcess"/>
    <dgm:cxn modelId="{4BDCCA21-7DC3-403E-9491-B94A2CFF08B3}" srcId="{87DDD969-4949-4933-9383-6F745B564777}" destId="{BF4E15B9-7320-4D35-8911-910DF7741C74}" srcOrd="0" destOrd="0" parTransId="{2B61B071-0A34-4EE1-992D-378AA11BC82B}" sibTransId="{CA0F8358-80F8-4EB5-B9DF-87CF4E5EBE15}"/>
    <dgm:cxn modelId="{FDB9733E-424C-44EB-BEB5-F4313CCB5256}" type="presOf" srcId="{87DDD969-4949-4933-9383-6F745B564777}" destId="{460CB7A1-BE04-46C1-819D-6086AAA33555}" srcOrd="0" destOrd="0" presId="urn:microsoft.com/office/officeart/2009/layout/CircleArrowProcess"/>
    <dgm:cxn modelId="{81DD5243-EA43-4914-B2FD-2D7EE7E14CB7}" srcId="{87DDD969-4949-4933-9383-6F745B564777}" destId="{6D4A8FF8-6F8C-4666-A414-D6F29704A873}" srcOrd="2" destOrd="0" parTransId="{2E9E02BB-AAEB-4D17-BFFC-22EEF87547DF}" sibTransId="{620FEB8A-20ED-44B8-A532-3F0FAE0F381E}"/>
    <dgm:cxn modelId="{F972624B-7574-439A-993B-84CB2F1D4BF5}" type="presOf" srcId="{6D4A8FF8-6F8C-4666-A414-D6F29704A873}" destId="{FCB2BB14-6969-4E9C-98AD-0ED568A8FADD}" srcOrd="0" destOrd="0" presId="urn:microsoft.com/office/officeart/2009/layout/CircleArrowProcess"/>
    <dgm:cxn modelId="{19FF20CB-CC57-469D-B9F6-981FA5AF3470}" srcId="{87DDD969-4949-4933-9383-6F745B564777}" destId="{DCAD8870-EE87-448D-82B2-08A9A3E21974}" srcOrd="1" destOrd="0" parTransId="{397B824E-D257-4639-9B24-D76B41D331A6}" sibTransId="{6F2033D3-6AA2-4F66-9300-FFC02A8F5F7F}"/>
    <dgm:cxn modelId="{EF0AFFF9-F9DF-4B76-BF33-E9528CCDA9BE}" type="presOf" srcId="{BF4E15B9-7320-4D35-8911-910DF7741C74}" destId="{3F4B6F7B-CC56-4953-9A94-15C9F83FBBC7}" srcOrd="0" destOrd="0" presId="urn:microsoft.com/office/officeart/2009/layout/CircleArrowProcess"/>
    <dgm:cxn modelId="{F1682324-5ACF-46C2-95A0-AC04A3167ADF}" type="presParOf" srcId="{460CB7A1-BE04-46C1-819D-6086AAA33555}" destId="{FEC71B71-94C9-4D07-92EE-DA5C78F8433A}" srcOrd="0" destOrd="0" presId="urn:microsoft.com/office/officeart/2009/layout/CircleArrowProcess"/>
    <dgm:cxn modelId="{84BFEB5D-9456-4110-8D6E-BBF4B8A3C078}" type="presParOf" srcId="{FEC71B71-94C9-4D07-92EE-DA5C78F8433A}" destId="{92F335D1-7BCB-45AC-96A6-E962979B9533}" srcOrd="0" destOrd="0" presId="urn:microsoft.com/office/officeart/2009/layout/CircleArrowProcess"/>
    <dgm:cxn modelId="{DC595E3A-EDEE-468E-9350-ADA1CD4D1226}" type="presParOf" srcId="{460CB7A1-BE04-46C1-819D-6086AAA33555}" destId="{3F4B6F7B-CC56-4953-9A94-15C9F83FBBC7}" srcOrd="1" destOrd="0" presId="urn:microsoft.com/office/officeart/2009/layout/CircleArrowProcess"/>
    <dgm:cxn modelId="{941AF471-0F63-40E9-B6A1-580D6CF0A3BA}" type="presParOf" srcId="{460CB7A1-BE04-46C1-819D-6086AAA33555}" destId="{BE3EABED-8A75-4098-A8F6-6310CD137BA2}" srcOrd="2" destOrd="0" presId="urn:microsoft.com/office/officeart/2009/layout/CircleArrowProcess"/>
    <dgm:cxn modelId="{42C95A14-3AE7-49D6-98AE-56BE9534E176}" type="presParOf" srcId="{BE3EABED-8A75-4098-A8F6-6310CD137BA2}" destId="{3C35FF25-65A6-4EFA-A7D7-299A947D8FDE}" srcOrd="0" destOrd="0" presId="urn:microsoft.com/office/officeart/2009/layout/CircleArrowProcess"/>
    <dgm:cxn modelId="{4DB353F4-8BC3-4236-BAE9-DE77920891CF}" type="presParOf" srcId="{460CB7A1-BE04-46C1-819D-6086AAA33555}" destId="{37818737-F8A6-49CA-A284-1846E232E538}" srcOrd="3" destOrd="0" presId="urn:microsoft.com/office/officeart/2009/layout/CircleArrowProcess"/>
    <dgm:cxn modelId="{B0517269-358F-4CF6-839E-50EEDD186DB3}" type="presParOf" srcId="{460CB7A1-BE04-46C1-819D-6086AAA33555}" destId="{E9CED11F-0B7A-472E-8B18-4A5D7DEFFB87}" srcOrd="4" destOrd="0" presId="urn:microsoft.com/office/officeart/2009/layout/CircleArrowProcess"/>
    <dgm:cxn modelId="{0EDAF455-A6A1-40F2-A39A-2B8016D5A869}" type="presParOf" srcId="{E9CED11F-0B7A-472E-8B18-4A5D7DEFFB87}" destId="{877964D6-69F3-45F8-83B0-617A36DFFBA0}" srcOrd="0" destOrd="0" presId="urn:microsoft.com/office/officeart/2009/layout/CircleArrowProcess"/>
    <dgm:cxn modelId="{5791F3B7-13EF-47DD-9DB0-4B790F22628C}" type="presParOf" srcId="{460CB7A1-BE04-46C1-819D-6086AAA33555}" destId="{FCB2BB14-6969-4E9C-98AD-0ED568A8FAD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A30FE0-7049-4796-876F-192773183E68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CA77B8C7-DF86-42A9-85E7-54FC1FDAF98A}">
      <dgm:prSet phldrT="[Text]" custT="1"/>
      <dgm:spPr/>
      <dgm:t>
        <a:bodyPr/>
        <a:lstStyle/>
        <a:p>
          <a:pPr algn="ctr"/>
          <a:r>
            <a:rPr lang="en-US" sz="110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‘</a:t>
          </a:r>
          <a:r>
            <a:rPr lang="en-US" sz="140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Enteral Feeding Tubes or Swallowing Difficulties’ category on </a:t>
          </a:r>
          <a:r>
            <a:rPr lang="en-US" sz="1400" dirty="0" err="1">
              <a:latin typeface="Yu Gothic UI Light" panose="020B0300000000000000" pitchFamily="34" charset="-128"/>
              <a:ea typeface="Yu Gothic UI Light" panose="020B0300000000000000" pitchFamily="34" charset="-128"/>
            </a:rPr>
            <a:t>MiDatabank</a:t>
          </a:r>
          <a:endParaRPr lang="en-US" sz="1400" dirty="0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6E4D1BAA-5E5D-4149-9D67-3CCAB983F30B}" type="parTrans" cxnId="{D8B4F87A-5620-4DC8-9E64-3737642300AA}">
      <dgm:prSet/>
      <dgm:spPr/>
      <dgm:t>
        <a:bodyPr/>
        <a:lstStyle/>
        <a:p>
          <a:endParaRPr lang="en-US"/>
        </a:p>
      </dgm:t>
    </dgm:pt>
    <dgm:pt modelId="{A1B94D76-342F-4918-A251-B395AA80B25A}" type="sibTrans" cxnId="{D8B4F87A-5620-4DC8-9E64-3737642300AA}">
      <dgm:prSet/>
      <dgm:spPr/>
      <dgm:t>
        <a:bodyPr/>
        <a:lstStyle/>
        <a:p>
          <a:endParaRPr lang="en-US"/>
        </a:p>
      </dgm:t>
    </dgm:pt>
    <dgm:pt modelId="{E0FD57BC-5A0C-4CA4-8C48-71DAD3EF7B9A}">
      <dgm:prSet phldrT="[Text]" custT="1"/>
      <dgm:spPr/>
      <dgm:t>
        <a:bodyPr/>
        <a:lstStyle/>
        <a:p>
          <a:r>
            <a:rPr lang="en-US" sz="160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Relevant keywords</a:t>
          </a:r>
        </a:p>
      </dgm:t>
    </dgm:pt>
    <dgm:pt modelId="{A5EFCD60-8A85-41A9-9936-A760B820433B}" type="parTrans" cxnId="{9D3F14F9-ED86-4572-A9F6-C02113ABEA3A}">
      <dgm:prSet/>
      <dgm:spPr/>
      <dgm:t>
        <a:bodyPr/>
        <a:lstStyle/>
        <a:p>
          <a:endParaRPr lang="en-US"/>
        </a:p>
      </dgm:t>
    </dgm:pt>
    <dgm:pt modelId="{BF8FFBAA-C60A-43AB-80FE-3C72FD04FCA7}" type="sibTrans" cxnId="{9D3F14F9-ED86-4572-A9F6-C02113ABEA3A}">
      <dgm:prSet/>
      <dgm:spPr/>
      <dgm:t>
        <a:bodyPr/>
        <a:lstStyle/>
        <a:p>
          <a:endParaRPr lang="en-US"/>
        </a:p>
      </dgm:t>
    </dgm:pt>
    <dgm:pt modelId="{2E069E09-8EDE-4AC7-98F6-56DB1FB25439}" type="pres">
      <dgm:prSet presAssocID="{DCA30FE0-7049-4796-876F-192773183E68}" presName="Name0" presStyleCnt="0">
        <dgm:presLayoutVars>
          <dgm:chMax val="7"/>
          <dgm:chPref val="7"/>
          <dgm:dir/>
        </dgm:presLayoutVars>
      </dgm:prSet>
      <dgm:spPr/>
    </dgm:pt>
    <dgm:pt modelId="{4D1A7F85-92E3-4927-8869-548E832AA258}" type="pres">
      <dgm:prSet presAssocID="{DCA30FE0-7049-4796-876F-192773183E68}" presName="dot1" presStyleLbl="alignNode1" presStyleIdx="0" presStyleCnt="10"/>
      <dgm:spPr/>
    </dgm:pt>
    <dgm:pt modelId="{9D0A731D-3E05-4782-B2DD-539D1DE2B474}" type="pres">
      <dgm:prSet presAssocID="{DCA30FE0-7049-4796-876F-192773183E68}" presName="dot2" presStyleLbl="alignNode1" presStyleIdx="1" presStyleCnt="10"/>
      <dgm:spPr/>
    </dgm:pt>
    <dgm:pt modelId="{CF6B8893-ABE9-4AA0-81CE-0E7B74D6275B}" type="pres">
      <dgm:prSet presAssocID="{DCA30FE0-7049-4796-876F-192773183E68}" presName="dot3" presStyleLbl="alignNode1" presStyleIdx="2" presStyleCnt="10"/>
      <dgm:spPr/>
    </dgm:pt>
    <dgm:pt modelId="{38592BA9-E076-4BB4-88C3-33D62C60F681}" type="pres">
      <dgm:prSet presAssocID="{DCA30FE0-7049-4796-876F-192773183E68}" presName="dotArrow1" presStyleLbl="alignNode1" presStyleIdx="3" presStyleCnt="10"/>
      <dgm:spPr/>
    </dgm:pt>
    <dgm:pt modelId="{3CEC96DE-2A43-4D95-A70D-D0396F3477AE}" type="pres">
      <dgm:prSet presAssocID="{DCA30FE0-7049-4796-876F-192773183E68}" presName="dotArrow2" presStyleLbl="alignNode1" presStyleIdx="4" presStyleCnt="10"/>
      <dgm:spPr/>
    </dgm:pt>
    <dgm:pt modelId="{17FC7946-70EC-47ED-A4D8-3E7BA6C9F72D}" type="pres">
      <dgm:prSet presAssocID="{DCA30FE0-7049-4796-876F-192773183E68}" presName="dotArrow3" presStyleLbl="alignNode1" presStyleIdx="5" presStyleCnt="10"/>
      <dgm:spPr/>
    </dgm:pt>
    <dgm:pt modelId="{7E3844C0-63CE-4449-A80C-D6A500A8153E}" type="pres">
      <dgm:prSet presAssocID="{DCA30FE0-7049-4796-876F-192773183E68}" presName="dotArrow4" presStyleLbl="alignNode1" presStyleIdx="6" presStyleCnt="10"/>
      <dgm:spPr/>
    </dgm:pt>
    <dgm:pt modelId="{2BC0AE07-0FC8-4CB5-91C6-ECA20996B545}" type="pres">
      <dgm:prSet presAssocID="{DCA30FE0-7049-4796-876F-192773183E68}" presName="dotArrow5" presStyleLbl="alignNode1" presStyleIdx="7" presStyleCnt="10"/>
      <dgm:spPr/>
    </dgm:pt>
    <dgm:pt modelId="{96A4697D-3DC8-47C2-84B5-AD402C102F98}" type="pres">
      <dgm:prSet presAssocID="{DCA30FE0-7049-4796-876F-192773183E68}" presName="dotArrow6" presStyleLbl="alignNode1" presStyleIdx="8" presStyleCnt="10"/>
      <dgm:spPr/>
    </dgm:pt>
    <dgm:pt modelId="{045BC5F1-A36C-4B88-94C2-9C6E84CF8331}" type="pres">
      <dgm:prSet presAssocID="{DCA30FE0-7049-4796-876F-192773183E68}" presName="dotArrow7" presStyleLbl="alignNode1" presStyleIdx="9" presStyleCnt="10"/>
      <dgm:spPr/>
    </dgm:pt>
    <dgm:pt modelId="{232B80A6-73F9-478B-B241-5E64508487E7}" type="pres">
      <dgm:prSet presAssocID="{CA77B8C7-DF86-42A9-85E7-54FC1FDAF98A}" presName="parTx1" presStyleLbl="node1" presStyleIdx="0" presStyleCnt="2" custScaleX="127306" custScaleY="173840"/>
      <dgm:spPr/>
    </dgm:pt>
    <dgm:pt modelId="{2F905AB5-73FD-4054-B614-3AFD971CF4A9}" type="pres">
      <dgm:prSet presAssocID="{A1B94D76-342F-4918-A251-B395AA80B25A}" presName="picture1" presStyleCnt="0"/>
      <dgm:spPr/>
    </dgm:pt>
    <dgm:pt modelId="{48EB7617-5AC2-406D-8FE2-AD7612D4238F}" type="pres">
      <dgm:prSet presAssocID="{A1B94D76-342F-4918-A251-B395AA80B25A}" presName="imageRepeatNode" presStyleLbl="fgImgPlace1" presStyleIdx="0" presStyleCnt="2" custLinFactNeighborX="-7090" custLinFactNeighborY="-10006"/>
      <dgm:spPr/>
    </dgm:pt>
    <dgm:pt modelId="{AE670A9C-3ADC-4105-A61C-FF5DE1115F24}" type="pres">
      <dgm:prSet presAssocID="{E0FD57BC-5A0C-4CA4-8C48-71DAD3EF7B9A}" presName="parTx2" presStyleLbl="node1" presStyleIdx="1" presStyleCnt="2" custScaleX="105055" custScaleY="179438" custLinFactNeighborX="10804" custLinFactNeighborY="-19957"/>
      <dgm:spPr/>
    </dgm:pt>
    <dgm:pt modelId="{60730ED3-54C3-45FD-92D0-5F798C12BB7A}" type="pres">
      <dgm:prSet presAssocID="{BF8FFBAA-C60A-43AB-80FE-3C72FD04FCA7}" presName="picture2" presStyleCnt="0"/>
      <dgm:spPr/>
    </dgm:pt>
    <dgm:pt modelId="{1F21B7E8-10A3-4FB8-8717-30115AAB669E}" type="pres">
      <dgm:prSet presAssocID="{BF8FFBAA-C60A-43AB-80FE-3C72FD04FCA7}" presName="imageRepeatNode" presStyleLbl="fgImgPlace1" presStyleIdx="1" presStyleCnt="2"/>
      <dgm:spPr/>
    </dgm:pt>
  </dgm:ptLst>
  <dgm:cxnLst>
    <dgm:cxn modelId="{28B50E2A-BA2B-4C7D-812B-1AAE4A469C4E}" type="presOf" srcId="{CA77B8C7-DF86-42A9-85E7-54FC1FDAF98A}" destId="{232B80A6-73F9-478B-B241-5E64508487E7}" srcOrd="0" destOrd="0" presId="urn:microsoft.com/office/officeart/2008/layout/AscendingPictureAccentProcess"/>
    <dgm:cxn modelId="{5289333C-E936-40EF-BC23-749AF4ABAC09}" type="presOf" srcId="{E0FD57BC-5A0C-4CA4-8C48-71DAD3EF7B9A}" destId="{AE670A9C-3ADC-4105-A61C-FF5DE1115F24}" srcOrd="0" destOrd="0" presId="urn:microsoft.com/office/officeart/2008/layout/AscendingPictureAccentProcess"/>
    <dgm:cxn modelId="{D8B4F87A-5620-4DC8-9E64-3737642300AA}" srcId="{DCA30FE0-7049-4796-876F-192773183E68}" destId="{CA77B8C7-DF86-42A9-85E7-54FC1FDAF98A}" srcOrd="0" destOrd="0" parTransId="{6E4D1BAA-5E5D-4149-9D67-3CCAB983F30B}" sibTransId="{A1B94D76-342F-4918-A251-B395AA80B25A}"/>
    <dgm:cxn modelId="{70A02FE4-1DEE-436C-8AD4-BBF005F6C6AB}" type="presOf" srcId="{DCA30FE0-7049-4796-876F-192773183E68}" destId="{2E069E09-8EDE-4AC7-98F6-56DB1FB25439}" srcOrd="0" destOrd="0" presId="urn:microsoft.com/office/officeart/2008/layout/AscendingPictureAccentProcess"/>
    <dgm:cxn modelId="{D92561F3-6BC0-4486-98DF-0A2CE1595F7D}" type="presOf" srcId="{A1B94D76-342F-4918-A251-B395AA80B25A}" destId="{48EB7617-5AC2-406D-8FE2-AD7612D4238F}" srcOrd="0" destOrd="0" presId="urn:microsoft.com/office/officeart/2008/layout/AscendingPictureAccentProcess"/>
    <dgm:cxn modelId="{7E600CF7-441F-4285-A5DB-091895857151}" type="presOf" srcId="{BF8FFBAA-C60A-43AB-80FE-3C72FD04FCA7}" destId="{1F21B7E8-10A3-4FB8-8717-30115AAB669E}" srcOrd="0" destOrd="0" presId="urn:microsoft.com/office/officeart/2008/layout/AscendingPictureAccentProcess"/>
    <dgm:cxn modelId="{9D3F14F9-ED86-4572-A9F6-C02113ABEA3A}" srcId="{DCA30FE0-7049-4796-876F-192773183E68}" destId="{E0FD57BC-5A0C-4CA4-8C48-71DAD3EF7B9A}" srcOrd="1" destOrd="0" parTransId="{A5EFCD60-8A85-41A9-9936-A760B820433B}" sibTransId="{BF8FFBAA-C60A-43AB-80FE-3C72FD04FCA7}"/>
    <dgm:cxn modelId="{D07C437C-C608-4DC7-ACD2-A32038A3B931}" type="presParOf" srcId="{2E069E09-8EDE-4AC7-98F6-56DB1FB25439}" destId="{4D1A7F85-92E3-4927-8869-548E832AA258}" srcOrd="0" destOrd="0" presId="urn:microsoft.com/office/officeart/2008/layout/AscendingPictureAccentProcess"/>
    <dgm:cxn modelId="{6CE635B3-8CC8-4105-AFB1-0AEC9B5D4256}" type="presParOf" srcId="{2E069E09-8EDE-4AC7-98F6-56DB1FB25439}" destId="{9D0A731D-3E05-4782-B2DD-539D1DE2B474}" srcOrd="1" destOrd="0" presId="urn:microsoft.com/office/officeart/2008/layout/AscendingPictureAccentProcess"/>
    <dgm:cxn modelId="{BD33E068-9481-4902-BC5D-2DAE18A379FA}" type="presParOf" srcId="{2E069E09-8EDE-4AC7-98F6-56DB1FB25439}" destId="{CF6B8893-ABE9-4AA0-81CE-0E7B74D6275B}" srcOrd="2" destOrd="0" presId="urn:microsoft.com/office/officeart/2008/layout/AscendingPictureAccentProcess"/>
    <dgm:cxn modelId="{D16A82C3-7F09-40B5-9F03-F24656C7CCA5}" type="presParOf" srcId="{2E069E09-8EDE-4AC7-98F6-56DB1FB25439}" destId="{38592BA9-E076-4BB4-88C3-33D62C60F681}" srcOrd="3" destOrd="0" presId="urn:microsoft.com/office/officeart/2008/layout/AscendingPictureAccentProcess"/>
    <dgm:cxn modelId="{88D2C0BD-5956-44F9-B7CD-6F8385E0CE60}" type="presParOf" srcId="{2E069E09-8EDE-4AC7-98F6-56DB1FB25439}" destId="{3CEC96DE-2A43-4D95-A70D-D0396F3477AE}" srcOrd="4" destOrd="0" presId="urn:microsoft.com/office/officeart/2008/layout/AscendingPictureAccentProcess"/>
    <dgm:cxn modelId="{B9646B3A-C46A-4133-91D6-62AB42C8C74D}" type="presParOf" srcId="{2E069E09-8EDE-4AC7-98F6-56DB1FB25439}" destId="{17FC7946-70EC-47ED-A4D8-3E7BA6C9F72D}" srcOrd="5" destOrd="0" presId="urn:microsoft.com/office/officeart/2008/layout/AscendingPictureAccentProcess"/>
    <dgm:cxn modelId="{EBA42B84-E18A-42DA-BE9F-36ADD7873928}" type="presParOf" srcId="{2E069E09-8EDE-4AC7-98F6-56DB1FB25439}" destId="{7E3844C0-63CE-4449-A80C-D6A500A8153E}" srcOrd="6" destOrd="0" presId="urn:microsoft.com/office/officeart/2008/layout/AscendingPictureAccentProcess"/>
    <dgm:cxn modelId="{C396A611-3F55-47F8-91B9-A44412164025}" type="presParOf" srcId="{2E069E09-8EDE-4AC7-98F6-56DB1FB25439}" destId="{2BC0AE07-0FC8-4CB5-91C6-ECA20996B545}" srcOrd="7" destOrd="0" presId="urn:microsoft.com/office/officeart/2008/layout/AscendingPictureAccentProcess"/>
    <dgm:cxn modelId="{713963DD-797C-4939-AF57-B8E7A5C2D75D}" type="presParOf" srcId="{2E069E09-8EDE-4AC7-98F6-56DB1FB25439}" destId="{96A4697D-3DC8-47C2-84B5-AD402C102F98}" srcOrd="8" destOrd="0" presId="urn:microsoft.com/office/officeart/2008/layout/AscendingPictureAccentProcess"/>
    <dgm:cxn modelId="{8554352A-93CD-412A-A60E-89902487F0A1}" type="presParOf" srcId="{2E069E09-8EDE-4AC7-98F6-56DB1FB25439}" destId="{045BC5F1-A36C-4B88-94C2-9C6E84CF8331}" srcOrd="9" destOrd="0" presId="urn:microsoft.com/office/officeart/2008/layout/AscendingPictureAccentProcess"/>
    <dgm:cxn modelId="{349ED776-89D0-4A90-A857-C340E22C2C5E}" type="presParOf" srcId="{2E069E09-8EDE-4AC7-98F6-56DB1FB25439}" destId="{232B80A6-73F9-478B-B241-5E64508487E7}" srcOrd="10" destOrd="0" presId="urn:microsoft.com/office/officeart/2008/layout/AscendingPictureAccentProcess"/>
    <dgm:cxn modelId="{CE8991AA-80D6-4582-B73B-D522716B8EF2}" type="presParOf" srcId="{2E069E09-8EDE-4AC7-98F6-56DB1FB25439}" destId="{2F905AB5-73FD-4054-B614-3AFD971CF4A9}" srcOrd="11" destOrd="0" presId="urn:microsoft.com/office/officeart/2008/layout/AscendingPictureAccentProcess"/>
    <dgm:cxn modelId="{A6EB9BF0-A853-47FF-8B89-85EA285FAD48}" type="presParOf" srcId="{2F905AB5-73FD-4054-B614-3AFD971CF4A9}" destId="{48EB7617-5AC2-406D-8FE2-AD7612D4238F}" srcOrd="0" destOrd="0" presId="urn:microsoft.com/office/officeart/2008/layout/AscendingPictureAccentProcess"/>
    <dgm:cxn modelId="{925A4D3E-2E76-4055-8F75-CDB42E03F8E2}" type="presParOf" srcId="{2E069E09-8EDE-4AC7-98F6-56DB1FB25439}" destId="{AE670A9C-3ADC-4105-A61C-FF5DE1115F24}" srcOrd="12" destOrd="0" presId="urn:microsoft.com/office/officeart/2008/layout/AscendingPictureAccentProcess"/>
    <dgm:cxn modelId="{67F9F356-B174-4F58-AE81-4D5D3E4C9223}" type="presParOf" srcId="{2E069E09-8EDE-4AC7-98F6-56DB1FB25439}" destId="{60730ED3-54C3-45FD-92D0-5F798C12BB7A}" srcOrd="13" destOrd="0" presId="urn:microsoft.com/office/officeart/2008/layout/AscendingPictureAccentProcess"/>
    <dgm:cxn modelId="{10DE7175-23E0-4551-A47D-C90FB9BF7150}" type="presParOf" srcId="{60730ED3-54C3-45FD-92D0-5F798C12BB7A}" destId="{1F21B7E8-10A3-4FB8-8717-30115AAB669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2FEADA-50C5-4F71-AC62-CAA9D03F38BE}" type="doc">
      <dgm:prSet loTypeId="urn:microsoft.com/office/officeart/2005/8/layout/hProcess11" loCatId="process" qsTypeId="urn:microsoft.com/office/officeart/2005/8/quickstyle/simple1" qsCatId="simple" csTypeId="urn:microsoft.com/office/officeart/2005/8/colors/accent6_2" csCatId="accent6" phldr="1"/>
      <dgm:spPr/>
    </dgm:pt>
    <dgm:pt modelId="{80DA1749-328D-4806-90EC-0F40DF634DE3}">
      <dgm:prSet phldrT="[Text]" custT="1"/>
      <dgm:spPr/>
      <dgm:t>
        <a:bodyPr/>
        <a:lstStyle/>
        <a:p>
          <a:r>
            <a:rPr lang="en-US" sz="240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January - March</a:t>
          </a:r>
        </a:p>
      </dgm:t>
    </dgm:pt>
    <dgm:pt modelId="{84509AA8-E65C-4B60-B572-084C0E7D68AC}" type="parTrans" cxnId="{11F80611-FE34-497A-A8B4-65A2997AC18A}">
      <dgm:prSet/>
      <dgm:spPr/>
      <dgm:t>
        <a:bodyPr/>
        <a:lstStyle/>
        <a:p>
          <a:endParaRPr lang="en-US"/>
        </a:p>
      </dgm:t>
    </dgm:pt>
    <dgm:pt modelId="{8071F833-1E15-4D97-B56C-A377ECA0743F}" type="sibTrans" cxnId="{11F80611-FE34-497A-A8B4-65A2997AC18A}">
      <dgm:prSet/>
      <dgm:spPr/>
      <dgm:t>
        <a:bodyPr/>
        <a:lstStyle/>
        <a:p>
          <a:endParaRPr lang="en-US"/>
        </a:p>
      </dgm:t>
    </dgm:pt>
    <dgm:pt modelId="{01047A2A-C146-475A-AE07-B820FF2D4C5A}">
      <dgm:prSet phldrT="[Text]" custT="1"/>
      <dgm:spPr/>
      <dgm:t>
        <a:bodyPr/>
        <a:lstStyle/>
        <a:p>
          <a:r>
            <a:rPr lang="en-US" sz="240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April - June</a:t>
          </a:r>
        </a:p>
      </dgm:t>
    </dgm:pt>
    <dgm:pt modelId="{AE43FF8B-C93D-4CDD-AFDB-45EBBB30C1F0}" type="parTrans" cxnId="{9137BBA7-AB61-47F8-9F9A-1B61FC26DE14}">
      <dgm:prSet/>
      <dgm:spPr/>
      <dgm:t>
        <a:bodyPr/>
        <a:lstStyle/>
        <a:p>
          <a:endParaRPr lang="en-US"/>
        </a:p>
      </dgm:t>
    </dgm:pt>
    <dgm:pt modelId="{93030AD8-60E3-472F-A642-B5D3B647276C}" type="sibTrans" cxnId="{9137BBA7-AB61-47F8-9F9A-1B61FC26DE14}">
      <dgm:prSet/>
      <dgm:spPr/>
      <dgm:t>
        <a:bodyPr/>
        <a:lstStyle/>
        <a:p>
          <a:endParaRPr lang="en-US"/>
        </a:p>
      </dgm:t>
    </dgm:pt>
    <dgm:pt modelId="{BA4342E6-9482-465B-B272-A6C7CE6F0803}" type="pres">
      <dgm:prSet presAssocID="{792FEADA-50C5-4F71-AC62-CAA9D03F38BE}" presName="Name0" presStyleCnt="0">
        <dgm:presLayoutVars>
          <dgm:dir/>
          <dgm:resizeHandles val="exact"/>
        </dgm:presLayoutVars>
      </dgm:prSet>
      <dgm:spPr/>
    </dgm:pt>
    <dgm:pt modelId="{FFE7072D-FE04-4584-95CB-3A21BD3A5910}" type="pres">
      <dgm:prSet presAssocID="{792FEADA-50C5-4F71-AC62-CAA9D03F38BE}" presName="arrow" presStyleLbl="bgShp" presStyleIdx="0" presStyleCnt="1"/>
      <dgm:spPr/>
    </dgm:pt>
    <dgm:pt modelId="{FC331CB2-1420-486C-8638-4DAA6E5B1FB6}" type="pres">
      <dgm:prSet presAssocID="{792FEADA-50C5-4F71-AC62-CAA9D03F38BE}" presName="points" presStyleCnt="0"/>
      <dgm:spPr/>
    </dgm:pt>
    <dgm:pt modelId="{427169D9-D9E6-492C-A195-108F63AB38E4}" type="pres">
      <dgm:prSet presAssocID="{80DA1749-328D-4806-90EC-0F40DF634DE3}" presName="compositeA" presStyleCnt="0"/>
      <dgm:spPr/>
    </dgm:pt>
    <dgm:pt modelId="{13121D7F-AB59-471F-AED9-40A79A469A39}" type="pres">
      <dgm:prSet presAssocID="{80DA1749-328D-4806-90EC-0F40DF634DE3}" presName="textA" presStyleLbl="revTx" presStyleIdx="0" presStyleCnt="2">
        <dgm:presLayoutVars>
          <dgm:bulletEnabled val="1"/>
        </dgm:presLayoutVars>
      </dgm:prSet>
      <dgm:spPr/>
    </dgm:pt>
    <dgm:pt modelId="{D80787AE-7BDD-40A6-A2FD-52F32F786333}" type="pres">
      <dgm:prSet presAssocID="{80DA1749-328D-4806-90EC-0F40DF634DE3}" presName="circleA" presStyleLbl="node1" presStyleIdx="0" presStyleCnt="2"/>
      <dgm:spPr/>
    </dgm:pt>
    <dgm:pt modelId="{7B8D6EAA-6CC8-46BA-BB62-CC828513BF45}" type="pres">
      <dgm:prSet presAssocID="{80DA1749-328D-4806-90EC-0F40DF634DE3}" presName="spaceA" presStyleCnt="0"/>
      <dgm:spPr/>
    </dgm:pt>
    <dgm:pt modelId="{F62F0888-CD2E-4131-A65C-BA3547C195FF}" type="pres">
      <dgm:prSet presAssocID="{8071F833-1E15-4D97-B56C-A377ECA0743F}" presName="space" presStyleCnt="0"/>
      <dgm:spPr/>
    </dgm:pt>
    <dgm:pt modelId="{38BADB92-54F2-40AA-8B29-C8F86CC58C36}" type="pres">
      <dgm:prSet presAssocID="{01047A2A-C146-475A-AE07-B820FF2D4C5A}" presName="compositeB" presStyleCnt="0"/>
      <dgm:spPr/>
    </dgm:pt>
    <dgm:pt modelId="{D514D442-A4B7-4024-8E4D-7F0F1FADD858}" type="pres">
      <dgm:prSet presAssocID="{01047A2A-C146-475A-AE07-B820FF2D4C5A}" presName="textB" presStyleLbl="revTx" presStyleIdx="1" presStyleCnt="2" custLinFactY="-66963" custLinFactNeighborX="11378" custLinFactNeighborY="-100000">
        <dgm:presLayoutVars>
          <dgm:bulletEnabled val="1"/>
        </dgm:presLayoutVars>
      </dgm:prSet>
      <dgm:spPr/>
    </dgm:pt>
    <dgm:pt modelId="{C4381712-9A0E-44CB-BD20-608DFA276E6C}" type="pres">
      <dgm:prSet presAssocID="{01047A2A-C146-475A-AE07-B820FF2D4C5A}" presName="circleB" presStyleLbl="node1" presStyleIdx="1" presStyleCnt="2"/>
      <dgm:spPr/>
    </dgm:pt>
    <dgm:pt modelId="{64FD3592-7E64-412F-BD99-5EB042864D5E}" type="pres">
      <dgm:prSet presAssocID="{01047A2A-C146-475A-AE07-B820FF2D4C5A}" presName="spaceB" presStyleCnt="0"/>
      <dgm:spPr/>
    </dgm:pt>
  </dgm:ptLst>
  <dgm:cxnLst>
    <dgm:cxn modelId="{11F80611-FE34-497A-A8B4-65A2997AC18A}" srcId="{792FEADA-50C5-4F71-AC62-CAA9D03F38BE}" destId="{80DA1749-328D-4806-90EC-0F40DF634DE3}" srcOrd="0" destOrd="0" parTransId="{84509AA8-E65C-4B60-B572-084C0E7D68AC}" sibTransId="{8071F833-1E15-4D97-B56C-A377ECA0743F}"/>
    <dgm:cxn modelId="{848E8E27-E2D9-4F8F-89C9-C758B28890A9}" type="presOf" srcId="{01047A2A-C146-475A-AE07-B820FF2D4C5A}" destId="{D514D442-A4B7-4024-8E4D-7F0F1FADD858}" srcOrd="0" destOrd="0" presId="urn:microsoft.com/office/officeart/2005/8/layout/hProcess11"/>
    <dgm:cxn modelId="{9137BBA7-AB61-47F8-9F9A-1B61FC26DE14}" srcId="{792FEADA-50C5-4F71-AC62-CAA9D03F38BE}" destId="{01047A2A-C146-475A-AE07-B820FF2D4C5A}" srcOrd="1" destOrd="0" parTransId="{AE43FF8B-C93D-4CDD-AFDB-45EBBB30C1F0}" sibTransId="{93030AD8-60E3-472F-A642-B5D3B647276C}"/>
    <dgm:cxn modelId="{8B9173A9-D66F-4448-A03B-64015E7F4C5D}" type="presOf" srcId="{80DA1749-328D-4806-90EC-0F40DF634DE3}" destId="{13121D7F-AB59-471F-AED9-40A79A469A39}" srcOrd="0" destOrd="0" presId="urn:microsoft.com/office/officeart/2005/8/layout/hProcess11"/>
    <dgm:cxn modelId="{EE37BFC1-9EA7-4A90-96A0-9469126CEB2A}" type="presOf" srcId="{792FEADA-50C5-4F71-AC62-CAA9D03F38BE}" destId="{BA4342E6-9482-465B-B272-A6C7CE6F0803}" srcOrd="0" destOrd="0" presId="urn:microsoft.com/office/officeart/2005/8/layout/hProcess11"/>
    <dgm:cxn modelId="{6FF3B75D-01AB-4522-8162-27DBADB98CD1}" type="presParOf" srcId="{BA4342E6-9482-465B-B272-A6C7CE6F0803}" destId="{FFE7072D-FE04-4584-95CB-3A21BD3A5910}" srcOrd="0" destOrd="0" presId="urn:microsoft.com/office/officeart/2005/8/layout/hProcess11"/>
    <dgm:cxn modelId="{8E9ED03B-5A58-4B84-A3AB-3CCE824005FF}" type="presParOf" srcId="{BA4342E6-9482-465B-B272-A6C7CE6F0803}" destId="{FC331CB2-1420-486C-8638-4DAA6E5B1FB6}" srcOrd="1" destOrd="0" presId="urn:microsoft.com/office/officeart/2005/8/layout/hProcess11"/>
    <dgm:cxn modelId="{D317BA83-C937-4471-B45D-8E386DDCA899}" type="presParOf" srcId="{FC331CB2-1420-486C-8638-4DAA6E5B1FB6}" destId="{427169D9-D9E6-492C-A195-108F63AB38E4}" srcOrd="0" destOrd="0" presId="urn:microsoft.com/office/officeart/2005/8/layout/hProcess11"/>
    <dgm:cxn modelId="{C9795D2C-6C29-40E3-B010-0A55A59309B7}" type="presParOf" srcId="{427169D9-D9E6-492C-A195-108F63AB38E4}" destId="{13121D7F-AB59-471F-AED9-40A79A469A39}" srcOrd="0" destOrd="0" presId="urn:microsoft.com/office/officeart/2005/8/layout/hProcess11"/>
    <dgm:cxn modelId="{8A766C43-CCD7-4FA3-98A8-2E66518F7100}" type="presParOf" srcId="{427169D9-D9E6-492C-A195-108F63AB38E4}" destId="{D80787AE-7BDD-40A6-A2FD-52F32F786333}" srcOrd="1" destOrd="0" presId="urn:microsoft.com/office/officeart/2005/8/layout/hProcess11"/>
    <dgm:cxn modelId="{5FCD7311-CDC5-44C5-90CD-A0C092E09F01}" type="presParOf" srcId="{427169D9-D9E6-492C-A195-108F63AB38E4}" destId="{7B8D6EAA-6CC8-46BA-BB62-CC828513BF45}" srcOrd="2" destOrd="0" presId="urn:microsoft.com/office/officeart/2005/8/layout/hProcess11"/>
    <dgm:cxn modelId="{34786355-4425-45F6-874A-A44B6C5A45FE}" type="presParOf" srcId="{FC331CB2-1420-486C-8638-4DAA6E5B1FB6}" destId="{F62F0888-CD2E-4131-A65C-BA3547C195FF}" srcOrd="1" destOrd="0" presId="urn:microsoft.com/office/officeart/2005/8/layout/hProcess11"/>
    <dgm:cxn modelId="{722EC403-2B5E-49A7-9C00-9FBB671148C1}" type="presParOf" srcId="{FC331CB2-1420-486C-8638-4DAA6E5B1FB6}" destId="{38BADB92-54F2-40AA-8B29-C8F86CC58C36}" srcOrd="2" destOrd="0" presId="urn:microsoft.com/office/officeart/2005/8/layout/hProcess11"/>
    <dgm:cxn modelId="{A35D0824-1EBA-48B6-AD46-F347622D16A7}" type="presParOf" srcId="{38BADB92-54F2-40AA-8B29-C8F86CC58C36}" destId="{D514D442-A4B7-4024-8E4D-7F0F1FADD858}" srcOrd="0" destOrd="0" presId="urn:microsoft.com/office/officeart/2005/8/layout/hProcess11"/>
    <dgm:cxn modelId="{70D0C7AD-1220-4314-8534-C8B9B10514BB}" type="presParOf" srcId="{38BADB92-54F2-40AA-8B29-C8F86CC58C36}" destId="{C4381712-9A0E-44CB-BD20-608DFA276E6C}" srcOrd="1" destOrd="0" presId="urn:microsoft.com/office/officeart/2005/8/layout/hProcess11"/>
    <dgm:cxn modelId="{6E17F7B6-B5E9-406E-9E2C-8568C8802764}" type="presParOf" srcId="{38BADB92-54F2-40AA-8B29-C8F86CC58C36}" destId="{64FD3592-7E64-412F-BD99-5EB042864D5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335D1-7BCB-45AC-96A6-E962979B9533}">
      <dsp:nvSpPr>
        <dsp:cNvPr id="0" name=""/>
        <dsp:cNvSpPr/>
      </dsp:nvSpPr>
      <dsp:spPr>
        <a:xfrm>
          <a:off x="2159433" y="0"/>
          <a:ext cx="2023510" cy="202381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B6F7B-CC56-4953-9A94-15C9F83FBBC7}">
      <dsp:nvSpPr>
        <dsp:cNvPr id="0" name=""/>
        <dsp:cNvSpPr/>
      </dsp:nvSpPr>
      <dsp:spPr>
        <a:xfrm>
          <a:off x="2606695" y="730659"/>
          <a:ext cx="1124425" cy="562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chemeClr val="bg1"/>
            </a:solidFill>
          </a:endParaRPr>
        </a:p>
      </dsp:txBody>
      <dsp:txXfrm>
        <a:off x="2606695" y="730659"/>
        <a:ext cx="1124425" cy="562078"/>
      </dsp:txXfrm>
    </dsp:sp>
    <dsp:sp modelId="{3C35FF25-65A6-4EFA-A7D7-299A947D8FDE}">
      <dsp:nvSpPr>
        <dsp:cNvPr id="0" name=""/>
        <dsp:cNvSpPr/>
      </dsp:nvSpPr>
      <dsp:spPr>
        <a:xfrm>
          <a:off x="1597410" y="1162833"/>
          <a:ext cx="2023510" cy="202381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18737-F8A6-49CA-A284-1846E232E538}">
      <dsp:nvSpPr>
        <dsp:cNvPr id="0" name=""/>
        <dsp:cNvSpPr/>
      </dsp:nvSpPr>
      <dsp:spPr>
        <a:xfrm>
          <a:off x="2046952" y="1900219"/>
          <a:ext cx="1124425" cy="562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April 2022</a:t>
          </a:r>
        </a:p>
      </dsp:txBody>
      <dsp:txXfrm>
        <a:off x="2046952" y="1900219"/>
        <a:ext cx="1124425" cy="562078"/>
      </dsp:txXfrm>
    </dsp:sp>
    <dsp:sp modelId="{877964D6-69F3-45F8-83B0-617A36DFFBA0}">
      <dsp:nvSpPr>
        <dsp:cNvPr id="0" name=""/>
        <dsp:cNvSpPr/>
      </dsp:nvSpPr>
      <dsp:spPr>
        <a:xfrm>
          <a:off x="2303454" y="2464820"/>
          <a:ext cx="1738508" cy="173920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2BB14-6969-4E9C-98AD-0ED568A8FADD}">
      <dsp:nvSpPr>
        <dsp:cNvPr id="0" name=""/>
        <dsp:cNvSpPr/>
      </dsp:nvSpPr>
      <dsp:spPr>
        <a:xfrm>
          <a:off x="2609355" y="3071461"/>
          <a:ext cx="1124425" cy="562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chemeClr val="bg1"/>
            </a:solidFill>
          </a:endParaRPr>
        </a:p>
      </dsp:txBody>
      <dsp:txXfrm>
        <a:off x="2609355" y="3071461"/>
        <a:ext cx="1124425" cy="562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A7F85-92E3-4927-8869-548E832AA258}">
      <dsp:nvSpPr>
        <dsp:cNvPr id="0" name=""/>
        <dsp:cNvSpPr/>
      </dsp:nvSpPr>
      <dsp:spPr>
        <a:xfrm>
          <a:off x="1650737" y="1867367"/>
          <a:ext cx="114235" cy="11423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A731D-3E05-4782-B2DD-539D1DE2B474}">
      <dsp:nvSpPr>
        <dsp:cNvPr id="0" name=""/>
        <dsp:cNvSpPr/>
      </dsp:nvSpPr>
      <dsp:spPr>
        <a:xfrm>
          <a:off x="1550667" y="2027735"/>
          <a:ext cx="114235" cy="11423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4444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444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B8893-ABE9-4AA0-81CE-0E7B74D6275B}">
      <dsp:nvSpPr>
        <dsp:cNvPr id="0" name=""/>
        <dsp:cNvSpPr/>
      </dsp:nvSpPr>
      <dsp:spPr>
        <a:xfrm>
          <a:off x="1431404" y="2166580"/>
          <a:ext cx="114235" cy="11423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8889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8889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92BA9-E076-4BB4-88C3-33D62C60F681}">
      <dsp:nvSpPr>
        <dsp:cNvPr id="0" name=""/>
        <dsp:cNvSpPr/>
      </dsp:nvSpPr>
      <dsp:spPr>
        <a:xfrm>
          <a:off x="1573971" y="253377"/>
          <a:ext cx="114235" cy="11423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C96DE-2A43-4D95-A70D-D0396F3477AE}">
      <dsp:nvSpPr>
        <dsp:cNvPr id="0" name=""/>
        <dsp:cNvSpPr/>
      </dsp:nvSpPr>
      <dsp:spPr>
        <a:xfrm>
          <a:off x="1726590" y="162431"/>
          <a:ext cx="114235" cy="11423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17778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17778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C7946-70EC-47ED-A4D8-3E7BA6C9F72D}">
      <dsp:nvSpPr>
        <dsp:cNvPr id="0" name=""/>
        <dsp:cNvSpPr/>
      </dsp:nvSpPr>
      <dsp:spPr>
        <a:xfrm>
          <a:off x="1878752" y="71485"/>
          <a:ext cx="114235" cy="11423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2222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2222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844C0-63CE-4449-A80C-D6A500A8153E}">
      <dsp:nvSpPr>
        <dsp:cNvPr id="0" name=""/>
        <dsp:cNvSpPr/>
      </dsp:nvSpPr>
      <dsp:spPr>
        <a:xfrm>
          <a:off x="2030914" y="162431"/>
          <a:ext cx="114235" cy="11423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0AE07-0FC8-4CB5-91C6-ECA20996B545}">
      <dsp:nvSpPr>
        <dsp:cNvPr id="0" name=""/>
        <dsp:cNvSpPr/>
      </dsp:nvSpPr>
      <dsp:spPr>
        <a:xfrm>
          <a:off x="2183533" y="253377"/>
          <a:ext cx="114235" cy="11423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31111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31111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4697D-3DC8-47C2-84B5-AD402C102F98}">
      <dsp:nvSpPr>
        <dsp:cNvPr id="0" name=""/>
        <dsp:cNvSpPr/>
      </dsp:nvSpPr>
      <dsp:spPr>
        <a:xfrm>
          <a:off x="1878752" y="263381"/>
          <a:ext cx="114235" cy="11423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35556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35556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BC5F1-A36C-4B88-94C2-9C6E84CF8331}">
      <dsp:nvSpPr>
        <dsp:cNvPr id="0" name=""/>
        <dsp:cNvSpPr/>
      </dsp:nvSpPr>
      <dsp:spPr>
        <a:xfrm>
          <a:off x="1878752" y="455278"/>
          <a:ext cx="114235" cy="11423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B80A6-73F9-478B-B241-5E64508487E7}">
      <dsp:nvSpPr>
        <dsp:cNvPr id="0" name=""/>
        <dsp:cNvSpPr/>
      </dsp:nvSpPr>
      <dsp:spPr>
        <a:xfrm>
          <a:off x="612941" y="2339849"/>
          <a:ext cx="3136614" cy="1148864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513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‘</a:t>
          </a:r>
          <a:r>
            <a:rPr lang="en-US" sz="1400" kern="120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Enteral Feeding Tubes or Swallowing Difficulties’ category on </a:t>
          </a:r>
          <a:r>
            <a:rPr lang="en-US" sz="1400" kern="1200" dirty="0" err="1">
              <a:latin typeface="Yu Gothic UI Light" panose="020B0300000000000000" pitchFamily="34" charset="-128"/>
              <a:ea typeface="Yu Gothic UI Light" panose="020B0300000000000000" pitchFamily="34" charset="-128"/>
            </a:rPr>
            <a:t>MiDatabank</a:t>
          </a:r>
          <a:endParaRPr lang="en-US" sz="1400" kern="1200" dirty="0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sp:txBody>
      <dsp:txXfrm>
        <a:off x="669024" y="2395932"/>
        <a:ext cx="3024448" cy="1036698"/>
      </dsp:txXfrm>
    </dsp:sp>
    <dsp:sp modelId="{48EB7617-5AC2-406D-8FE2-AD7612D4238F}">
      <dsp:nvSpPr>
        <dsp:cNvPr id="0" name=""/>
        <dsp:cNvSpPr/>
      </dsp:nvSpPr>
      <dsp:spPr>
        <a:xfrm>
          <a:off x="185205" y="1822011"/>
          <a:ext cx="1142358" cy="1142282"/>
        </a:xfrm>
        <a:prstGeom prst="ellipse">
          <a:avLst/>
        </a:prstGeom>
        <a:solidFill>
          <a:schemeClr val="accent6">
            <a:tint val="5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0A9C-3ADC-4105-A61C-FF5DE1115F24}">
      <dsp:nvSpPr>
        <dsp:cNvPr id="0" name=""/>
        <dsp:cNvSpPr/>
      </dsp:nvSpPr>
      <dsp:spPr>
        <a:xfrm>
          <a:off x="2194623" y="896813"/>
          <a:ext cx="2588385" cy="118586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513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Relevant keywords</a:t>
          </a:r>
        </a:p>
      </dsp:txBody>
      <dsp:txXfrm>
        <a:off x="2252512" y="954702"/>
        <a:ext cx="2472607" cy="1070082"/>
      </dsp:txXfrm>
    </dsp:sp>
    <dsp:sp modelId="{1F21B7E8-10A3-4FB8-8717-30115AAB669E}">
      <dsp:nvSpPr>
        <dsp:cNvPr id="0" name=""/>
        <dsp:cNvSpPr/>
      </dsp:nvSpPr>
      <dsp:spPr>
        <a:xfrm>
          <a:off x="1307573" y="643661"/>
          <a:ext cx="1142358" cy="1142282"/>
        </a:xfrm>
        <a:prstGeom prst="ellipse">
          <a:avLst/>
        </a:prstGeom>
        <a:solidFill>
          <a:schemeClr val="accent6">
            <a:tint val="50000"/>
            <a:alpha val="90000"/>
            <a:hueOff val="44616"/>
            <a:satOff val="-2378"/>
            <a:lumOff val="12236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7072D-FE04-4584-95CB-3A21BD3A5910}">
      <dsp:nvSpPr>
        <dsp:cNvPr id="0" name=""/>
        <dsp:cNvSpPr/>
      </dsp:nvSpPr>
      <dsp:spPr>
        <a:xfrm>
          <a:off x="0" y="511919"/>
          <a:ext cx="11377246" cy="682558"/>
        </a:xfrm>
        <a:prstGeom prst="notched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21D7F-AB59-471F-AED9-40A79A469A39}">
      <dsp:nvSpPr>
        <dsp:cNvPr id="0" name=""/>
        <dsp:cNvSpPr/>
      </dsp:nvSpPr>
      <dsp:spPr>
        <a:xfrm>
          <a:off x="124" y="0"/>
          <a:ext cx="4994766" cy="682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January - March</a:t>
          </a:r>
        </a:p>
      </dsp:txBody>
      <dsp:txXfrm>
        <a:off x="124" y="0"/>
        <a:ext cx="4994766" cy="682558"/>
      </dsp:txXfrm>
    </dsp:sp>
    <dsp:sp modelId="{D80787AE-7BDD-40A6-A2FD-52F32F786333}">
      <dsp:nvSpPr>
        <dsp:cNvPr id="0" name=""/>
        <dsp:cNvSpPr/>
      </dsp:nvSpPr>
      <dsp:spPr>
        <a:xfrm>
          <a:off x="2412188" y="767878"/>
          <a:ext cx="170639" cy="1706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4D442-A4B7-4024-8E4D-7F0F1FADD858}">
      <dsp:nvSpPr>
        <dsp:cNvPr id="0" name=""/>
        <dsp:cNvSpPr/>
      </dsp:nvSpPr>
      <dsp:spPr>
        <a:xfrm>
          <a:off x="5812934" y="0"/>
          <a:ext cx="4994766" cy="682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April - June</a:t>
          </a:r>
        </a:p>
      </dsp:txBody>
      <dsp:txXfrm>
        <a:off x="5812934" y="0"/>
        <a:ext cx="4994766" cy="682558"/>
      </dsp:txXfrm>
    </dsp:sp>
    <dsp:sp modelId="{C4381712-9A0E-44CB-BD20-608DFA276E6C}">
      <dsp:nvSpPr>
        <dsp:cNvPr id="0" name=""/>
        <dsp:cNvSpPr/>
      </dsp:nvSpPr>
      <dsp:spPr>
        <a:xfrm>
          <a:off x="7656693" y="767878"/>
          <a:ext cx="170639" cy="1706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bl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39D067-92B1-FE47-BA68-A70E36D97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754708" y="381000"/>
            <a:ext cx="5039806" cy="9110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Welsh </a:t>
            </a:r>
            <a:r>
              <a:rPr dirty="0"/>
              <a:t>title</a:t>
            </a:r>
            <a:r>
              <a:rPr lang="en-GB" dirty="0"/>
              <a:t> here</a:t>
            </a:r>
            <a:endParaRPr dirty="0"/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54708" y="1451873"/>
            <a:ext cx="5039806" cy="9110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0" indent="457200">
              <a:buSzTx/>
              <a:buFontTx/>
              <a:buNone/>
              <a:defRPr sz="1600" b="1">
                <a:solidFill>
                  <a:schemeClr val="accent1"/>
                </a:solidFill>
              </a:defRPr>
            </a:lvl2pPr>
            <a:lvl3pPr marL="0" indent="914400">
              <a:buSzTx/>
              <a:buFontTx/>
              <a:buNone/>
              <a:defRPr sz="1600" b="1">
                <a:solidFill>
                  <a:schemeClr val="accent1"/>
                </a:solidFill>
              </a:defRPr>
            </a:lvl3pPr>
            <a:lvl4pPr marL="0" indent="1371600">
              <a:buSzTx/>
              <a:buFontTx/>
              <a:buNone/>
              <a:defRPr sz="1600" b="1">
                <a:solidFill>
                  <a:schemeClr val="accent1"/>
                </a:solidFill>
              </a:defRPr>
            </a:lvl4pPr>
            <a:lvl5pPr marL="0" indent="1828800">
              <a:buSzTx/>
              <a:buFontTx/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r>
              <a:rPr lang="en-GB" dirty="0"/>
              <a:t>Welsh </a:t>
            </a:r>
            <a:r>
              <a:rPr dirty="0"/>
              <a:t>subtitle</a:t>
            </a:r>
            <a:r>
              <a:rPr lang="en-GB" dirty="0"/>
              <a:t> here</a:t>
            </a:r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72212" y="381000"/>
            <a:ext cx="5492751" cy="911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/>
            </a:lvl1pPr>
          </a:lstStyle>
          <a:p>
            <a:r>
              <a:rPr lang="en-GB" dirty="0"/>
              <a:t>English </a:t>
            </a:r>
            <a:r>
              <a:rPr dirty="0"/>
              <a:t>title</a:t>
            </a:r>
            <a:r>
              <a:rPr lang="en-GB" dirty="0"/>
              <a:t> here</a:t>
            </a:r>
            <a:endParaRPr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72212" y="1451872"/>
            <a:ext cx="5492751" cy="9110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/>
            </a:lvl1pPr>
          </a:lstStyle>
          <a:p>
            <a:r>
              <a:rPr lang="en-GB" dirty="0"/>
              <a:t>English </a:t>
            </a:r>
            <a:r>
              <a:rPr dirty="0"/>
              <a:t>subtitle</a:t>
            </a:r>
            <a:r>
              <a:rPr lang="en-GB" dirty="0"/>
              <a:t> here</a:t>
            </a:r>
            <a:endParaRPr dirty="0"/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999A82D1-4426-5B43-8447-1D1947A3B925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54708" y="2431587"/>
            <a:ext cx="5039806" cy="25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SzTx/>
              <a:buFontTx/>
              <a:buNone/>
              <a:defRPr sz="1200" b="0">
                <a:solidFill>
                  <a:schemeClr val="accent1"/>
                </a:solidFill>
              </a:defRPr>
            </a:lvl1pPr>
            <a:lvl2pPr marL="0" indent="457200">
              <a:buSzTx/>
              <a:buFontTx/>
              <a:buNone/>
              <a:defRPr sz="1600" b="1">
                <a:solidFill>
                  <a:schemeClr val="accent1"/>
                </a:solidFill>
              </a:defRPr>
            </a:lvl2pPr>
            <a:lvl3pPr marL="0" indent="914400">
              <a:buSzTx/>
              <a:buFontTx/>
              <a:buNone/>
              <a:defRPr sz="1200" b="0">
                <a:solidFill>
                  <a:schemeClr val="accent1"/>
                </a:solidFill>
              </a:defRPr>
            </a:lvl3pPr>
            <a:lvl4pPr marL="0" indent="1371600">
              <a:buSzTx/>
              <a:buFontTx/>
              <a:buNone/>
              <a:defRPr sz="1200" b="0">
                <a:solidFill>
                  <a:schemeClr val="accent1"/>
                </a:solidFill>
              </a:defRPr>
            </a:lvl4pPr>
            <a:lvl5pPr marL="0" indent="1828800">
              <a:buSzTx/>
              <a:buFontTx/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r>
              <a:rPr lang="en-GB" dirty="0"/>
              <a:t>Welsh body copy here</a:t>
            </a:r>
            <a:endParaRPr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401A569-9535-254B-B2EC-2DED830B4F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2211" y="2431585"/>
            <a:ext cx="5492751" cy="25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1B2E4A"/>
                </a:solidFill>
              </a:defRPr>
            </a:lvl1pPr>
          </a:lstStyle>
          <a:p>
            <a:r>
              <a:rPr lang="en-GB" dirty="0"/>
              <a:t>English body copy here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P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walking&#10;&#10;Description automatically generated with medium confidence">
            <a:extLst>
              <a:ext uri="{FF2B5EF4-FFF2-40B4-BE49-F238E27FC236}">
                <a16:creationId xmlns:a16="http://schemas.microsoft.com/office/drawing/2014/main" id="{BB4BFDDF-02A1-9F45-91AF-40EAA86A1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754708" y="381000"/>
            <a:ext cx="5039806" cy="9110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Welsh </a:t>
            </a:r>
            <a:r>
              <a:rPr dirty="0"/>
              <a:t>title</a:t>
            </a:r>
            <a:r>
              <a:rPr lang="en-GB" dirty="0"/>
              <a:t> here</a:t>
            </a:r>
            <a:endParaRPr dirty="0"/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54708" y="1451873"/>
            <a:ext cx="5039806" cy="9110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0" indent="457200">
              <a:buSzTx/>
              <a:buFontTx/>
              <a:buNone/>
              <a:defRPr sz="1600" b="1">
                <a:solidFill>
                  <a:schemeClr val="accent1"/>
                </a:solidFill>
              </a:defRPr>
            </a:lvl2pPr>
            <a:lvl3pPr marL="0" indent="914400">
              <a:buSzTx/>
              <a:buFontTx/>
              <a:buNone/>
              <a:defRPr sz="1600" b="1">
                <a:solidFill>
                  <a:schemeClr val="accent1"/>
                </a:solidFill>
              </a:defRPr>
            </a:lvl3pPr>
            <a:lvl4pPr marL="0" indent="1371600">
              <a:buSzTx/>
              <a:buFontTx/>
              <a:buNone/>
              <a:defRPr sz="1600" b="1">
                <a:solidFill>
                  <a:schemeClr val="accent1"/>
                </a:solidFill>
              </a:defRPr>
            </a:lvl4pPr>
            <a:lvl5pPr marL="0" indent="1828800">
              <a:buSzTx/>
              <a:buFontTx/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r>
              <a:rPr lang="en-GB" dirty="0"/>
              <a:t>Welsh </a:t>
            </a:r>
            <a:r>
              <a:rPr dirty="0"/>
              <a:t>subtitle</a:t>
            </a:r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72212" y="381000"/>
            <a:ext cx="5492751" cy="911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/>
            </a:lvl1pPr>
          </a:lstStyle>
          <a:p>
            <a:r>
              <a:rPr lang="en-GB" dirty="0"/>
              <a:t>English </a:t>
            </a:r>
            <a:r>
              <a:rPr dirty="0"/>
              <a:t>title</a:t>
            </a:r>
            <a:r>
              <a:rPr lang="en-GB" dirty="0"/>
              <a:t> here</a:t>
            </a:r>
            <a:endParaRPr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72212" y="1451872"/>
            <a:ext cx="5492751" cy="9110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/>
            </a:lvl1pPr>
          </a:lstStyle>
          <a:p>
            <a:r>
              <a:rPr lang="en-GB" dirty="0"/>
              <a:t>English </a:t>
            </a:r>
            <a:r>
              <a:rPr dirty="0"/>
              <a:t>subtitle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5AA27218-3C21-9E44-9A5C-473E85E9721A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54708" y="2431587"/>
            <a:ext cx="5039806" cy="25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SzTx/>
              <a:buFontTx/>
              <a:buNone/>
              <a:defRPr sz="1200" b="0">
                <a:solidFill>
                  <a:schemeClr val="accent1"/>
                </a:solidFill>
              </a:defRPr>
            </a:lvl1pPr>
            <a:lvl2pPr marL="0" indent="457200">
              <a:buSzTx/>
              <a:buFontTx/>
              <a:buNone/>
              <a:defRPr sz="1600" b="1">
                <a:solidFill>
                  <a:schemeClr val="accent1"/>
                </a:solidFill>
              </a:defRPr>
            </a:lvl2pPr>
            <a:lvl3pPr marL="0" indent="914400">
              <a:buSzTx/>
              <a:buFontTx/>
              <a:buNone/>
              <a:defRPr sz="1200" b="0">
                <a:solidFill>
                  <a:schemeClr val="accent1"/>
                </a:solidFill>
              </a:defRPr>
            </a:lvl3pPr>
            <a:lvl4pPr marL="0" indent="1371600">
              <a:buSzTx/>
              <a:buFontTx/>
              <a:buNone/>
              <a:defRPr sz="1200" b="0">
                <a:solidFill>
                  <a:schemeClr val="accent1"/>
                </a:solidFill>
              </a:defRPr>
            </a:lvl4pPr>
            <a:lvl5pPr marL="0" indent="1828800">
              <a:buSzTx/>
              <a:buFontTx/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r>
              <a:rPr lang="en-GB" dirty="0"/>
              <a:t>Welsh body copy here</a:t>
            </a:r>
            <a:endParaRPr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92FB152-D401-C44F-9539-2BB8407918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2211" y="2431585"/>
            <a:ext cx="5492751" cy="25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1B2E4A"/>
                </a:solidFill>
              </a:defRPr>
            </a:lvl1pPr>
          </a:lstStyle>
          <a:p>
            <a:r>
              <a:rPr lang="en-GB" dirty="0"/>
              <a:t>English body copy here</a:t>
            </a:r>
          </a:p>
        </p:txBody>
      </p:sp>
    </p:spTree>
    <p:extLst>
      <p:ext uri="{BB962C8B-B14F-4D97-AF65-F5344CB8AC3E}">
        <p14:creationId xmlns:p14="http://schemas.microsoft.com/office/powerpoint/2010/main" val="308367759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t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0520E6D-1A8E-774C-BEE5-C6828FBCD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754708" y="381000"/>
            <a:ext cx="5039806" cy="9110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Welsh </a:t>
            </a:r>
            <a:r>
              <a:rPr dirty="0"/>
              <a:t>title</a:t>
            </a:r>
            <a:r>
              <a:rPr lang="en-GB" dirty="0"/>
              <a:t> here</a:t>
            </a:r>
            <a:endParaRPr dirty="0"/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54708" y="1451873"/>
            <a:ext cx="5039806" cy="9110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0" indent="457200">
              <a:buSzTx/>
              <a:buFontTx/>
              <a:buNone/>
              <a:defRPr sz="1600" b="1">
                <a:solidFill>
                  <a:schemeClr val="accent1"/>
                </a:solidFill>
              </a:defRPr>
            </a:lvl2pPr>
            <a:lvl3pPr marL="0" indent="914400">
              <a:buSzTx/>
              <a:buFontTx/>
              <a:buNone/>
              <a:defRPr sz="1600" b="1">
                <a:solidFill>
                  <a:schemeClr val="accent1"/>
                </a:solidFill>
              </a:defRPr>
            </a:lvl3pPr>
            <a:lvl4pPr marL="0" indent="1371600">
              <a:buSzTx/>
              <a:buFontTx/>
              <a:buNone/>
              <a:defRPr sz="1600" b="1">
                <a:solidFill>
                  <a:schemeClr val="accent1"/>
                </a:solidFill>
              </a:defRPr>
            </a:lvl4pPr>
            <a:lvl5pPr marL="0" indent="1828800">
              <a:buSzTx/>
              <a:buFontTx/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r>
              <a:rPr lang="en-GB" dirty="0"/>
              <a:t>Welsh </a:t>
            </a:r>
            <a:r>
              <a:rPr dirty="0"/>
              <a:t>subtitle</a:t>
            </a:r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72212" y="381000"/>
            <a:ext cx="5492751" cy="911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/>
            </a:lvl1pPr>
          </a:lstStyle>
          <a:p>
            <a:r>
              <a:rPr lang="en-GB" dirty="0"/>
              <a:t>English </a:t>
            </a:r>
            <a:r>
              <a:rPr dirty="0"/>
              <a:t>title</a:t>
            </a:r>
            <a:r>
              <a:rPr lang="en-GB" dirty="0"/>
              <a:t> here</a:t>
            </a:r>
            <a:endParaRPr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72212" y="1451872"/>
            <a:ext cx="5492751" cy="9110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/>
            </a:lvl1pPr>
          </a:lstStyle>
          <a:p>
            <a:r>
              <a:rPr lang="en-GB" dirty="0"/>
              <a:t>English </a:t>
            </a:r>
            <a:r>
              <a:rPr dirty="0"/>
              <a:t>subtitle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BD1C5A1B-449F-154E-A452-F31774CF48EC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54708" y="2431587"/>
            <a:ext cx="5039806" cy="25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SzTx/>
              <a:buFontTx/>
              <a:buNone/>
              <a:defRPr sz="1200" b="0">
                <a:solidFill>
                  <a:schemeClr val="accent1"/>
                </a:solidFill>
              </a:defRPr>
            </a:lvl1pPr>
            <a:lvl2pPr marL="0" indent="457200">
              <a:buSzTx/>
              <a:buFontTx/>
              <a:buNone/>
              <a:defRPr sz="1600" b="1">
                <a:solidFill>
                  <a:schemeClr val="accent1"/>
                </a:solidFill>
              </a:defRPr>
            </a:lvl2pPr>
            <a:lvl3pPr marL="0" indent="914400">
              <a:buSzTx/>
              <a:buFontTx/>
              <a:buNone/>
              <a:defRPr sz="1200" b="0">
                <a:solidFill>
                  <a:schemeClr val="accent1"/>
                </a:solidFill>
              </a:defRPr>
            </a:lvl3pPr>
            <a:lvl4pPr marL="0" indent="1371600">
              <a:buSzTx/>
              <a:buFontTx/>
              <a:buNone/>
              <a:defRPr sz="1200" b="0">
                <a:solidFill>
                  <a:schemeClr val="accent1"/>
                </a:solidFill>
              </a:defRPr>
            </a:lvl4pPr>
            <a:lvl5pPr marL="0" indent="1828800">
              <a:buSzTx/>
              <a:buFontTx/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r>
              <a:rPr lang="en-GB" dirty="0"/>
              <a:t>Welsh body copy here</a:t>
            </a:r>
            <a:endParaRPr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A67238A6-B600-3742-95BD-706FB75629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2211" y="2431585"/>
            <a:ext cx="5492751" cy="25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1B2E4A"/>
                </a:solidFill>
              </a:defRPr>
            </a:lvl1pPr>
          </a:lstStyle>
          <a:p>
            <a:r>
              <a:rPr lang="en-GB" dirty="0"/>
              <a:t>English body copy here</a:t>
            </a:r>
          </a:p>
        </p:txBody>
      </p:sp>
    </p:spTree>
    <p:extLst>
      <p:ext uri="{BB962C8B-B14F-4D97-AF65-F5344CB8AC3E}">
        <p14:creationId xmlns:p14="http://schemas.microsoft.com/office/powerpoint/2010/main" val="406698660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spital staf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a line&#10;&#10;Description automatically generated with medium confidence">
            <a:extLst>
              <a:ext uri="{FF2B5EF4-FFF2-40B4-BE49-F238E27FC236}">
                <a16:creationId xmlns:a16="http://schemas.microsoft.com/office/drawing/2014/main" id="{89681E68-DE3C-0A46-9F77-17F349852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754708" y="381000"/>
            <a:ext cx="5039806" cy="9110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Welsh </a:t>
            </a:r>
            <a:r>
              <a:rPr dirty="0"/>
              <a:t>title</a:t>
            </a:r>
            <a:r>
              <a:rPr lang="en-GB" dirty="0"/>
              <a:t> here</a:t>
            </a:r>
            <a:endParaRPr dirty="0"/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54708" y="1451873"/>
            <a:ext cx="5039806" cy="9110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0" indent="457200">
              <a:buSzTx/>
              <a:buFontTx/>
              <a:buNone/>
              <a:defRPr sz="1600" b="1">
                <a:solidFill>
                  <a:schemeClr val="accent1"/>
                </a:solidFill>
              </a:defRPr>
            </a:lvl2pPr>
            <a:lvl3pPr marL="0" indent="914400">
              <a:buSzTx/>
              <a:buFontTx/>
              <a:buNone/>
              <a:defRPr sz="1600" b="1">
                <a:solidFill>
                  <a:schemeClr val="accent1"/>
                </a:solidFill>
              </a:defRPr>
            </a:lvl3pPr>
            <a:lvl4pPr marL="0" indent="1371600">
              <a:buSzTx/>
              <a:buFontTx/>
              <a:buNone/>
              <a:defRPr sz="1600" b="1">
                <a:solidFill>
                  <a:schemeClr val="accent1"/>
                </a:solidFill>
              </a:defRPr>
            </a:lvl4pPr>
            <a:lvl5pPr marL="0" indent="1828800">
              <a:buSzTx/>
              <a:buFontTx/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r>
              <a:rPr lang="en-GB" dirty="0"/>
              <a:t>Welsh </a:t>
            </a:r>
            <a:r>
              <a:rPr dirty="0"/>
              <a:t>subtitle</a:t>
            </a:r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72212" y="381000"/>
            <a:ext cx="5492751" cy="911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/>
            </a:lvl1pPr>
          </a:lstStyle>
          <a:p>
            <a:r>
              <a:rPr lang="en-GB" dirty="0"/>
              <a:t>English </a:t>
            </a:r>
            <a:r>
              <a:rPr dirty="0"/>
              <a:t>title</a:t>
            </a:r>
            <a:r>
              <a:rPr lang="en-GB" dirty="0"/>
              <a:t> here</a:t>
            </a:r>
            <a:endParaRPr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72212" y="1451872"/>
            <a:ext cx="5492751" cy="9110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/>
            </a:lvl1pPr>
          </a:lstStyle>
          <a:p>
            <a:r>
              <a:rPr lang="en-GB" dirty="0"/>
              <a:t>English </a:t>
            </a:r>
            <a:r>
              <a:rPr dirty="0"/>
              <a:t>subtitle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06BDD3FD-517F-CE44-B650-7E1021F270A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54708" y="2431587"/>
            <a:ext cx="5039806" cy="25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SzTx/>
              <a:buFontTx/>
              <a:buNone/>
              <a:defRPr sz="1200" b="0">
                <a:solidFill>
                  <a:schemeClr val="accent1"/>
                </a:solidFill>
              </a:defRPr>
            </a:lvl1pPr>
            <a:lvl2pPr marL="0" indent="457200">
              <a:buSzTx/>
              <a:buFontTx/>
              <a:buNone/>
              <a:defRPr sz="1600" b="1">
                <a:solidFill>
                  <a:schemeClr val="accent1"/>
                </a:solidFill>
              </a:defRPr>
            </a:lvl2pPr>
            <a:lvl3pPr marL="0" indent="914400">
              <a:buSzTx/>
              <a:buFontTx/>
              <a:buNone/>
              <a:defRPr sz="1200" b="0">
                <a:solidFill>
                  <a:schemeClr val="accent1"/>
                </a:solidFill>
              </a:defRPr>
            </a:lvl3pPr>
            <a:lvl4pPr marL="0" indent="1371600">
              <a:buSzTx/>
              <a:buFontTx/>
              <a:buNone/>
              <a:defRPr sz="1200" b="0">
                <a:solidFill>
                  <a:schemeClr val="accent1"/>
                </a:solidFill>
              </a:defRPr>
            </a:lvl4pPr>
            <a:lvl5pPr marL="0" indent="1828800">
              <a:buSzTx/>
              <a:buFontTx/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r>
              <a:rPr lang="en-GB" dirty="0"/>
              <a:t>Welsh body copy here</a:t>
            </a:r>
            <a:endParaRPr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71E9565-6789-3F4C-9ED7-240B41F2B6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2211" y="2431585"/>
            <a:ext cx="5492751" cy="25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1B2E4A"/>
                </a:solidFill>
              </a:defRPr>
            </a:lvl1pPr>
          </a:lstStyle>
          <a:p>
            <a:r>
              <a:rPr lang="en-GB" dirty="0"/>
              <a:t>English body copy here</a:t>
            </a:r>
          </a:p>
        </p:txBody>
      </p:sp>
    </p:spTree>
    <p:extLst>
      <p:ext uri="{BB962C8B-B14F-4D97-AF65-F5344CB8AC3E}">
        <p14:creationId xmlns:p14="http://schemas.microsoft.com/office/powerpoint/2010/main" val="5668851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bul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06F5C29-F5E2-0249-BD5E-B672A7CDBC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754708" y="381000"/>
            <a:ext cx="5039806" cy="9110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Welsh </a:t>
            </a:r>
            <a:r>
              <a:rPr dirty="0"/>
              <a:t>title</a:t>
            </a:r>
            <a:r>
              <a:rPr lang="en-GB" dirty="0"/>
              <a:t> here</a:t>
            </a:r>
            <a:endParaRPr dirty="0"/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54708" y="1451873"/>
            <a:ext cx="5039806" cy="9110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0" indent="457200">
              <a:buSzTx/>
              <a:buFontTx/>
              <a:buNone/>
              <a:defRPr sz="1600" b="1">
                <a:solidFill>
                  <a:schemeClr val="accent1"/>
                </a:solidFill>
              </a:defRPr>
            </a:lvl2pPr>
            <a:lvl3pPr marL="0" indent="914400">
              <a:buSzTx/>
              <a:buFontTx/>
              <a:buNone/>
              <a:defRPr sz="1600" b="1">
                <a:solidFill>
                  <a:schemeClr val="accent1"/>
                </a:solidFill>
              </a:defRPr>
            </a:lvl3pPr>
            <a:lvl4pPr marL="0" indent="1371600">
              <a:buSzTx/>
              <a:buFontTx/>
              <a:buNone/>
              <a:defRPr sz="1600" b="1">
                <a:solidFill>
                  <a:schemeClr val="accent1"/>
                </a:solidFill>
              </a:defRPr>
            </a:lvl4pPr>
            <a:lvl5pPr marL="0" indent="1828800">
              <a:buSzTx/>
              <a:buFontTx/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r>
              <a:rPr lang="en-GB" dirty="0"/>
              <a:t>Welsh </a:t>
            </a:r>
            <a:r>
              <a:rPr dirty="0"/>
              <a:t>subtitle</a:t>
            </a:r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72212" y="381000"/>
            <a:ext cx="5492751" cy="911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/>
            </a:lvl1pPr>
          </a:lstStyle>
          <a:p>
            <a:r>
              <a:rPr lang="en-GB" dirty="0"/>
              <a:t>English </a:t>
            </a:r>
            <a:r>
              <a:rPr dirty="0"/>
              <a:t>title</a:t>
            </a:r>
            <a:r>
              <a:rPr lang="en-GB" dirty="0"/>
              <a:t> here</a:t>
            </a:r>
            <a:endParaRPr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72212" y="1451872"/>
            <a:ext cx="5492751" cy="9110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/>
            </a:lvl1pPr>
          </a:lstStyle>
          <a:p>
            <a:r>
              <a:rPr lang="en-GB" dirty="0"/>
              <a:t>English </a:t>
            </a:r>
            <a:r>
              <a:rPr dirty="0"/>
              <a:t>subtitle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BCD7FD81-1DAE-304F-8DE1-A65DE6B34962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54708" y="2431587"/>
            <a:ext cx="5039806" cy="25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SzTx/>
              <a:buFontTx/>
              <a:buNone/>
              <a:defRPr sz="1200" b="0">
                <a:solidFill>
                  <a:schemeClr val="accent1"/>
                </a:solidFill>
              </a:defRPr>
            </a:lvl1pPr>
            <a:lvl2pPr marL="0" indent="457200">
              <a:buSzTx/>
              <a:buFontTx/>
              <a:buNone/>
              <a:defRPr sz="1600" b="1">
                <a:solidFill>
                  <a:schemeClr val="accent1"/>
                </a:solidFill>
              </a:defRPr>
            </a:lvl2pPr>
            <a:lvl3pPr marL="0" indent="914400">
              <a:buSzTx/>
              <a:buFontTx/>
              <a:buNone/>
              <a:defRPr sz="1200" b="0">
                <a:solidFill>
                  <a:schemeClr val="accent1"/>
                </a:solidFill>
              </a:defRPr>
            </a:lvl3pPr>
            <a:lvl4pPr marL="0" indent="1371600">
              <a:buSzTx/>
              <a:buFontTx/>
              <a:buNone/>
              <a:defRPr sz="1200" b="0">
                <a:solidFill>
                  <a:schemeClr val="accent1"/>
                </a:solidFill>
              </a:defRPr>
            </a:lvl4pPr>
            <a:lvl5pPr marL="0" indent="1828800">
              <a:buSzTx/>
              <a:buFontTx/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r>
              <a:rPr lang="en-GB" dirty="0"/>
              <a:t>Welsh body copy here</a:t>
            </a:r>
            <a:endParaRPr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2E640A4-6DF7-8140-9868-C238D8950C9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2211" y="2431585"/>
            <a:ext cx="5492751" cy="25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1B2E4A"/>
                </a:solidFill>
              </a:defRPr>
            </a:lvl1pPr>
          </a:lstStyle>
          <a:p>
            <a:r>
              <a:rPr lang="en-GB" dirty="0"/>
              <a:t>English body copy here</a:t>
            </a:r>
          </a:p>
        </p:txBody>
      </p:sp>
    </p:spTree>
    <p:extLst>
      <p:ext uri="{BB962C8B-B14F-4D97-AF65-F5344CB8AC3E}">
        <p14:creationId xmlns:p14="http://schemas.microsoft.com/office/powerpoint/2010/main" val="215547233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van&#10;&#10;Description automatically generated with medium confidence">
            <a:extLst>
              <a:ext uri="{FF2B5EF4-FFF2-40B4-BE49-F238E27FC236}">
                <a16:creationId xmlns:a16="http://schemas.microsoft.com/office/drawing/2014/main" id="{CD91CBB3-D467-D544-9A2A-EE1937D7E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754708" y="381000"/>
            <a:ext cx="5039806" cy="9110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Welsh </a:t>
            </a:r>
            <a:r>
              <a:rPr dirty="0"/>
              <a:t>title</a:t>
            </a:r>
            <a:r>
              <a:rPr lang="en-GB" dirty="0"/>
              <a:t> here</a:t>
            </a:r>
            <a:endParaRPr dirty="0"/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54708" y="1451873"/>
            <a:ext cx="5039806" cy="9110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0" indent="457200">
              <a:buSzTx/>
              <a:buFontTx/>
              <a:buNone/>
              <a:defRPr sz="1600" b="1">
                <a:solidFill>
                  <a:schemeClr val="accent1"/>
                </a:solidFill>
              </a:defRPr>
            </a:lvl2pPr>
            <a:lvl3pPr marL="0" indent="914400">
              <a:buSzTx/>
              <a:buFontTx/>
              <a:buNone/>
              <a:defRPr sz="1600" b="1">
                <a:solidFill>
                  <a:schemeClr val="accent1"/>
                </a:solidFill>
              </a:defRPr>
            </a:lvl3pPr>
            <a:lvl4pPr marL="0" indent="1371600">
              <a:buSzTx/>
              <a:buFontTx/>
              <a:buNone/>
              <a:defRPr sz="1600" b="1">
                <a:solidFill>
                  <a:schemeClr val="accent1"/>
                </a:solidFill>
              </a:defRPr>
            </a:lvl4pPr>
            <a:lvl5pPr marL="0" indent="1828800">
              <a:buSzTx/>
              <a:buFontTx/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r>
              <a:rPr lang="en-GB" dirty="0"/>
              <a:t>Welsh </a:t>
            </a:r>
            <a:r>
              <a:rPr dirty="0"/>
              <a:t>subtitle</a:t>
            </a:r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72212" y="381000"/>
            <a:ext cx="5492751" cy="9112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/>
            </a:lvl1pPr>
          </a:lstStyle>
          <a:p>
            <a:r>
              <a:rPr lang="en-GB" dirty="0"/>
              <a:t>English </a:t>
            </a:r>
            <a:r>
              <a:rPr dirty="0"/>
              <a:t>title</a:t>
            </a:r>
            <a:r>
              <a:rPr lang="en-GB" dirty="0"/>
              <a:t> here</a:t>
            </a:r>
            <a:endParaRPr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72212" y="1451872"/>
            <a:ext cx="5492751" cy="9110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/>
            </a:lvl1pPr>
          </a:lstStyle>
          <a:p>
            <a:r>
              <a:rPr lang="en-GB" dirty="0"/>
              <a:t>English </a:t>
            </a:r>
            <a:r>
              <a:rPr dirty="0"/>
              <a:t>subtitle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5FFEEAE7-4E21-1744-94BD-F41A8DA505F1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54708" y="2431587"/>
            <a:ext cx="5039806" cy="25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SzTx/>
              <a:buFontTx/>
              <a:buNone/>
              <a:defRPr sz="1200" b="0">
                <a:solidFill>
                  <a:schemeClr val="accent1"/>
                </a:solidFill>
              </a:defRPr>
            </a:lvl1pPr>
            <a:lvl2pPr marL="0" indent="457200">
              <a:buSzTx/>
              <a:buFontTx/>
              <a:buNone/>
              <a:defRPr sz="1600" b="1">
                <a:solidFill>
                  <a:schemeClr val="accent1"/>
                </a:solidFill>
              </a:defRPr>
            </a:lvl2pPr>
            <a:lvl3pPr marL="0" indent="914400">
              <a:buSzTx/>
              <a:buFontTx/>
              <a:buNone/>
              <a:defRPr sz="1200" b="0">
                <a:solidFill>
                  <a:schemeClr val="accent1"/>
                </a:solidFill>
              </a:defRPr>
            </a:lvl3pPr>
            <a:lvl4pPr marL="0" indent="1371600">
              <a:buSzTx/>
              <a:buFontTx/>
              <a:buNone/>
              <a:defRPr sz="1200" b="0">
                <a:solidFill>
                  <a:schemeClr val="accent1"/>
                </a:solidFill>
              </a:defRPr>
            </a:lvl4pPr>
            <a:lvl5pPr marL="0" indent="1828800">
              <a:buSzTx/>
              <a:buFontTx/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r>
              <a:rPr lang="en-GB" dirty="0"/>
              <a:t>Welsh body copy here</a:t>
            </a:r>
            <a:endParaRPr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354B6673-0208-574A-AC8E-D25A250D74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2211" y="2431585"/>
            <a:ext cx="5492751" cy="25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1B2E4A"/>
                </a:solidFill>
              </a:defRPr>
            </a:lvl1pPr>
          </a:lstStyle>
          <a:p>
            <a:r>
              <a:rPr lang="en-GB" dirty="0"/>
              <a:t>English body copy here</a:t>
            </a:r>
          </a:p>
        </p:txBody>
      </p:sp>
    </p:spTree>
    <p:extLst>
      <p:ext uri="{BB962C8B-B14F-4D97-AF65-F5344CB8AC3E}">
        <p14:creationId xmlns:p14="http://schemas.microsoft.com/office/powerpoint/2010/main" val="3368763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F97B-DC61-4EED-84A9-0F60D72B9C02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CD93-BE6E-4684-960E-E880009DF8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91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227638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27638" cy="4129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  <a:endParaRPr lang="en-GB" dirty="0"/>
          </a:p>
          <a:p>
            <a:pPr lvl="4"/>
            <a:r>
              <a:rPr lang="en-GB" dirty="0"/>
              <a:t>Body Level Five</a:t>
            </a:r>
          </a:p>
        </p:txBody>
      </p:sp>
      <p:sp>
        <p:nvSpPr>
          <p:cNvPr id="4" name="Rectangle 4"/>
          <p:cNvSpPr/>
          <p:nvPr/>
        </p:nvSpPr>
        <p:spPr>
          <a:xfrm>
            <a:off x="0" y="6470374"/>
            <a:ext cx="12192000" cy="387627"/>
          </a:xfrm>
          <a:prstGeom prst="rect">
            <a:avLst/>
          </a:prstGeom>
          <a:solidFill>
            <a:srgbClr val="D4B77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156700" y="6489699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med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1B2E4A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1B2E4A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1B2E4A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1B2E4A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1B2E4A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1B2E4A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1B2E4A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1B2E4A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1B2E4A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1B2E4A"/>
          </a:solidFill>
          <a:uFillTx/>
          <a:latin typeface="Arial"/>
          <a:ea typeface="Arial"/>
          <a:cs typeface="Arial"/>
          <a:sym typeface="Arial"/>
        </a:defRPr>
      </a:lvl1pPr>
      <a:lvl2pPr marL="6858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1B2E4A"/>
          </a:solidFill>
          <a:uFillTx/>
          <a:latin typeface="Arial"/>
          <a:ea typeface="Arial"/>
          <a:cs typeface="Arial"/>
          <a:sym typeface="Arial"/>
        </a:defRPr>
      </a:lvl2pPr>
      <a:lvl3pPr marL="11430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solidFill>
            <a:srgbClr val="1B2E4A"/>
          </a:solidFill>
          <a:uFillTx/>
          <a:latin typeface="Arial"/>
          <a:ea typeface="Arial"/>
          <a:cs typeface="Arial"/>
          <a:sym typeface="Arial"/>
        </a:defRPr>
      </a:lvl3pPr>
      <a:lvl4pPr marL="1628775" marR="0" indent="-257175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1B2E4A"/>
          </a:solidFill>
          <a:uFillTx/>
          <a:latin typeface="Arial"/>
          <a:ea typeface="Arial"/>
          <a:cs typeface="Arial"/>
          <a:sym typeface="Arial"/>
        </a:defRPr>
      </a:lvl4pPr>
      <a:lvl5pPr marL="2122714" marR="0" indent="-293914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1B2E4A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1B2E4A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1B2E4A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1B2E4A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1B2E4A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F97B-DC61-4EED-84A9-0F60D72B9C02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ACD93-BE6E-4684-960E-E880009DF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06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03030" y="1271832"/>
            <a:ext cx="10459915" cy="2387600"/>
          </a:xfrm>
        </p:spPr>
        <p:txBody>
          <a:bodyPr>
            <a:normAutofit fontScale="90000"/>
          </a:bodyPr>
          <a:lstStyle/>
          <a:p>
            <a:r>
              <a:rPr lang="en-GB" spc="6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Impact of the All Wales procurement of the NEWT guidelines on Medicines Advice </a:t>
            </a:r>
          </a:p>
        </p:txBody>
      </p:sp>
      <p:sp>
        <p:nvSpPr>
          <p:cNvPr id="6" name="Subtitle 80">
            <a:extLst>
              <a:ext uri="{FF2B5EF4-FFF2-40B4-BE49-F238E27FC236}">
                <a16:creationId xmlns:a16="http://schemas.microsoft.com/office/drawing/2014/main" id="{3F9E8A38-46A0-49FF-8F72-481E44F49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708" y="4411792"/>
            <a:ext cx="7086400" cy="1166797"/>
          </a:xfrm>
        </p:spPr>
        <p:txBody>
          <a:bodyPr rtlCol="0">
            <a:normAutofit/>
          </a:bodyPr>
          <a:lstStyle/>
          <a:p>
            <a:pPr rtl="0"/>
            <a:r>
              <a:rPr lang="en-GB" sz="1600" u="sng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Charlotte Storer</a:t>
            </a:r>
            <a:r>
              <a:rPr lang="en-GB" sz="1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Charlotte Hay,  Medicine Information and Advice Service</a:t>
            </a:r>
          </a:p>
          <a:p>
            <a:r>
              <a:rPr lang="en-GB" sz="16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Betsi</a:t>
            </a:r>
            <a:r>
              <a:rPr lang="en-GB" sz="1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GB" sz="16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Cadwaladr</a:t>
            </a:r>
            <a:r>
              <a:rPr lang="en-GB" sz="1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University Health Board (BCUHB)</a:t>
            </a:r>
          </a:p>
          <a:p>
            <a:pPr rtl="0"/>
            <a:endParaRPr lang="en-GB" sz="16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6903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43879" y="897400"/>
            <a:ext cx="5196255" cy="5098953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721870322"/>
              </p:ext>
            </p:extLst>
          </p:nvPr>
        </p:nvGraphicFramePr>
        <p:xfrm>
          <a:off x="-1346659" y="1448179"/>
          <a:ext cx="5780354" cy="4204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itle 80">
            <a:extLst>
              <a:ext uri="{FF2B5EF4-FFF2-40B4-BE49-F238E27FC236}">
                <a16:creationId xmlns:a16="http://schemas.microsoft.com/office/drawing/2014/main" id="{3F9E8A38-46A0-49FF-8F72-481E44F49E38}"/>
              </a:ext>
            </a:extLst>
          </p:cNvPr>
          <p:cNvSpPr txBox="1">
            <a:spLocks/>
          </p:cNvSpPr>
          <p:nvPr/>
        </p:nvSpPr>
        <p:spPr>
          <a:xfrm>
            <a:off x="4536666" y="269082"/>
            <a:ext cx="2672661" cy="6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rtlCol="0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1B2E4A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1B2E4A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1B2E4A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1B2E4A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sz="3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Introduction</a:t>
            </a:r>
          </a:p>
          <a:p>
            <a:pPr hangingPunct="1"/>
            <a:endParaRPr lang="en-GB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t="26681" r="49509" b="32719"/>
          <a:stretch/>
        </p:blipFill>
        <p:spPr bwMode="auto">
          <a:xfrm>
            <a:off x="1300857" y="2129986"/>
            <a:ext cx="997985" cy="58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34" b="2797"/>
          <a:stretch/>
        </p:blipFill>
        <p:spPr>
          <a:xfrm>
            <a:off x="1378105" y="4374174"/>
            <a:ext cx="843487" cy="800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94767" y="1072125"/>
            <a:ext cx="27257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Yu Gothic UI Light" panose="020B0300000000000000" pitchFamily="34" charset="-128"/>
                <a:ea typeface="Yu Gothic UI Light" panose="020B0300000000000000" pitchFamily="34" charset="-128"/>
                <a:sym typeface="Calibri"/>
              </a:rPr>
              <a:t>Background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996354" y="930451"/>
            <a:ext cx="5846884" cy="4113963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9804" y="1573826"/>
            <a:ext cx="5719984" cy="32932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endParaRPr lang="en-GB" sz="1600" dirty="0">
              <a:solidFill>
                <a:srgbClr val="008080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rgbClr val="00808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To assess whether increasing availability of The NEWT Guidelines (TNG) for NHS Wales employees lead to a reduction in the number of enquiries that the Medicines Advice Service (MAS) in BCUHB received regarding medication administration in dysphagia and enteral feeding tubes.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rgbClr val="00808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To review whether the enquiries that the MAS receive regarding medication administration in dysphagia and enteral feeding tubes could be answered using TNG as a single resource, or whether additional advice and value was added by the service which could not have been achieved using TNG alone.</a:t>
            </a:r>
          </a:p>
        </p:txBody>
      </p:sp>
      <p:sp>
        <p:nvSpPr>
          <p:cNvPr id="19" name="Bent-Up Arrow 18"/>
          <p:cNvSpPr/>
          <p:nvPr/>
        </p:nvSpPr>
        <p:spPr>
          <a:xfrm>
            <a:off x="2931989" y="3972431"/>
            <a:ext cx="791308" cy="970117"/>
          </a:xfrm>
          <a:prstGeom prst="bentUpArrow">
            <a:avLst/>
          </a:prstGeom>
          <a:solidFill>
            <a:srgbClr val="1B2D4A"/>
          </a:solidFill>
          <a:ln w="12700" cap="flat">
            <a:solidFill>
              <a:srgbClr val="1B2D4A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1" name="Picture 20" descr="cid:image001.png@01D7314B.265B39E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565" y="2955681"/>
            <a:ext cx="2774706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8115300" y="1008614"/>
            <a:ext cx="1767254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sz="2400" dirty="0">
                <a:solidFill>
                  <a:srgbClr val="00808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Objectives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2863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80">
            <a:extLst>
              <a:ext uri="{FF2B5EF4-FFF2-40B4-BE49-F238E27FC236}">
                <a16:creationId xmlns:a16="http://schemas.microsoft.com/office/drawing/2014/main" id="{3F9E8A38-46A0-49FF-8F72-481E44F49E38}"/>
              </a:ext>
            </a:extLst>
          </p:cNvPr>
          <p:cNvSpPr txBox="1">
            <a:spLocks/>
          </p:cNvSpPr>
          <p:nvPr/>
        </p:nvSpPr>
        <p:spPr>
          <a:xfrm>
            <a:off x="5222832" y="378373"/>
            <a:ext cx="2672661" cy="6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rtlCol="0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1B2E4A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1B2E4A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1B2E4A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1B2E4A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sz="3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Method</a:t>
            </a:r>
          </a:p>
          <a:p>
            <a:pPr hangingPunct="1"/>
            <a:endParaRPr lang="en-GB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899800365"/>
              </p:ext>
            </p:extLst>
          </p:nvPr>
        </p:nvGraphicFramePr>
        <p:xfrm>
          <a:off x="817420" y="2306446"/>
          <a:ext cx="4783015" cy="356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11062" r="7438" b="18307"/>
          <a:stretch/>
        </p:blipFill>
        <p:spPr bwMode="auto">
          <a:xfrm>
            <a:off x="1778356" y="1338045"/>
            <a:ext cx="828355" cy="75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51287" y="1381639"/>
            <a:ext cx="369503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Enquiries received between 1</a:t>
            </a:r>
            <a:r>
              <a:rPr lang="en-GB" sz="2000" baseline="30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st</a:t>
            </a:r>
            <a:r>
              <a:rPr lang="en-GB" sz="2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January 2022 – 30</a:t>
            </a:r>
            <a:r>
              <a:rPr lang="en-GB" sz="2000" baseline="30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th</a:t>
            </a:r>
            <a:r>
              <a:rPr lang="en-GB" sz="2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June 2022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Yu Gothic UI Light" panose="020B0300000000000000" pitchFamily="34" charset="-128"/>
              <a:ea typeface="Yu Gothic UI Light" panose="020B0300000000000000" pitchFamily="34" charset="-128"/>
              <a:sym typeface="Calibri"/>
            </a:endParaRPr>
          </a:p>
        </p:txBody>
      </p:sp>
      <p:sp>
        <p:nvSpPr>
          <p:cNvPr id="19" name="Double Brace 18"/>
          <p:cNvSpPr/>
          <p:nvPr/>
        </p:nvSpPr>
        <p:spPr>
          <a:xfrm>
            <a:off x="254977" y="1164717"/>
            <a:ext cx="7025054" cy="4814052"/>
          </a:xfrm>
          <a:prstGeom prst="bracePair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95493" y="1610607"/>
            <a:ext cx="3534508" cy="3539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7EB559"/>
                </a:solidFill>
                <a:effectLst/>
                <a:uFillTx/>
                <a:latin typeface="Yu Gothic UI Light" panose="020B0300000000000000" pitchFamily="34" charset="-128"/>
                <a:ea typeface="Yu Gothic UI Light" panose="020B0300000000000000" pitchFamily="34" charset="-128"/>
                <a:sym typeface="Calibri"/>
              </a:rPr>
              <a:t>Each enquiry reviewed</a:t>
            </a:r>
            <a:r>
              <a:rPr kumimoji="0" lang="en-GB" sz="2800" b="0" i="0" u="none" strike="noStrike" cap="none" spc="0" normalizeH="0" dirty="0">
                <a:ln>
                  <a:noFill/>
                </a:ln>
                <a:solidFill>
                  <a:srgbClr val="7EB559"/>
                </a:solidFill>
                <a:effectLst/>
                <a:uFillTx/>
                <a:latin typeface="Yu Gothic UI Light" panose="020B0300000000000000" pitchFamily="34" charset="-128"/>
                <a:ea typeface="Yu Gothic UI Light" panose="020B0300000000000000" pitchFamily="34" charset="-128"/>
                <a:sym typeface="Calibri"/>
              </a:rPr>
              <a:t> to assess whether the answer provided could </a:t>
            </a:r>
            <a:r>
              <a:rPr lang="en-GB" sz="2800" dirty="0">
                <a:solidFill>
                  <a:srgbClr val="7EB559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have been given using information only derived from TNG at the time the enquiry was completed.</a:t>
            </a:r>
          </a:p>
        </p:txBody>
      </p:sp>
    </p:spTree>
    <p:extLst>
      <p:ext uri="{BB962C8B-B14F-4D97-AF65-F5344CB8AC3E}">
        <p14:creationId xmlns:p14="http://schemas.microsoft.com/office/powerpoint/2010/main" val="35534888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p Arrow Callout 15"/>
          <p:cNvSpPr/>
          <p:nvPr/>
        </p:nvSpPr>
        <p:spPr>
          <a:xfrm>
            <a:off x="4265796" y="2175140"/>
            <a:ext cx="3385630" cy="1856239"/>
          </a:xfrm>
          <a:prstGeom prst="upArrowCallout">
            <a:avLst/>
          </a:prstGeom>
          <a:solidFill>
            <a:srgbClr val="FFFFFF"/>
          </a:solidFill>
          <a:ln w="12700" cap="flat">
            <a:solidFill>
              <a:srgbClr val="70AD47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Subtitle 80">
            <a:extLst>
              <a:ext uri="{FF2B5EF4-FFF2-40B4-BE49-F238E27FC236}">
                <a16:creationId xmlns:a16="http://schemas.microsoft.com/office/drawing/2014/main" id="{3F9E8A38-46A0-49FF-8F72-481E44F49E38}"/>
              </a:ext>
            </a:extLst>
          </p:cNvPr>
          <p:cNvSpPr txBox="1">
            <a:spLocks/>
          </p:cNvSpPr>
          <p:nvPr/>
        </p:nvSpPr>
        <p:spPr>
          <a:xfrm>
            <a:off x="5222832" y="378373"/>
            <a:ext cx="2672661" cy="6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rtlCol="0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1B2E4A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1B2E4A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1B2E4A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1B2E4A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sz="3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Results</a:t>
            </a:r>
          </a:p>
          <a:p>
            <a:pPr hangingPunct="1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135529" y="2159110"/>
            <a:ext cx="2866695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Yu Gothic UI Light" panose="020B0300000000000000" pitchFamily="34" charset="-128"/>
              <a:ea typeface="Yu Gothic UI Light" panose="020B0300000000000000" pitchFamily="34" charset="-128"/>
              <a:sym typeface="Wingdings" panose="05000000000000000000" pitchFamily="2" charset="2"/>
            </a:endParaRPr>
          </a:p>
          <a:p>
            <a:pPr algn="ctr"/>
            <a:r>
              <a:rPr lang="en-GB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Medicines Advice Service in BCUHB received </a:t>
            </a:r>
            <a:r>
              <a:rPr lang="en-GB" dirty="0">
                <a:solidFill>
                  <a:srgbClr val="FF000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28</a:t>
            </a:r>
            <a:r>
              <a:rPr lang="en-GB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enquiries relating to medication administration in dysphagia or enteral feeding tubes</a:t>
            </a:r>
          </a:p>
          <a:p>
            <a:pPr algn="ctr"/>
            <a:endParaRPr lang="en-GB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algn="ctr"/>
            <a:r>
              <a:rPr lang="en-GB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Of these enquiries, a mean average of </a:t>
            </a:r>
            <a:r>
              <a:rPr lang="en-GB" dirty="0">
                <a:solidFill>
                  <a:srgbClr val="FF000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59% </a:t>
            </a:r>
            <a:r>
              <a:rPr lang="en-GB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could be answered using TNG as a single resource.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14998" y="2181689"/>
            <a:ext cx="2841241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endParaRPr lang="en-GB" dirty="0">
              <a:latin typeface="Yu Gothic UI Light" panose="020B0300000000000000" pitchFamily="34" charset="-128"/>
              <a:ea typeface="Yu Gothic UI Light" panose="020B0300000000000000" pitchFamily="34" charset="-128"/>
              <a:sym typeface="Wingdings" panose="05000000000000000000" pitchFamily="2" charset="2"/>
            </a:endParaRPr>
          </a:p>
          <a:p>
            <a:pPr algn="ctr"/>
            <a:r>
              <a:rPr lang="en-GB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Medicines Advice Service in BCUHB received </a:t>
            </a:r>
            <a:r>
              <a:rPr lang="en-GB" dirty="0">
                <a:solidFill>
                  <a:srgbClr val="FF000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14</a:t>
            </a:r>
            <a:r>
              <a:rPr lang="en-GB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enquiries relating to medication administration in dysphagia or enteral feeding tubes</a:t>
            </a:r>
          </a:p>
          <a:p>
            <a:pPr algn="ctr"/>
            <a:endParaRPr lang="en-GB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algn="ctr"/>
            <a:r>
              <a:rPr lang="en-GB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Of these enquiries, a mean average of </a:t>
            </a:r>
            <a:r>
              <a:rPr lang="en-GB" dirty="0">
                <a:solidFill>
                  <a:srgbClr val="FF000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7% </a:t>
            </a:r>
            <a:r>
              <a:rPr lang="en-GB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could be answered using TNG as a single resource.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Yu Gothic UI Light" panose="020B0300000000000000" pitchFamily="34" charset="-128"/>
              <a:ea typeface="Yu Gothic UI Light" panose="020B0300000000000000" pitchFamily="34" charset="-128"/>
              <a:sym typeface="Calibri"/>
            </a:endParaRPr>
          </a:p>
        </p:txBody>
      </p:sp>
      <p:pic>
        <p:nvPicPr>
          <p:cNvPr id="12" name="Picture 2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t="26681" r="49509" b="32719"/>
          <a:stretch/>
        </p:blipFill>
        <p:spPr bwMode="auto">
          <a:xfrm>
            <a:off x="4338261" y="3096876"/>
            <a:ext cx="1179245" cy="69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34" b="2797"/>
          <a:stretch/>
        </p:blipFill>
        <p:spPr>
          <a:xfrm>
            <a:off x="6312235" y="2921039"/>
            <a:ext cx="1101995" cy="1045311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60239917"/>
              </p:ext>
            </p:extLst>
          </p:nvPr>
        </p:nvGraphicFramePr>
        <p:xfrm>
          <a:off x="550985" y="915163"/>
          <a:ext cx="11377246" cy="1706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Chevron 16"/>
          <p:cNvSpPr/>
          <p:nvPr/>
        </p:nvSpPr>
        <p:spPr>
          <a:xfrm>
            <a:off x="5686192" y="3125771"/>
            <a:ext cx="417310" cy="479075"/>
          </a:xfrm>
          <a:prstGeom prst="chevron">
            <a:avLst/>
          </a:prstGeom>
          <a:solidFill>
            <a:srgbClr val="D5E3C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69457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80">
            <a:extLst>
              <a:ext uri="{FF2B5EF4-FFF2-40B4-BE49-F238E27FC236}">
                <a16:creationId xmlns:a16="http://schemas.microsoft.com/office/drawing/2014/main" id="{3F9E8A38-46A0-49FF-8F72-481E44F49E38}"/>
              </a:ext>
            </a:extLst>
          </p:cNvPr>
          <p:cNvSpPr txBox="1">
            <a:spLocks/>
          </p:cNvSpPr>
          <p:nvPr/>
        </p:nvSpPr>
        <p:spPr>
          <a:xfrm>
            <a:off x="4677709" y="352300"/>
            <a:ext cx="2672661" cy="6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rtlCol="0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1B2E4A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1B2E4A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1B2E4A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1B2E4A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sz="3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Discussion</a:t>
            </a:r>
          </a:p>
          <a:p>
            <a:pPr hangingPunct="1"/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465993" y="1195754"/>
            <a:ext cx="11368454" cy="1002459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7154" y="1274885"/>
            <a:ext cx="10805746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GB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Since TNG have been available on the NHS Wales e-library, there has been a 50% reduction in enquiries received by the Medicines Advice Service in BCUHB regarding medication administration in dysphagia and enteral feeding tubes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7730" y="2380298"/>
            <a:ext cx="11726007" cy="1412631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046" y="2464777"/>
            <a:ext cx="1106072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GB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This correlates with the data which highlights that after the implementation of the e-library purchase, the number of enquiries that could be answered using TNG alone reduced from 59% to 7%, suggesting that clinicians and healthcare staff in BCUHB who require information relating to medicines administration in dysphagia and enteral feeding tubes are able to use TNG to find relevant information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5993" y="3975014"/>
            <a:ext cx="11368454" cy="1002459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046" y="4153078"/>
            <a:ext cx="1106072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GB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Of the enquiries that were received after 1</a:t>
            </a:r>
            <a:r>
              <a:rPr lang="en-GB" baseline="30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st</a:t>
            </a:r>
            <a:r>
              <a:rPr lang="en-GB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April 2022, only 7% could be answered using TNG as the only source, which illustrates that the clinical expertise of the Medicines Advice Service adds valuable input to these enquiries</a:t>
            </a:r>
          </a:p>
        </p:txBody>
      </p:sp>
    </p:spTree>
    <p:extLst>
      <p:ext uri="{BB962C8B-B14F-4D97-AF65-F5344CB8AC3E}">
        <p14:creationId xmlns:p14="http://schemas.microsoft.com/office/powerpoint/2010/main" val="37952405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80">
            <a:extLst>
              <a:ext uri="{FF2B5EF4-FFF2-40B4-BE49-F238E27FC236}">
                <a16:creationId xmlns:a16="http://schemas.microsoft.com/office/drawing/2014/main" id="{3F9E8A38-46A0-49FF-8F72-481E44F49E38}"/>
              </a:ext>
            </a:extLst>
          </p:cNvPr>
          <p:cNvSpPr txBox="1">
            <a:spLocks/>
          </p:cNvSpPr>
          <p:nvPr/>
        </p:nvSpPr>
        <p:spPr>
          <a:xfrm>
            <a:off x="5003025" y="352300"/>
            <a:ext cx="2672661" cy="6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rtlCol="0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1B2E4A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1B2E4A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1B2E4A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1B2E4A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249008" y="265747"/>
            <a:ext cx="522263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Yu Gothic UI Light" panose="020B0300000000000000" pitchFamily="34" charset="-128"/>
                <a:ea typeface="Yu Gothic UI Light" panose="020B0300000000000000" pitchFamily="34" charset="-128"/>
                <a:sym typeface="Calibri"/>
              </a:rPr>
              <a:t>Future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1499" y="1169247"/>
            <a:ext cx="5240216" cy="376823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399" y="1345203"/>
            <a:ext cx="4756640" cy="32008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Yu Gothic UI Light" panose="020B0300000000000000" pitchFamily="34" charset="-128"/>
                <a:ea typeface="Yu Gothic UI Light" panose="020B0300000000000000" pitchFamily="34" charset="-128"/>
                <a:sym typeface="Calibri"/>
              </a:rPr>
              <a:t>Future review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Yu Gothic UI Light" panose="020B0300000000000000" pitchFamily="34" charset="-128"/>
              <a:ea typeface="Yu Gothic UI Light" panose="020B0300000000000000" pitchFamily="34" charset="-128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2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Limitations of this project include small sample size and only carried out in single Medicines Advice centre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Yu Gothic UI Light" panose="020B0300000000000000" pitchFamily="34" charset="-128"/>
                <a:ea typeface="Yu Gothic UI Light" panose="020B0300000000000000" pitchFamily="34" charset="-128"/>
                <a:sym typeface="Calibri"/>
              </a:rPr>
              <a:t>Gather</a:t>
            </a:r>
            <a:r>
              <a:rPr kumimoji="0" lang="en-GB" sz="2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Yu Gothic UI Light" panose="020B0300000000000000" pitchFamily="34" charset="-128"/>
                <a:ea typeface="Yu Gothic UI Light" panose="020B0300000000000000" pitchFamily="34" charset="-128"/>
                <a:sym typeface="Calibri"/>
              </a:rPr>
              <a:t> data on time saved through answering fewer enquiries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200" baseline="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Further</a:t>
            </a:r>
            <a:r>
              <a:rPr lang="en-GB" sz="22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promotion through various platforms</a:t>
            </a:r>
            <a:endParaRPr kumimoji="0" lang="en-GB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Yu Gothic UI Light" panose="020B0300000000000000" pitchFamily="34" charset="-128"/>
              <a:ea typeface="Yu Gothic UI Light" panose="020B0300000000000000" pitchFamily="34" charset="-128"/>
              <a:sym typeface="Calibri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10654" y="1169247"/>
            <a:ext cx="5301761" cy="376823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44408" y="1468314"/>
            <a:ext cx="4489938" cy="2985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Yu Gothic UI Light" panose="020B0300000000000000" pitchFamily="34" charset="-128"/>
                <a:ea typeface="Yu Gothic UI Light" panose="020B0300000000000000" pitchFamily="34" charset="-128"/>
                <a:sym typeface="Calibri"/>
              </a:rPr>
              <a:t>TNG editor based at BCUHB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Yu Gothic UI Light" panose="020B0300000000000000" pitchFamily="34" charset="-128"/>
              <a:ea typeface="Yu Gothic UI Light" panose="020B0300000000000000" pitchFamily="34" charset="-128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Potential for the MAS to add to the evidence base of information in TNG and update current monographs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Horizon scanning for TNG </a:t>
            </a:r>
            <a:endParaRPr kumimoji="0" lang="en-GB" sz="24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Yu Gothic UI Light" panose="020B0300000000000000" pitchFamily="34" charset="-128"/>
              <a:ea typeface="Yu Gothic UI Light" panose="020B0300000000000000" pitchFamily="34" charset="-128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Yu Gothic UI Light" panose="020B0300000000000000" pitchFamily="34" charset="-128"/>
              <a:ea typeface="Yu Gothic UI Light" panose="020B0300000000000000" pitchFamily="34" charset="-12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558552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B2D4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" id="{CC3E68B4-8ECF-4D89-A647-164FE8A3A646}" vid="{36F10EAD-3DBB-493C-8B2D-94F95BB10AB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CC3E68B4-8ECF-4D89-A647-164FE8A3A646}" vid="{1227A3A7-7F48-4176-9F63-F123F3FB0000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B2D4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2c24f9-1084-4df6-86d2-566cfc376424">
      <Terms xmlns="http://schemas.microsoft.com/office/infopath/2007/PartnerControls"/>
    </lcf76f155ced4ddcb4097134ff3c332f>
    <TaxCatchAll xmlns="196e4853-4c22-44fc-8ddb-b6ddeaee50d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5B471291EA5F469B5C8351EED2496D" ma:contentTypeVersion="12" ma:contentTypeDescription="Create a new document." ma:contentTypeScope="" ma:versionID="3ee8c3c0c671c2c94ea04bbf8c997fb6">
  <xsd:schema xmlns:xsd="http://www.w3.org/2001/XMLSchema" xmlns:xs="http://www.w3.org/2001/XMLSchema" xmlns:p="http://schemas.microsoft.com/office/2006/metadata/properties" xmlns:ns2="a82c24f9-1084-4df6-86d2-566cfc376424" xmlns:ns3="196e4853-4c22-44fc-8ddb-b6ddeaee50dd" targetNamespace="http://schemas.microsoft.com/office/2006/metadata/properties" ma:root="true" ma:fieldsID="ffcd815a99ee838d5a181a871d935b94" ns2:_="" ns3:_="">
    <xsd:import namespace="a82c24f9-1084-4df6-86d2-566cfc376424"/>
    <xsd:import namespace="196e4853-4c22-44fc-8ddb-b6ddeaee50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c24f9-1084-4df6-86d2-566cfc3764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efaef41-70dc-4075-804e-d4e4dbdae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6e4853-4c22-44fc-8ddb-b6ddeaee50dd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a33d556-7601-4761-af46-f3b486771c19}" ma:internalName="TaxCatchAll" ma:showField="CatchAllData" ma:web="196e4853-4c22-44fc-8ddb-b6ddeaee50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589575-76F4-4881-A429-36116E70D708}">
  <ds:schemaRefs>
    <ds:schemaRef ds:uri="a82c24f9-1084-4df6-86d2-566cfc376424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96e4853-4c22-44fc-8ddb-b6ddeaee50dd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DA60CE3-53D8-4F8A-A783-59C1C95B2C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508AB9-7571-40C1-A78E-6CDC727AF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2c24f9-1084-4df6-86d2-566cfc376424"/>
    <ds:schemaRef ds:uri="196e4853-4c22-44fc-8ddb-b6ddeaee50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137</TotalTime>
  <Words>470</Words>
  <Application>Microsoft Office PowerPoint</Application>
  <PresentationFormat>Widescreen</PresentationFormat>
  <Paragraphs>40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Yu Gothic UI Light</vt:lpstr>
      <vt:lpstr>Arial</vt:lpstr>
      <vt:lpstr>Calibri</vt:lpstr>
      <vt:lpstr>Calibri Light</vt:lpstr>
      <vt:lpstr>Office Theme</vt:lpstr>
      <vt:lpstr>1_Office Theme</vt:lpstr>
      <vt:lpstr>Impact of the All Wales procurement of the NEWT guidelines on Medicines Advice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Betsi Cadwaladr University Health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the All Wales procurement of the NEWT guidelines on Medicines Advice</dc:title>
  <dc:creator>Charlotte Storer (BCUHB - Pharmacy)</dc:creator>
  <cp:lastModifiedBy>Thompson Clare - Office Manager</cp:lastModifiedBy>
  <cp:revision>10</cp:revision>
  <dcterms:created xsi:type="dcterms:W3CDTF">2022-10-25T16:33:07Z</dcterms:created>
  <dcterms:modified xsi:type="dcterms:W3CDTF">2022-10-31T11:56:30Z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0x010100365B471291EA5F469B5C8351EED2496D</vt:lpwstr>
  </property>
  <property fmtid="{D5CDD505-2E9C-101B-9397-08002B2CF9AE}" pid="3" name="MediaServiceImageTags">
    <vt:lpwstr/>
  </property>
</Properties>
</file>