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8"/>
  </p:notesMasterIdLst>
  <p:sldIdLst>
    <p:sldId id="256" r:id="rId2"/>
    <p:sldId id="303" r:id="rId3"/>
    <p:sldId id="310" r:id="rId4"/>
    <p:sldId id="307" r:id="rId5"/>
    <p:sldId id="309" r:id="rId6"/>
    <p:sldId id="30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AUC range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0.7 (poor discrimination)</c:v>
                </c:pt>
                <c:pt idx="1">
                  <c:v>0.7 to 0.9 (good discrimination) </c:v>
                </c:pt>
                <c:pt idx="2">
                  <c:v>More than 0.9 (excellent discrimination) </c:v>
                </c:pt>
                <c:pt idx="3">
                  <c:v>AUC Not mentioned</c:v>
                </c:pt>
                <c:pt idx="4">
                  <c:v>No validation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D-43AA-828E-31AC9EBDF6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73951744"/>
        <c:axId val="1973940928"/>
      </c:barChart>
      <c:catAx>
        <c:axId val="197395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AUC range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940928"/>
        <c:crosses val="autoZero"/>
        <c:auto val="1"/>
        <c:lblAlgn val="ctr"/>
        <c:lblOffset val="100"/>
        <c:noMultiLvlLbl val="0"/>
      </c:catAx>
      <c:valAx>
        <c:axId val="1973940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studies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9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19877-D4E0-49C3-A306-6ACE6D8DFC14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1CE3ABF6-3F42-46A2-8793-C8DA8D0AAC8E}">
      <dgm:prSet/>
      <dgm:spPr/>
      <dgm:t>
        <a:bodyPr/>
        <a:lstStyle/>
        <a:p>
          <a:r>
            <a:rPr lang="en-US" dirty="0"/>
            <a:t>Sepsis is a life-threatening condition that is associated with increased mortality. </a:t>
          </a:r>
          <a:endParaRPr lang="en-GB" dirty="0"/>
        </a:p>
      </dgm:t>
    </dgm:pt>
    <dgm:pt modelId="{7AA9E2F2-87FE-4608-A823-BFD98701E12C}" type="parTrans" cxnId="{1A81B4D8-A532-4EAA-88C4-A04579C07D44}">
      <dgm:prSet/>
      <dgm:spPr/>
      <dgm:t>
        <a:bodyPr/>
        <a:lstStyle/>
        <a:p>
          <a:endParaRPr lang="en-GB"/>
        </a:p>
      </dgm:t>
    </dgm:pt>
    <dgm:pt modelId="{EAEDB530-0D43-49CF-8C66-D2D4DBB4B7A3}" type="sibTrans" cxnId="{1A81B4D8-A532-4EAA-88C4-A04579C07D44}">
      <dgm:prSet/>
      <dgm:spPr/>
      <dgm:t>
        <a:bodyPr/>
        <a:lstStyle/>
        <a:p>
          <a:endParaRPr lang="en-GB"/>
        </a:p>
      </dgm:t>
    </dgm:pt>
    <dgm:pt modelId="{0962B103-53E2-45BC-91E9-C29B6DE79FC5}">
      <dgm:prSet/>
      <dgm:spPr/>
      <dgm:t>
        <a:bodyPr/>
        <a:lstStyle/>
        <a:p>
          <a:r>
            <a:rPr lang="en-US" dirty="0"/>
            <a:t>Artificial intelligence tools can inform clinical decision-making by flagging patients who may be at risk of developing infection and subsequent sepsis and assist clinicians with their care management. </a:t>
          </a:r>
          <a:endParaRPr lang="en-GB" dirty="0"/>
        </a:p>
      </dgm:t>
    </dgm:pt>
    <dgm:pt modelId="{96980B31-F30E-4C9A-A738-16B953B0E1D5}" type="parTrans" cxnId="{32488035-FD34-4EA3-81B1-9D1862AB9D82}">
      <dgm:prSet/>
      <dgm:spPr/>
      <dgm:t>
        <a:bodyPr/>
        <a:lstStyle/>
        <a:p>
          <a:endParaRPr lang="en-GB"/>
        </a:p>
      </dgm:t>
    </dgm:pt>
    <dgm:pt modelId="{F03472CD-9987-44BC-AC3A-34B52FD72499}" type="sibTrans" cxnId="{32488035-FD34-4EA3-81B1-9D1862AB9D82}">
      <dgm:prSet/>
      <dgm:spPr/>
      <dgm:t>
        <a:bodyPr/>
        <a:lstStyle/>
        <a:p>
          <a:endParaRPr lang="en-GB"/>
        </a:p>
      </dgm:t>
    </dgm:pt>
    <dgm:pt modelId="{A78C6600-7400-44EB-8EC9-56B0DD87A3C8}" type="pres">
      <dgm:prSet presAssocID="{4AB19877-D4E0-49C3-A306-6ACE6D8DFC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05741-DB14-4B02-89DF-4C50820B290E}" type="pres">
      <dgm:prSet presAssocID="{1CE3ABF6-3F42-46A2-8793-C8DA8D0AAC8E}" presName="linNode" presStyleCnt="0"/>
      <dgm:spPr/>
    </dgm:pt>
    <dgm:pt modelId="{4AF81DA6-B2D9-4922-9984-B2350F98B98B}" type="pres">
      <dgm:prSet presAssocID="{1CE3ABF6-3F42-46A2-8793-C8DA8D0AAC8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7FF26-CC1E-44BC-9629-1021571EFE3B}" type="pres">
      <dgm:prSet presAssocID="{EAEDB530-0D43-49CF-8C66-D2D4DBB4B7A3}" presName="sp" presStyleCnt="0"/>
      <dgm:spPr/>
    </dgm:pt>
    <dgm:pt modelId="{C6AF74B3-24FF-4FA1-B249-BA29BE47F79E}" type="pres">
      <dgm:prSet presAssocID="{0962B103-53E2-45BC-91E9-C29B6DE79FC5}" presName="linNode" presStyleCnt="0"/>
      <dgm:spPr/>
    </dgm:pt>
    <dgm:pt modelId="{C4C976DB-7727-48B4-A661-DBD464C315DE}" type="pres">
      <dgm:prSet presAssocID="{0962B103-53E2-45BC-91E9-C29B6DE79FC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DC180C-DE04-4516-84CA-41593F7DF060}" type="presOf" srcId="{0962B103-53E2-45BC-91E9-C29B6DE79FC5}" destId="{C4C976DB-7727-48B4-A661-DBD464C315DE}" srcOrd="0" destOrd="0" presId="urn:microsoft.com/office/officeart/2005/8/layout/vList5"/>
    <dgm:cxn modelId="{1A81B4D8-A532-4EAA-88C4-A04579C07D44}" srcId="{4AB19877-D4E0-49C3-A306-6ACE6D8DFC14}" destId="{1CE3ABF6-3F42-46A2-8793-C8DA8D0AAC8E}" srcOrd="0" destOrd="0" parTransId="{7AA9E2F2-87FE-4608-A823-BFD98701E12C}" sibTransId="{EAEDB530-0D43-49CF-8C66-D2D4DBB4B7A3}"/>
    <dgm:cxn modelId="{32488035-FD34-4EA3-81B1-9D1862AB9D82}" srcId="{4AB19877-D4E0-49C3-A306-6ACE6D8DFC14}" destId="{0962B103-53E2-45BC-91E9-C29B6DE79FC5}" srcOrd="1" destOrd="0" parTransId="{96980B31-F30E-4C9A-A738-16B953B0E1D5}" sibTransId="{F03472CD-9987-44BC-AC3A-34B52FD72499}"/>
    <dgm:cxn modelId="{347C5A0A-F8DC-400E-B486-30E42EB00E74}" type="presOf" srcId="{4AB19877-D4E0-49C3-A306-6ACE6D8DFC14}" destId="{A78C6600-7400-44EB-8EC9-56B0DD87A3C8}" srcOrd="0" destOrd="0" presId="urn:microsoft.com/office/officeart/2005/8/layout/vList5"/>
    <dgm:cxn modelId="{3211F918-1D4F-460F-A2CC-A35D1970424B}" type="presOf" srcId="{1CE3ABF6-3F42-46A2-8793-C8DA8D0AAC8E}" destId="{4AF81DA6-B2D9-4922-9984-B2350F98B98B}" srcOrd="0" destOrd="0" presId="urn:microsoft.com/office/officeart/2005/8/layout/vList5"/>
    <dgm:cxn modelId="{EB299F2F-4A92-420B-B6ED-B621A0DD2DB2}" type="presParOf" srcId="{A78C6600-7400-44EB-8EC9-56B0DD87A3C8}" destId="{45E05741-DB14-4B02-89DF-4C50820B290E}" srcOrd="0" destOrd="0" presId="urn:microsoft.com/office/officeart/2005/8/layout/vList5"/>
    <dgm:cxn modelId="{101DBE0E-E7C7-44C2-A705-A4964C2F8932}" type="presParOf" srcId="{45E05741-DB14-4B02-89DF-4C50820B290E}" destId="{4AF81DA6-B2D9-4922-9984-B2350F98B98B}" srcOrd="0" destOrd="0" presId="urn:microsoft.com/office/officeart/2005/8/layout/vList5"/>
    <dgm:cxn modelId="{86AEB5D5-D5FD-4E99-BA59-B24D282602FC}" type="presParOf" srcId="{A78C6600-7400-44EB-8EC9-56B0DD87A3C8}" destId="{E367FF26-CC1E-44BC-9629-1021571EFE3B}" srcOrd="1" destOrd="0" presId="urn:microsoft.com/office/officeart/2005/8/layout/vList5"/>
    <dgm:cxn modelId="{C8DDECD8-1EAF-422C-BAC9-837362D16EC8}" type="presParOf" srcId="{A78C6600-7400-44EB-8EC9-56B0DD87A3C8}" destId="{C6AF74B3-24FF-4FA1-B249-BA29BE47F79E}" srcOrd="2" destOrd="0" presId="urn:microsoft.com/office/officeart/2005/8/layout/vList5"/>
    <dgm:cxn modelId="{222BB999-AAEB-4B2F-8C8D-C16161EC32D0}" type="presParOf" srcId="{C6AF74B3-24FF-4FA1-B249-BA29BE47F79E}" destId="{C4C976DB-7727-48B4-A661-DBD464C315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DB032-15BD-4CBA-8250-49C9DBB4675B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CBB34A9-E227-4F56-A9E6-56F2AA0DD412}">
      <dgm:prSet custT="1"/>
      <dgm:spPr/>
      <dgm:t>
        <a:bodyPr/>
        <a:lstStyle/>
        <a:p>
          <a:r>
            <a:rPr lang="en-US" sz="1800" dirty="0"/>
            <a:t>To identify the optimal predictors toolkit, that is needed for highly sensitive and specific machine learning models to predict the likelihood of an infection and subsequent sepsis. </a:t>
          </a:r>
          <a:endParaRPr lang="en-GB" sz="1800" dirty="0"/>
        </a:p>
      </dgm:t>
    </dgm:pt>
    <dgm:pt modelId="{C01B0069-0425-421C-B429-B5F9F7D4F0B2}" type="parTrans" cxnId="{3A2A8D09-D859-4BAF-A1FA-78B7FF0CBB41}">
      <dgm:prSet/>
      <dgm:spPr/>
      <dgm:t>
        <a:bodyPr/>
        <a:lstStyle/>
        <a:p>
          <a:endParaRPr lang="en-GB"/>
        </a:p>
      </dgm:t>
    </dgm:pt>
    <dgm:pt modelId="{C5ECA6C6-B825-4360-A03F-1E86EB54E0D7}" type="sibTrans" cxnId="{3A2A8D09-D859-4BAF-A1FA-78B7FF0CBB41}">
      <dgm:prSet/>
      <dgm:spPr/>
      <dgm:t>
        <a:bodyPr/>
        <a:lstStyle/>
        <a:p>
          <a:endParaRPr lang="en-GB"/>
        </a:p>
      </dgm:t>
    </dgm:pt>
    <dgm:pt modelId="{48C5DD84-C0C5-4FBE-AB60-34797C4A217A}" type="pres">
      <dgm:prSet presAssocID="{CEBDB032-15BD-4CBA-8250-49C9DBB467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0513F-13C0-48C3-82E3-8CC376E38392}" type="pres">
      <dgm:prSet presAssocID="{CCBB34A9-E227-4F56-A9E6-56F2AA0DD41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A8D09-D859-4BAF-A1FA-78B7FF0CBB41}" srcId="{CEBDB032-15BD-4CBA-8250-49C9DBB4675B}" destId="{CCBB34A9-E227-4F56-A9E6-56F2AA0DD412}" srcOrd="0" destOrd="0" parTransId="{C01B0069-0425-421C-B429-B5F9F7D4F0B2}" sibTransId="{C5ECA6C6-B825-4360-A03F-1E86EB54E0D7}"/>
    <dgm:cxn modelId="{91204811-6545-4A7C-8D81-772350A83962}" type="presOf" srcId="{CCBB34A9-E227-4F56-A9E6-56F2AA0DD412}" destId="{1850513F-13C0-48C3-82E3-8CC376E38392}" srcOrd="0" destOrd="0" presId="urn:microsoft.com/office/officeart/2005/8/layout/process1"/>
    <dgm:cxn modelId="{894C0486-46C1-4EF9-9220-23B01C678980}" type="presOf" srcId="{CEBDB032-15BD-4CBA-8250-49C9DBB4675B}" destId="{48C5DD84-C0C5-4FBE-AB60-34797C4A217A}" srcOrd="0" destOrd="0" presId="urn:microsoft.com/office/officeart/2005/8/layout/process1"/>
    <dgm:cxn modelId="{981DFC2D-7315-46BC-A5D1-42A4B0274501}" type="presParOf" srcId="{48C5DD84-C0C5-4FBE-AB60-34797C4A217A}" destId="{1850513F-13C0-48C3-82E3-8CC376E3839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2D66F4-A91B-458E-A73B-97FCBE53D689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CDBDF56-95C7-43BA-ABEA-533315021EEF}">
      <dgm:prSet phldrT="[Text]"/>
      <dgm:spPr/>
      <dgm:t>
        <a:bodyPr/>
        <a:lstStyle/>
        <a:p>
          <a:r>
            <a:rPr lang="en-GB" b="1" dirty="0"/>
            <a:t>Search databases</a:t>
          </a:r>
        </a:p>
      </dgm:t>
    </dgm:pt>
    <dgm:pt modelId="{FEE24C07-6643-414B-BA42-839AD9E142F8}" type="parTrans" cxnId="{FEF415C9-B680-4394-9DFC-E2AF5DBF1887}">
      <dgm:prSet/>
      <dgm:spPr/>
      <dgm:t>
        <a:bodyPr/>
        <a:lstStyle/>
        <a:p>
          <a:endParaRPr lang="en-GB"/>
        </a:p>
      </dgm:t>
    </dgm:pt>
    <dgm:pt modelId="{8A05486E-AA2B-4DBF-994A-1820B89E4EDA}" type="sibTrans" cxnId="{FEF415C9-B680-4394-9DFC-E2AF5DBF1887}">
      <dgm:prSet/>
      <dgm:spPr/>
      <dgm:t>
        <a:bodyPr/>
        <a:lstStyle/>
        <a:p>
          <a:endParaRPr lang="en-GB"/>
        </a:p>
      </dgm:t>
    </dgm:pt>
    <dgm:pt modelId="{E6783533-A3F5-4A4F-BA1E-A2DD005870E6}">
      <dgm:prSet phldrT="[Text]"/>
      <dgm:spPr/>
      <dgm:t>
        <a:bodyPr/>
        <a:lstStyle/>
        <a:p>
          <a:r>
            <a:rPr lang="en-US" b="1" dirty="0"/>
            <a:t>Medline, CINAHL, and Embase databases were examined using appropriate sets of keywords. </a:t>
          </a:r>
          <a:endParaRPr lang="en-GB" b="1" dirty="0"/>
        </a:p>
      </dgm:t>
    </dgm:pt>
    <dgm:pt modelId="{0DE55188-A40A-4D2D-90D2-A1386E7A4B66}" type="parTrans" cxnId="{129B746A-BA37-4396-AA41-3C37D4480097}">
      <dgm:prSet/>
      <dgm:spPr/>
      <dgm:t>
        <a:bodyPr/>
        <a:lstStyle/>
        <a:p>
          <a:endParaRPr lang="en-GB"/>
        </a:p>
      </dgm:t>
    </dgm:pt>
    <dgm:pt modelId="{A1C7EBEB-4CE8-4CAB-8D7B-A0F4C1D1FD6C}" type="sibTrans" cxnId="{129B746A-BA37-4396-AA41-3C37D4480097}">
      <dgm:prSet/>
      <dgm:spPr/>
      <dgm:t>
        <a:bodyPr/>
        <a:lstStyle/>
        <a:p>
          <a:endParaRPr lang="en-GB"/>
        </a:p>
      </dgm:t>
    </dgm:pt>
    <dgm:pt modelId="{A41E138E-79AF-488D-96D8-988160A20744}">
      <dgm:prSet phldrT="[Text]"/>
      <dgm:spPr/>
      <dgm:t>
        <a:bodyPr/>
        <a:lstStyle/>
        <a:p>
          <a:r>
            <a:rPr lang="en-GB" b="1" dirty="0"/>
            <a:t>Inclusion and exclusion</a:t>
          </a:r>
        </a:p>
      </dgm:t>
    </dgm:pt>
    <dgm:pt modelId="{6696FACA-5163-491D-8115-E260CF6C6E55}" type="parTrans" cxnId="{30D973FC-C0E6-45C2-892B-3B21712F5054}">
      <dgm:prSet/>
      <dgm:spPr/>
      <dgm:t>
        <a:bodyPr/>
        <a:lstStyle/>
        <a:p>
          <a:endParaRPr lang="en-GB"/>
        </a:p>
      </dgm:t>
    </dgm:pt>
    <dgm:pt modelId="{515A5923-6ACD-46CE-9DF6-9F6AE98C6D83}" type="sibTrans" cxnId="{30D973FC-C0E6-45C2-892B-3B21712F5054}">
      <dgm:prSet/>
      <dgm:spPr/>
      <dgm:t>
        <a:bodyPr/>
        <a:lstStyle/>
        <a:p>
          <a:endParaRPr lang="en-GB"/>
        </a:p>
      </dgm:t>
    </dgm:pt>
    <dgm:pt modelId="{03B4F4D5-D051-4F5C-8041-FAF1DBD38C71}">
      <dgm:prSet phldrT="[Text]" custT="1"/>
      <dgm:spPr/>
      <dgm:t>
        <a:bodyPr/>
        <a:lstStyle/>
        <a:p>
          <a:r>
            <a:rPr lang="en-US" alt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Quantitative studies</a:t>
          </a:r>
          <a:endParaRPr lang="en-GB" sz="1200" dirty="0"/>
        </a:p>
      </dgm:t>
    </dgm:pt>
    <dgm:pt modelId="{811A78FE-A20B-4D1F-8F0F-7330CE56D357}" type="parTrans" cxnId="{27C184F3-BDD7-42B0-B087-A9E72BFAAA33}">
      <dgm:prSet/>
      <dgm:spPr/>
      <dgm:t>
        <a:bodyPr/>
        <a:lstStyle/>
        <a:p>
          <a:endParaRPr lang="en-GB"/>
        </a:p>
      </dgm:t>
    </dgm:pt>
    <dgm:pt modelId="{D955B9F9-44CB-4314-9388-EBB6B523DD29}" type="sibTrans" cxnId="{27C184F3-BDD7-42B0-B087-A9E72BFAAA33}">
      <dgm:prSet/>
      <dgm:spPr/>
      <dgm:t>
        <a:bodyPr/>
        <a:lstStyle/>
        <a:p>
          <a:endParaRPr lang="en-GB"/>
        </a:p>
      </dgm:t>
    </dgm:pt>
    <dgm:pt modelId="{46794DF4-FCB7-4BE0-BFC7-F00C28633078}">
      <dgm:prSet phldrT="[Text]" custT="1"/>
      <dgm:spPr/>
      <dgm:t>
        <a:bodyPr/>
        <a:lstStyle/>
        <a:p>
          <a:r>
            <a:rPr lang="en-US" altLang="en-US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Developed predictive machine learning models</a:t>
          </a:r>
          <a:endParaRPr lang="en-GB" sz="1000" dirty="0"/>
        </a:p>
      </dgm:t>
    </dgm:pt>
    <dgm:pt modelId="{5D6720FC-DA97-4396-AE11-65A6ABA584FA}" type="parTrans" cxnId="{4A9F368F-1823-4CB1-9458-99129044D262}">
      <dgm:prSet/>
      <dgm:spPr/>
      <dgm:t>
        <a:bodyPr/>
        <a:lstStyle/>
        <a:p>
          <a:endParaRPr lang="en-GB"/>
        </a:p>
      </dgm:t>
    </dgm:pt>
    <dgm:pt modelId="{D739CECC-6F2E-43A9-AE73-7BCDCC7256DE}" type="sibTrans" cxnId="{4A9F368F-1823-4CB1-9458-99129044D262}">
      <dgm:prSet/>
      <dgm:spPr/>
      <dgm:t>
        <a:bodyPr/>
        <a:lstStyle/>
        <a:p>
          <a:endParaRPr lang="en-GB"/>
        </a:p>
      </dgm:t>
    </dgm:pt>
    <dgm:pt modelId="{B9AD0727-2ACD-49EE-937D-D2DC414E434D}">
      <dgm:prSet phldrT="[Text]"/>
      <dgm:spPr/>
      <dgm:t>
        <a:bodyPr/>
        <a:lstStyle/>
        <a:p>
          <a:r>
            <a:rPr lang="en-US" alt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This systematic review was registered in PROSPERO database (CRD42020158685).</a:t>
          </a:r>
          <a:endParaRPr lang="en-GB" dirty="0"/>
        </a:p>
      </dgm:t>
    </dgm:pt>
    <dgm:pt modelId="{1CC02063-C3A2-498A-A5C8-BCC6AA897ACB}" type="parTrans" cxnId="{42EE4F98-0BAD-4D50-AF71-B9E530A70FAE}">
      <dgm:prSet/>
      <dgm:spPr/>
      <dgm:t>
        <a:bodyPr/>
        <a:lstStyle/>
        <a:p>
          <a:endParaRPr lang="en-GB"/>
        </a:p>
      </dgm:t>
    </dgm:pt>
    <dgm:pt modelId="{2FDA7476-BE49-4EFA-9B2C-CD5FBA973FA0}" type="sibTrans" cxnId="{42EE4F98-0BAD-4D50-AF71-B9E530A70FAE}">
      <dgm:prSet/>
      <dgm:spPr/>
      <dgm:t>
        <a:bodyPr/>
        <a:lstStyle/>
        <a:p>
          <a:endParaRPr lang="en-GB"/>
        </a:p>
      </dgm:t>
    </dgm:pt>
    <dgm:pt modelId="{CD79F1D8-600C-4E75-8E45-EED101C1704B}">
      <dgm:prSet phldrT="[Text]"/>
      <dgm:spPr/>
      <dgm:t>
        <a:bodyPr/>
        <a:lstStyle/>
        <a:p>
          <a:r>
            <a:rPr lang="en-US" altLang="en-US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 synthesis and extraction</a:t>
          </a:r>
          <a:endParaRPr lang="en-GB" dirty="0"/>
        </a:p>
      </dgm:t>
    </dgm:pt>
    <dgm:pt modelId="{E16E0843-F1FE-4225-B463-5D5CEE79F08B}" type="parTrans" cxnId="{7A327F51-AE1C-4AF2-9DBF-8D7694F0A53F}">
      <dgm:prSet/>
      <dgm:spPr/>
      <dgm:t>
        <a:bodyPr/>
        <a:lstStyle/>
        <a:p>
          <a:endParaRPr lang="en-GB"/>
        </a:p>
      </dgm:t>
    </dgm:pt>
    <dgm:pt modelId="{50BA93A5-FCB4-4A66-AA48-65D0F205858C}" type="sibTrans" cxnId="{7A327F51-AE1C-4AF2-9DBF-8D7694F0A53F}">
      <dgm:prSet/>
      <dgm:spPr/>
      <dgm:t>
        <a:bodyPr/>
        <a:lstStyle/>
        <a:p>
          <a:endParaRPr lang="en-GB"/>
        </a:p>
      </dgm:t>
    </dgm:pt>
    <dgm:pt modelId="{8317243E-BE39-4F9B-BAE3-E2846322913E}">
      <dgm:prSet phldrT="[Text]" custT="1"/>
      <dgm:spPr/>
      <dgm:t>
        <a:bodyPr/>
        <a:lstStyle/>
        <a:p>
          <a:r>
            <a:rPr lang="en-US" altLang="en-US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 pre-designed data extraction sheet for data extraction. </a:t>
          </a:r>
          <a:endParaRPr lang="en-GB" sz="1000" dirty="0"/>
        </a:p>
      </dgm:t>
    </dgm:pt>
    <dgm:pt modelId="{6AA616D3-9052-4C43-97ED-2D7219190754}" type="parTrans" cxnId="{5BC64B99-6201-47F4-B4B3-BAD599312870}">
      <dgm:prSet/>
      <dgm:spPr/>
      <dgm:t>
        <a:bodyPr/>
        <a:lstStyle/>
        <a:p>
          <a:endParaRPr lang="en-GB"/>
        </a:p>
      </dgm:t>
    </dgm:pt>
    <dgm:pt modelId="{47CFB906-E71B-471B-AB69-CAB69CB9EE1B}" type="sibTrans" cxnId="{5BC64B99-6201-47F4-B4B3-BAD599312870}">
      <dgm:prSet/>
      <dgm:spPr/>
      <dgm:t>
        <a:bodyPr/>
        <a:lstStyle/>
        <a:p>
          <a:endParaRPr lang="en-GB"/>
        </a:p>
      </dgm:t>
    </dgm:pt>
    <dgm:pt modelId="{3F8E34CD-3A70-40D3-82BB-BD76B1A537E2}">
      <dgm:prSet phldrT="[Text]" custT="1"/>
      <dgm:spPr/>
      <dgm:t>
        <a:bodyPr/>
        <a:lstStyle/>
        <a:p>
          <a:r>
            <a:rPr lang="en-US" alt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Narrative synthesis of studies. </a:t>
          </a:r>
          <a:endParaRPr lang="en-GB" sz="1100" dirty="0"/>
        </a:p>
      </dgm:t>
    </dgm:pt>
    <dgm:pt modelId="{1E6CC62B-0C4D-47FA-90F8-60A549889255}" type="parTrans" cxnId="{AB0BEB00-1DFA-4EA8-8FF9-58C2E84C79C7}">
      <dgm:prSet/>
      <dgm:spPr/>
      <dgm:t>
        <a:bodyPr/>
        <a:lstStyle/>
        <a:p>
          <a:endParaRPr lang="en-GB"/>
        </a:p>
      </dgm:t>
    </dgm:pt>
    <dgm:pt modelId="{DA996B1F-3739-4E0C-BE15-59E953F4037F}" type="sibTrans" cxnId="{AB0BEB00-1DFA-4EA8-8FF9-58C2E84C79C7}">
      <dgm:prSet/>
      <dgm:spPr/>
      <dgm:t>
        <a:bodyPr/>
        <a:lstStyle/>
        <a:p>
          <a:endParaRPr lang="en-GB"/>
        </a:p>
      </dgm:t>
    </dgm:pt>
    <dgm:pt modelId="{A7AEEA86-E9D7-4B89-94FA-E5CB0892CFEE}">
      <dgm:prSet phldrT="[Text]"/>
      <dgm:spPr/>
      <dgm:t>
        <a:bodyPr/>
        <a:lstStyle/>
        <a:p>
          <a:r>
            <a:rPr lang="en-GB" b="1" dirty="0"/>
            <a:t>Registration</a:t>
          </a:r>
        </a:p>
      </dgm:t>
    </dgm:pt>
    <dgm:pt modelId="{15ACB37B-CC46-429D-911E-98B7E79CABB7}" type="parTrans" cxnId="{232A7879-AED8-427C-A551-863ED4E28110}">
      <dgm:prSet/>
      <dgm:spPr/>
      <dgm:t>
        <a:bodyPr/>
        <a:lstStyle/>
        <a:p>
          <a:endParaRPr lang="en-GB"/>
        </a:p>
      </dgm:t>
    </dgm:pt>
    <dgm:pt modelId="{23DD3FFA-C6A5-48C4-86DD-5A44BACBCB4E}" type="sibTrans" cxnId="{232A7879-AED8-427C-A551-863ED4E28110}">
      <dgm:prSet/>
      <dgm:spPr/>
      <dgm:t>
        <a:bodyPr/>
        <a:lstStyle/>
        <a:p>
          <a:endParaRPr lang="en-GB"/>
        </a:p>
      </dgm:t>
    </dgm:pt>
    <dgm:pt modelId="{2052A34D-A68E-4E72-B730-71E73EC1382B}">
      <dgm:prSet/>
      <dgm:spPr/>
      <dgm:t>
        <a:bodyPr/>
        <a:lstStyle/>
        <a:p>
          <a:r>
            <a:rPr lang="en-US" b="1" dirty="0"/>
            <a:t>Search timeframe:1st January 2000 till the 5th October 2020</a:t>
          </a:r>
          <a:endParaRPr lang="en-GB" b="1" dirty="0"/>
        </a:p>
      </dgm:t>
    </dgm:pt>
    <dgm:pt modelId="{68ADA385-E12B-4251-B225-45E55AADE9A7}" type="parTrans" cxnId="{D34356F1-3C98-4E5C-9235-EB28D437AC1D}">
      <dgm:prSet/>
      <dgm:spPr/>
      <dgm:t>
        <a:bodyPr/>
        <a:lstStyle/>
        <a:p>
          <a:endParaRPr lang="en-GB"/>
        </a:p>
      </dgm:t>
    </dgm:pt>
    <dgm:pt modelId="{0A0D243C-989E-424D-AD78-63036134EBE7}" type="sibTrans" cxnId="{D34356F1-3C98-4E5C-9235-EB28D437AC1D}">
      <dgm:prSet/>
      <dgm:spPr/>
      <dgm:t>
        <a:bodyPr/>
        <a:lstStyle/>
        <a:p>
          <a:endParaRPr lang="en-GB"/>
        </a:p>
      </dgm:t>
    </dgm:pt>
    <dgm:pt modelId="{BC316105-8A00-44A8-9C56-6DD8D910E229}">
      <dgm:prSet phldrT="[Text]" custT="1"/>
      <dgm:spPr/>
      <dgm:t>
        <a:bodyPr/>
        <a:lstStyle/>
        <a:p>
          <a:r>
            <a:rPr lang="en-US" alt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Adult population (&gt;18 years)</a:t>
          </a:r>
          <a:endParaRPr lang="en-GB" sz="1100" dirty="0"/>
        </a:p>
      </dgm:t>
    </dgm:pt>
    <dgm:pt modelId="{FBEADF1E-66D1-4A3D-AEBF-58631B24D642}" type="parTrans" cxnId="{B410EBCB-695D-4DA8-9DCE-CA7936A1347C}">
      <dgm:prSet/>
      <dgm:spPr/>
      <dgm:t>
        <a:bodyPr/>
        <a:lstStyle/>
        <a:p>
          <a:endParaRPr lang="en-GB"/>
        </a:p>
      </dgm:t>
    </dgm:pt>
    <dgm:pt modelId="{3240571D-8307-4FF4-A6A0-003ABE3C1804}" type="sibTrans" cxnId="{B410EBCB-695D-4DA8-9DCE-CA7936A1347C}">
      <dgm:prSet/>
      <dgm:spPr/>
      <dgm:t>
        <a:bodyPr/>
        <a:lstStyle/>
        <a:p>
          <a:endParaRPr lang="en-GB"/>
        </a:p>
      </dgm:t>
    </dgm:pt>
    <dgm:pt modelId="{895F06C9-9F19-4C9B-A532-CF38CACDD6C2}">
      <dgm:prSet phldrT="[Text]" custT="1"/>
      <dgm:spPr/>
      <dgm:t>
        <a:bodyPr/>
        <a:lstStyle/>
        <a:p>
          <a:r>
            <a:rPr lang="en-US" alt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Sepsis associated with bacterial infection</a:t>
          </a:r>
          <a:endParaRPr lang="en-GB" sz="1100" dirty="0"/>
        </a:p>
      </dgm:t>
    </dgm:pt>
    <dgm:pt modelId="{A54645B4-EA58-4D24-BC6F-F036026BD703}" type="parTrans" cxnId="{CF25D968-3E7F-4F83-B328-E01D892120E5}">
      <dgm:prSet/>
      <dgm:spPr/>
      <dgm:t>
        <a:bodyPr/>
        <a:lstStyle/>
        <a:p>
          <a:endParaRPr lang="en-GB"/>
        </a:p>
      </dgm:t>
    </dgm:pt>
    <dgm:pt modelId="{FE9DC0E1-F68E-412D-9F26-4EC6F696F797}" type="sibTrans" cxnId="{CF25D968-3E7F-4F83-B328-E01D892120E5}">
      <dgm:prSet/>
      <dgm:spPr/>
      <dgm:t>
        <a:bodyPr/>
        <a:lstStyle/>
        <a:p>
          <a:endParaRPr lang="en-GB"/>
        </a:p>
      </dgm:t>
    </dgm:pt>
    <dgm:pt modelId="{B1286136-D3F7-4FFE-87AA-31D88ED8DB8D}">
      <dgm:prSet phldrT="[Text]" custT="1"/>
      <dgm:spPr/>
      <dgm:t>
        <a:bodyPr/>
        <a:lstStyle/>
        <a:p>
          <a:r>
            <a:rPr lang="en-US" alt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All care settings. </a:t>
          </a:r>
          <a:endParaRPr lang="en-GB" sz="1100" dirty="0"/>
        </a:p>
      </dgm:t>
    </dgm:pt>
    <dgm:pt modelId="{E66AA3D3-C898-400E-9493-B5A1D0D59F13}" type="parTrans" cxnId="{CAE0FE34-6686-42FD-838F-AD365017A2AD}">
      <dgm:prSet/>
      <dgm:spPr/>
      <dgm:t>
        <a:bodyPr/>
        <a:lstStyle/>
        <a:p>
          <a:endParaRPr lang="en-GB"/>
        </a:p>
      </dgm:t>
    </dgm:pt>
    <dgm:pt modelId="{29969145-C59B-47DA-8FD3-B1002316B873}" type="sibTrans" cxnId="{CAE0FE34-6686-42FD-838F-AD365017A2AD}">
      <dgm:prSet/>
      <dgm:spPr/>
      <dgm:t>
        <a:bodyPr/>
        <a:lstStyle/>
        <a:p>
          <a:endParaRPr lang="en-GB"/>
        </a:p>
      </dgm:t>
    </dgm:pt>
    <dgm:pt modelId="{4D17850F-118A-4EDE-89B0-0DCC8AAC74FC}">
      <dgm:prSet phldrT="[Text]"/>
      <dgm:spPr/>
      <dgm:t>
        <a:bodyPr/>
        <a:lstStyle/>
        <a:p>
          <a:r>
            <a:rPr lang="en-US" alt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Quality assessment was performed using Newcastle-Ottawa Quality Assessment scale. </a:t>
          </a:r>
          <a:endParaRPr lang="en-GB" dirty="0"/>
        </a:p>
      </dgm:t>
    </dgm:pt>
    <dgm:pt modelId="{1B05E839-6880-42C8-8198-7CC7642478FA}" type="parTrans" cxnId="{EFECBA99-AEDB-4072-9217-5E3451B14EA5}">
      <dgm:prSet/>
      <dgm:spPr/>
      <dgm:t>
        <a:bodyPr/>
        <a:lstStyle/>
        <a:p>
          <a:endParaRPr lang="en-GB"/>
        </a:p>
      </dgm:t>
    </dgm:pt>
    <dgm:pt modelId="{3AB1E0A1-614A-4776-820E-2DB3179FCFDA}" type="sibTrans" cxnId="{EFECBA99-AEDB-4072-9217-5E3451B14EA5}">
      <dgm:prSet/>
      <dgm:spPr/>
      <dgm:t>
        <a:bodyPr/>
        <a:lstStyle/>
        <a:p>
          <a:endParaRPr lang="en-GB"/>
        </a:p>
      </dgm:t>
    </dgm:pt>
    <dgm:pt modelId="{AFEFFC39-F742-4D7A-B50C-758778B834C6}" type="pres">
      <dgm:prSet presAssocID="{212D66F4-A91B-458E-A73B-97FCBE53D6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56A0F0-6E2F-4A78-BF02-9B47F23680F3}" type="pres">
      <dgm:prSet presAssocID="{BCDBDF56-95C7-43BA-ABEA-533315021EEF}" presName="root" presStyleCnt="0"/>
      <dgm:spPr/>
    </dgm:pt>
    <dgm:pt modelId="{998321D0-C37A-4BB7-8DC3-1D286D6E324B}" type="pres">
      <dgm:prSet presAssocID="{BCDBDF56-95C7-43BA-ABEA-533315021EEF}" presName="rootComposite" presStyleCnt="0"/>
      <dgm:spPr/>
    </dgm:pt>
    <dgm:pt modelId="{C9B97892-1F0E-42C6-A48F-684E99F63614}" type="pres">
      <dgm:prSet presAssocID="{BCDBDF56-95C7-43BA-ABEA-533315021EEF}" presName="rootText" presStyleLbl="node1" presStyleIdx="0" presStyleCnt="4"/>
      <dgm:spPr/>
      <dgm:t>
        <a:bodyPr/>
        <a:lstStyle/>
        <a:p>
          <a:endParaRPr lang="en-US"/>
        </a:p>
      </dgm:t>
    </dgm:pt>
    <dgm:pt modelId="{20DD1A58-322B-49FE-9500-2BF79A2DF543}" type="pres">
      <dgm:prSet presAssocID="{BCDBDF56-95C7-43BA-ABEA-533315021EEF}" presName="rootConnector" presStyleLbl="node1" presStyleIdx="0" presStyleCnt="4"/>
      <dgm:spPr/>
      <dgm:t>
        <a:bodyPr/>
        <a:lstStyle/>
        <a:p>
          <a:endParaRPr lang="en-US"/>
        </a:p>
      </dgm:t>
    </dgm:pt>
    <dgm:pt modelId="{BDEF9D91-B5ED-4BAB-BE10-81D4154A94C4}" type="pres">
      <dgm:prSet presAssocID="{BCDBDF56-95C7-43BA-ABEA-533315021EEF}" presName="childShape" presStyleCnt="0"/>
      <dgm:spPr/>
    </dgm:pt>
    <dgm:pt modelId="{AD4C3DF4-8A4F-41D7-8D52-F2BD74C03167}" type="pres">
      <dgm:prSet presAssocID="{0DE55188-A40A-4D2D-90D2-A1386E7A4B66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68552456-6D50-4D38-BC22-E14CDA342715}" type="pres">
      <dgm:prSet presAssocID="{E6783533-A3F5-4A4F-BA1E-A2DD005870E6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01A7D-968B-475D-A03F-77821E21298F}" type="pres">
      <dgm:prSet presAssocID="{68ADA385-E12B-4251-B225-45E55AADE9A7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F717541C-5AFA-4E54-A9ED-628983B0D15A}" type="pres">
      <dgm:prSet presAssocID="{2052A34D-A68E-4E72-B730-71E73EC1382B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643A7-93B5-4CC8-BEC8-95EA50C8F4F0}" type="pres">
      <dgm:prSet presAssocID="{A41E138E-79AF-488D-96D8-988160A20744}" presName="root" presStyleCnt="0"/>
      <dgm:spPr/>
    </dgm:pt>
    <dgm:pt modelId="{14C02B9B-06F9-4E58-AA2B-D3EFE02891A2}" type="pres">
      <dgm:prSet presAssocID="{A41E138E-79AF-488D-96D8-988160A20744}" presName="rootComposite" presStyleCnt="0"/>
      <dgm:spPr/>
    </dgm:pt>
    <dgm:pt modelId="{5EA5131B-B0FD-4D66-A8DD-E8B9A0171F5B}" type="pres">
      <dgm:prSet presAssocID="{A41E138E-79AF-488D-96D8-988160A20744}" presName="rootText" presStyleLbl="node1" presStyleIdx="1" presStyleCnt="4"/>
      <dgm:spPr/>
      <dgm:t>
        <a:bodyPr/>
        <a:lstStyle/>
        <a:p>
          <a:endParaRPr lang="en-US"/>
        </a:p>
      </dgm:t>
    </dgm:pt>
    <dgm:pt modelId="{CFE076C2-6B8D-4344-BBDC-DF449A5FFA01}" type="pres">
      <dgm:prSet presAssocID="{A41E138E-79AF-488D-96D8-988160A20744}" presName="rootConnector" presStyleLbl="node1" presStyleIdx="1" presStyleCnt="4"/>
      <dgm:spPr/>
      <dgm:t>
        <a:bodyPr/>
        <a:lstStyle/>
        <a:p>
          <a:endParaRPr lang="en-US"/>
        </a:p>
      </dgm:t>
    </dgm:pt>
    <dgm:pt modelId="{4FF0F05C-31F8-4C85-8782-B8C9B419DDFD}" type="pres">
      <dgm:prSet presAssocID="{A41E138E-79AF-488D-96D8-988160A20744}" presName="childShape" presStyleCnt="0"/>
      <dgm:spPr/>
    </dgm:pt>
    <dgm:pt modelId="{B454A923-4BE1-40A5-A902-6408103FB301}" type="pres">
      <dgm:prSet presAssocID="{811A78FE-A20B-4D1F-8F0F-7330CE56D357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B131B6F6-2961-4522-9478-B33D8EE773BA}" type="pres">
      <dgm:prSet presAssocID="{03B4F4D5-D051-4F5C-8041-FAF1DBD38C71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A6CE1-5C43-42E3-A21E-DE4D81FB9F6F}" type="pres">
      <dgm:prSet presAssocID="{5D6720FC-DA97-4396-AE11-65A6ABA584FA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295C77AA-5BAE-4FB3-9999-FA2B1C82E3CD}" type="pres">
      <dgm:prSet presAssocID="{46794DF4-FCB7-4BE0-BFC7-F00C28633078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DB9C-1FC8-4A49-876C-49345CC2C046}" type="pres">
      <dgm:prSet presAssocID="{A54645B4-EA58-4D24-BC6F-F036026BD703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5719ABB1-FB86-418E-A121-DF27A1D7CC68}" type="pres">
      <dgm:prSet presAssocID="{895F06C9-9F19-4C9B-A532-CF38CACDD6C2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E7D13-9368-49CB-B6A2-E5B179AE1B02}" type="pres">
      <dgm:prSet presAssocID="{FBEADF1E-66D1-4A3D-AEBF-58631B24D642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3C283B87-CD41-4BF2-888F-AE20D5851882}" type="pres">
      <dgm:prSet presAssocID="{BC316105-8A00-44A8-9C56-6DD8D910E229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6D4EA-45E7-4F1B-91FB-2E23A3425511}" type="pres">
      <dgm:prSet presAssocID="{E66AA3D3-C898-400E-9493-B5A1D0D59F13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F014C8C2-6E77-48AB-9322-C65859BEA83A}" type="pres">
      <dgm:prSet presAssocID="{B1286136-D3F7-4FFE-87AA-31D88ED8DB8D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4C329-65D5-4BA3-A4BC-259EE85B1D0D}" type="pres">
      <dgm:prSet presAssocID="{CD79F1D8-600C-4E75-8E45-EED101C1704B}" presName="root" presStyleCnt="0"/>
      <dgm:spPr/>
    </dgm:pt>
    <dgm:pt modelId="{875FE0B3-5AB3-482F-A39B-D8B68FD711BE}" type="pres">
      <dgm:prSet presAssocID="{CD79F1D8-600C-4E75-8E45-EED101C1704B}" presName="rootComposite" presStyleCnt="0"/>
      <dgm:spPr/>
    </dgm:pt>
    <dgm:pt modelId="{1FC1286B-4DFA-4C20-834A-C20C587FA8DF}" type="pres">
      <dgm:prSet presAssocID="{CD79F1D8-600C-4E75-8E45-EED101C1704B}" presName="rootText" presStyleLbl="node1" presStyleIdx="2" presStyleCnt="4"/>
      <dgm:spPr/>
      <dgm:t>
        <a:bodyPr/>
        <a:lstStyle/>
        <a:p>
          <a:endParaRPr lang="en-US"/>
        </a:p>
      </dgm:t>
    </dgm:pt>
    <dgm:pt modelId="{D3A07361-7582-4D9D-A6C0-4023D20C3184}" type="pres">
      <dgm:prSet presAssocID="{CD79F1D8-600C-4E75-8E45-EED101C1704B}" presName="rootConnector" presStyleLbl="node1" presStyleIdx="2" presStyleCnt="4"/>
      <dgm:spPr/>
      <dgm:t>
        <a:bodyPr/>
        <a:lstStyle/>
        <a:p>
          <a:endParaRPr lang="en-US"/>
        </a:p>
      </dgm:t>
    </dgm:pt>
    <dgm:pt modelId="{A3962517-2F07-49C2-A6BF-4DC51B6B5604}" type="pres">
      <dgm:prSet presAssocID="{CD79F1D8-600C-4E75-8E45-EED101C1704B}" presName="childShape" presStyleCnt="0"/>
      <dgm:spPr/>
    </dgm:pt>
    <dgm:pt modelId="{6667F5AB-EC64-41C8-8751-EDDB9CC35F40}" type="pres">
      <dgm:prSet presAssocID="{6AA616D3-9052-4C43-97ED-2D7219190754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A7EA152D-925F-4D5E-841B-3DCC904F2AFE}" type="pres">
      <dgm:prSet presAssocID="{8317243E-BE39-4F9B-BAE3-E2846322913E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F5661-8509-418B-BB71-8941ED2F9B09}" type="pres">
      <dgm:prSet presAssocID="{1E6CC62B-0C4D-47FA-90F8-60A549889255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FA715DDC-264E-4D8B-96D3-05E37E7409EF}" type="pres">
      <dgm:prSet presAssocID="{3F8E34CD-3A70-40D3-82BB-BD76B1A537E2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946B4-6EF5-4D17-B387-01175727AFCB}" type="pres">
      <dgm:prSet presAssocID="{1B05E839-6880-42C8-8198-7CC7642478FA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7F07DD31-6AE3-44CB-B283-6F134CDBE03F}" type="pres">
      <dgm:prSet presAssocID="{4D17850F-118A-4EDE-89B0-0DCC8AAC74FC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A3799-2808-4304-9877-ECCDDBC3D020}" type="pres">
      <dgm:prSet presAssocID="{A7AEEA86-E9D7-4B89-94FA-E5CB0892CFEE}" presName="root" presStyleCnt="0"/>
      <dgm:spPr/>
    </dgm:pt>
    <dgm:pt modelId="{DA80B648-9CC8-48B3-97E4-EFF1D89BCDD4}" type="pres">
      <dgm:prSet presAssocID="{A7AEEA86-E9D7-4B89-94FA-E5CB0892CFEE}" presName="rootComposite" presStyleCnt="0"/>
      <dgm:spPr/>
    </dgm:pt>
    <dgm:pt modelId="{75167C9E-64E4-48AA-B83B-C6EE95612DBB}" type="pres">
      <dgm:prSet presAssocID="{A7AEEA86-E9D7-4B89-94FA-E5CB0892CFEE}" presName="rootText" presStyleLbl="node1" presStyleIdx="3" presStyleCnt="4"/>
      <dgm:spPr/>
      <dgm:t>
        <a:bodyPr/>
        <a:lstStyle/>
        <a:p>
          <a:endParaRPr lang="en-US"/>
        </a:p>
      </dgm:t>
    </dgm:pt>
    <dgm:pt modelId="{534BB925-938E-4655-9439-84885B0CEB5C}" type="pres">
      <dgm:prSet presAssocID="{A7AEEA86-E9D7-4B89-94FA-E5CB0892CFEE}" presName="rootConnector" presStyleLbl="node1" presStyleIdx="3" presStyleCnt="4"/>
      <dgm:spPr/>
      <dgm:t>
        <a:bodyPr/>
        <a:lstStyle/>
        <a:p>
          <a:endParaRPr lang="en-US"/>
        </a:p>
      </dgm:t>
    </dgm:pt>
    <dgm:pt modelId="{57DFFA58-507D-4672-A065-3BE5DF25FDD7}" type="pres">
      <dgm:prSet presAssocID="{A7AEEA86-E9D7-4B89-94FA-E5CB0892CFEE}" presName="childShape" presStyleCnt="0"/>
      <dgm:spPr/>
    </dgm:pt>
    <dgm:pt modelId="{E584BBC1-A857-48C1-9E85-3CB9169C15C4}" type="pres">
      <dgm:prSet presAssocID="{1CC02063-C3A2-498A-A5C8-BCC6AA897ACB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89CB3662-E95C-484B-B3A6-43A5F7AB68D8}" type="pres">
      <dgm:prSet presAssocID="{B9AD0727-2ACD-49EE-937D-D2DC414E434D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A7879-AED8-427C-A551-863ED4E28110}" srcId="{212D66F4-A91B-458E-A73B-97FCBE53D689}" destId="{A7AEEA86-E9D7-4B89-94FA-E5CB0892CFEE}" srcOrd="3" destOrd="0" parTransId="{15ACB37B-CC46-429D-911E-98B7E79CABB7}" sibTransId="{23DD3FFA-C6A5-48C4-86DD-5A44BACBCB4E}"/>
    <dgm:cxn modelId="{DD454A41-D193-432B-8F7A-E0177C6CCA97}" type="presOf" srcId="{E6783533-A3F5-4A4F-BA1E-A2DD005870E6}" destId="{68552456-6D50-4D38-BC22-E14CDA342715}" srcOrd="0" destOrd="0" presId="urn:microsoft.com/office/officeart/2005/8/layout/hierarchy3"/>
    <dgm:cxn modelId="{6BC90CB3-940F-466A-ADC3-755DC5CD3583}" type="presOf" srcId="{E66AA3D3-C898-400E-9493-B5A1D0D59F13}" destId="{24B6D4EA-45E7-4F1B-91FB-2E23A3425511}" srcOrd="0" destOrd="0" presId="urn:microsoft.com/office/officeart/2005/8/layout/hierarchy3"/>
    <dgm:cxn modelId="{7A327F51-AE1C-4AF2-9DBF-8D7694F0A53F}" srcId="{212D66F4-A91B-458E-A73B-97FCBE53D689}" destId="{CD79F1D8-600C-4E75-8E45-EED101C1704B}" srcOrd="2" destOrd="0" parTransId="{E16E0843-F1FE-4225-B463-5D5CEE79F08B}" sibTransId="{50BA93A5-FCB4-4A66-AA48-65D0F205858C}"/>
    <dgm:cxn modelId="{CAE0FE34-6686-42FD-838F-AD365017A2AD}" srcId="{A41E138E-79AF-488D-96D8-988160A20744}" destId="{B1286136-D3F7-4FFE-87AA-31D88ED8DB8D}" srcOrd="4" destOrd="0" parTransId="{E66AA3D3-C898-400E-9493-B5A1D0D59F13}" sibTransId="{29969145-C59B-47DA-8FD3-B1002316B873}"/>
    <dgm:cxn modelId="{00FE8DFB-BCCF-4C2B-A7BA-BC24F38387F9}" type="presOf" srcId="{03B4F4D5-D051-4F5C-8041-FAF1DBD38C71}" destId="{B131B6F6-2961-4522-9478-B33D8EE773BA}" srcOrd="0" destOrd="0" presId="urn:microsoft.com/office/officeart/2005/8/layout/hierarchy3"/>
    <dgm:cxn modelId="{FEF415C9-B680-4394-9DFC-E2AF5DBF1887}" srcId="{212D66F4-A91B-458E-A73B-97FCBE53D689}" destId="{BCDBDF56-95C7-43BA-ABEA-533315021EEF}" srcOrd="0" destOrd="0" parTransId="{FEE24C07-6643-414B-BA42-839AD9E142F8}" sibTransId="{8A05486E-AA2B-4DBF-994A-1820B89E4EDA}"/>
    <dgm:cxn modelId="{1AF927EA-337B-4A1B-9971-23D6BF3407CB}" type="presOf" srcId="{46794DF4-FCB7-4BE0-BFC7-F00C28633078}" destId="{295C77AA-5BAE-4FB3-9999-FA2B1C82E3CD}" srcOrd="0" destOrd="0" presId="urn:microsoft.com/office/officeart/2005/8/layout/hierarchy3"/>
    <dgm:cxn modelId="{F623477D-F1B2-4D92-BB5A-6DCFA183F2EC}" type="presOf" srcId="{3F8E34CD-3A70-40D3-82BB-BD76B1A537E2}" destId="{FA715DDC-264E-4D8B-96D3-05E37E7409EF}" srcOrd="0" destOrd="0" presId="urn:microsoft.com/office/officeart/2005/8/layout/hierarchy3"/>
    <dgm:cxn modelId="{4A9F368F-1823-4CB1-9458-99129044D262}" srcId="{A41E138E-79AF-488D-96D8-988160A20744}" destId="{46794DF4-FCB7-4BE0-BFC7-F00C28633078}" srcOrd="1" destOrd="0" parTransId="{5D6720FC-DA97-4396-AE11-65A6ABA584FA}" sibTransId="{D739CECC-6F2E-43A9-AE73-7BCDCC7256DE}"/>
    <dgm:cxn modelId="{42EE4F98-0BAD-4D50-AF71-B9E530A70FAE}" srcId="{A7AEEA86-E9D7-4B89-94FA-E5CB0892CFEE}" destId="{B9AD0727-2ACD-49EE-937D-D2DC414E434D}" srcOrd="0" destOrd="0" parTransId="{1CC02063-C3A2-498A-A5C8-BCC6AA897ACB}" sibTransId="{2FDA7476-BE49-4EFA-9B2C-CD5FBA973FA0}"/>
    <dgm:cxn modelId="{129B746A-BA37-4396-AA41-3C37D4480097}" srcId="{BCDBDF56-95C7-43BA-ABEA-533315021EEF}" destId="{E6783533-A3F5-4A4F-BA1E-A2DD005870E6}" srcOrd="0" destOrd="0" parTransId="{0DE55188-A40A-4D2D-90D2-A1386E7A4B66}" sibTransId="{A1C7EBEB-4CE8-4CAB-8D7B-A0F4C1D1FD6C}"/>
    <dgm:cxn modelId="{CF25D968-3E7F-4F83-B328-E01D892120E5}" srcId="{A41E138E-79AF-488D-96D8-988160A20744}" destId="{895F06C9-9F19-4C9B-A532-CF38CACDD6C2}" srcOrd="2" destOrd="0" parTransId="{A54645B4-EA58-4D24-BC6F-F036026BD703}" sibTransId="{FE9DC0E1-F68E-412D-9F26-4EC6F696F797}"/>
    <dgm:cxn modelId="{39A9874B-F827-4399-AC14-7A39C4F473E2}" type="presOf" srcId="{BCDBDF56-95C7-43BA-ABEA-533315021EEF}" destId="{C9B97892-1F0E-42C6-A48F-684E99F63614}" srcOrd="0" destOrd="0" presId="urn:microsoft.com/office/officeart/2005/8/layout/hierarchy3"/>
    <dgm:cxn modelId="{163D9AEA-BB7D-4CA1-A603-0E5B227F9909}" type="presOf" srcId="{BC316105-8A00-44A8-9C56-6DD8D910E229}" destId="{3C283B87-CD41-4BF2-888F-AE20D5851882}" srcOrd="0" destOrd="0" presId="urn:microsoft.com/office/officeart/2005/8/layout/hierarchy3"/>
    <dgm:cxn modelId="{D34356F1-3C98-4E5C-9235-EB28D437AC1D}" srcId="{BCDBDF56-95C7-43BA-ABEA-533315021EEF}" destId="{2052A34D-A68E-4E72-B730-71E73EC1382B}" srcOrd="1" destOrd="0" parTransId="{68ADA385-E12B-4251-B225-45E55AADE9A7}" sibTransId="{0A0D243C-989E-424D-AD78-63036134EBE7}"/>
    <dgm:cxn modelId="{666285A8-1AC9-4D68-85C8-EFD3C25826C9}" type="presOf" srcId="{1E6CC62B-0C4D-47FA-90F8-60A549889255}" destId="{B1AF5661-8509-418B-BB71-8941ED2F9B09}" srcOrd="0" destOrd="0" presId="urn:microsoft.com/office/officeart/2005/8/layout/hierarchy3"/>
    <dgm:cxn modelId="{B09B0E11-4795-43BF-952F-29A8C528CF2C}" type="presOf" srcId="{212D66F4-A91B-458E-A73B-97FCBE53D689}" destId="{AFEFFC39-F742-4D7A-B50C-758778B834C6}" srcOrd="0" destOrd="0" presId="urn:microsoft.com/office/officeart/2005/8/layout/hierarchy3"/>
    <dgm:cxn modelId="{E1955DCF-3E78-477F-B2D7-4979FA2E7D54}" type="presOf" srcId="{1B05E839-6880-42C8-8198-7CC7642478FA}" destId="{BF0946B4-6EF5-4D17-B387-01175727AFCB}" srcOrd="0" destOrd="0" presId="urn:microsoft.com/office/officeart/2005/8/layout/hierarchy3"/>
    <dgm:cxn modelId="{3BD51954-974D-4586-9F6D-0CCFD9D90CB9}" type="presOf" srcId="{4D17850F-118A-4EDE-89B0-0DCC8AAC74FC}" destId="{7F07DD31-6AE3-44CB-B283-6F134CDBE03F}" srcOrd="0" destOrd="0" presId="urn:microsoft.com/office/officeart/2005/8/layout/hierarchy3"/>
    <dgm:cxn modelId="{EFECBA99-AEDB-4072-9217-5E3451B14EA5}" srcId="{CD79F1D8-600C-4E75-8E45-EED101C1704B}" destId="{4D17850F-118A-4EDE-89B0-0DCC8AAC74FC}" srcOrd="2" destOrd="0" parTransId="{1B05E839-6880-42C8-8198-7CC7642478FA}" sibTransId="{3AB1E0A1-614A-4776-820E-2DB3179FCFDA}"/>
    <dgm:cxn modelId="{3D73E612-D847-4031-A1D0-5A37F086C71E}" type="presOf" srcId="{A41E138E-79AF-488D-96D8-988160A20744}" destId="{5EA5131B-B0FD-4D66-A8DD-E8B9A0171F5B}" srcOrd="0" destOrd="0" presId="urn:microsoft.com/office/officeart/2005/8/layout/hierarchy3"/>
    <dgm:cxn modelId="{A0CB322B-E5DA-455D-991A-2D67D3FCA15B}" type="presOf" srcId="{CD79F1D8-600C-4E75-8E45-EED101C1704B}" destId="{1FC1286B-4DFA-4C20-834A-C20C587FA8DF}" srcOrd="0" destOrd="0" presId="urn:microsoft.com/office/officeart/2005/8/layout/hierarchy3"/>
    <dgm:cxn modelId="{6D3E1FFE-CD6B-406E-9F39-1BF9CC9CA351}" type="presOf" srcId="{A7AEEA86-E9D7-4B89-94FA-E5CB0892CFEE}" destId="{534BB925-938E-4655-9439-84885B0CEB5C}" srcOrd="1" destOrd="0" presId="urn:microsoft.com/office/officeart/2005/8/layout/hierarchy3"/>
    <dgm:cxn modelId="{5BC64B99-6201-47F4-B4B3-BAD599312870}" srcId="{CD79F1D8-600C-4E75-8E45-EED101C1704B}" destId="{8317243E-BE39-4F9B-BAE3-E2846322913E}" srcOrd="0" destOrd="0" parTransId="{6AA616D3-9052-4C43-97ED-2D7219190754}" sibTransId="{47CFB906-E71B-471B-AB69-CAB69CB9EE1B}"/>
    <dgm:cxn modelId="{32FB8051-46AB-4DBE-B431-CA9159A637C6}" type="presOf" srcId="{B1286136-D3F7-4FFE-87AA-31D88ED8DB8D}" destId="{F014C8C2-6E77-48AB-9322-C65859BEA83A}" srcOrd="0" destOrd="0" presId="urn:microsoft.com/office/officeart/2005/8/layout/hierarchy3"/>
    <dgm:cxn modelId="{739069DF-0A05-476F-ABF8-4DA020C99603}" type="presOf" srcId="{0DE55188-A40A-4D2D-90D2-A1386E7A4B66}" destId="{AD4C3DF4-8A4F-41D7-8D52-F2BD74C03167}" srcOrd="0" destOrd="0" presId="urn:microsoft.com/office/officeart/2005/8/layout/hierarchy3"/>
    <dgm:cxn modelId="{989935CF-A22E-49A6-BD28-4B9995E6DA5A}" type="presOf" srcId="{68ADA385-E12B-4251-B225-45E55AADE9A7}" destId="{A5201A7D-968B-475D-A03F-77821E21298F}" srcOrd="0" destOrd="0" presId="urn:microsoft.com/office/officeart/2005/8/layout/hierarchy3"/>
    <dgm:cxn modelId="{70177097-1895-410D-81FC-8514573FA79E}" type="presOf" srcId="{2052A34D-A68E-4E72-B730-71E73EC1382B}" destId="{F717541C-5AFA-4E54-A9ED-628983B0D15A}" srcOrd="0" destOrd="0" presId="urn:microsoft.com/office/officeart/2005/8/layout/hierarchy3"/>
    <dgm:cxn modelId="{940D8F22-11E6-40E3-A227-CD9B3180B317}" type="presOf" srcId="{8317243E-BE39-4F9B-BAE3-E2846322913E}" destId="{A7EA152D-925F-4D5E-841B-3DCC904F2AFE}" srcOrd="0" destOrd="0" presId="urn:microsoft.com/office/officeart/2005/8/layout/hierarchy3"/>
    <dgm:cxn modelId="{9E3D10BF-B8C6-49F0-B0F6-6A94E8C7B0A4}" type="presOf" srcId="{BCDBDF56-95C7-43BA-ABEA-533315021EEF}" destId="{20DD1A58-322B-49FE-9500-2BF79A2DF543}" srcOrd="1" destOrd="0" presId="urn:microsoft.com/office/officeart/2005/8/layout/hierarchy3"/>
    <dgm:cxn modelId="{30D973FC-C0E6-45C2-892B-3B21712F5054}" srcId="{212D66F4-A91B-458E-A73B-97FCBE53D689}" destId="{A41E138E-79AF-488D-96D8-988160A20744}" srcOrd="1" destOrd="0" parTransId="{6696FACA-5163-491D-8115-E260CF6C6E55}" sibTransId="{515A5923-6ACD-46CE-9DF6-9F6AE98C6D83}"/>
    <dgm:cxn modelId="{653F67E3-AE7A-4CF3-AD16-B115FC8E52D0}" type="presOf" srcId="{6AA616D3-9052-4C43-97ED-2D7219190754}" destId="{6667F5AB-EC64-41C8-8751-EDDB9CC35F40}" srcOrd="0" destOrd="0" presId="urn:microsoft.com/office/officeart/2005/8/layout/hierarchy3"/>
    <dgm:cxn modelId="{67327362-AD8B-46AE-82EE-E2C75C7CBED3}" type="presOf" srcId="{811A78FE-A20B-4D1F-8F0F-7330CE56D357}" destId="{B454A923-4BE1-40A5-A902-6408103FB301}" srcOrd="0" destOrd="0" presId="urn:microsoft.com/office/officeart/2005/8/layout/hierarchy3"/>
    <dgm:cxn modelId="{CA0EC176-A652-4ACE-BB9F-B482501BE902}" type="presOf" srcId="{CD79F1D8-600C-4E75-8E45-EED101C1704B}" destId="{D3A07361-7582-4D9D-A6C0-4023D20C3184}" srcOrd="1" destOrd="0" presId="urn:microsoft.com/office/officeart/2005/8/layout/hierarchy3"/>
    <dgm:cxn modelId="{56151E29-27D0-4D69-9C61-E46F2031DBD5}" type="presOf" srcId="{A7AEEA86-E9D7-4B89-94FA-E5CB0892CFEE}" destId="{75167C9E-64E4-48AA-B83B-C6EE95612DBB}" srcOrd="0" destOrd="0" presId="urn:microsoft.com/office/officeart/2005/8/layout/hierarchy3"/>
    <dgm:cxn modelId="{EFC62F53-FAA7-4C29-AC55-0653FA445EF8}" type="presOf" srcId="{FBEADF1E-66D1-4A3D-AEBF-58631B24D642}" destId="{DDBE7D13-9368-49CB-B6A2-E5B179AE1B02}" srcOrd="0" destOrd="0" presId="urn:microsoft.com/office/officeart/2005/8/layout/hierarchy3"/>
    <dgm:cxn modelId="{507AF2AB-7973-47EF-A38A-86FA66BC80E3}" type="presOf" srcId="{5D6720FC-DA97-4396-AE11-65A6ABA584FA}" destId="{23CA6CE1-5C43-42E3-A21E-DE4D81FB9F6F}" srcOrd="0" destOrd="0" presId="urn:microsoft.com/office/officeart/2005/8/layout/hierarchy3"/>
    <dgm:cxn modelId="{06A52B27-DB32-4BAC-9E81-84E0E2687700}" type="presOf" srcId="{1CC02063-C3A2-498A-A5C8-BCC6AA897ACB}" destId="{E584BBC1-A857-48C1-9E85-3CB9169C15C4}" srcOrd="0" destOrd="0" presId="urn:microsoft.com/office/officeart/2005/8/layout/hierarchy3"/>
    <dgm:cxn modelId="{F82C1CA5-B113-4BB9-9F48-472BF8465772}" type="presOf" srcId="{B9AD0727-2ACD-49EE-937D-D2DC414E434D}" destId="{89CB3662-E95C-484B-B3A6-43A5F7AB68D8}" srcOrd="0" destOrd="0" presId="urn:microsoft.com/office/officeart/2005/8/layout/hierarchy3"/>
    <dgm:cxn modelId="{AB0BEB00-1DFA-4EA8-8FF9-58C2E84C79C7}" srcId="{CD79F1D8-600C-4E75-8E45-EED101C1704B}" destId="{3F8E34CD-3A70-40D3-82BB-BD76B1A537E2}" srcOrd="1" destOrd="0" parTransId="{1E6CC62B-0C4D-47FA-90F8-60A549889255}" sibTransId="{DA996B1F-3739-4E0C-BE15-59E953F4037F}"/>
    <dgm:cxn modelId="{27C184F3-BDD7-42B0-B087-A9E72BFAAA33}" srcId="{A41E138E-79AF-488D-96D8-988160A20744}" destId="{03B4F4D5-D051-4F5C-8041-FAF1DBD38C71}" srcOrd="0" destOrd="0" parTransId="{811A78FE-A20B-4D1F-8F0F-7330CE56D357}" sibTransId="{D955B9F9-44CB-4314-9388-EBB6B523DD29}"/>
    <dgm:cxn modelId="{498ECFAF-ED1B-4919-BEF7-11E3AB499375}" type="presOf" srcId="{A54645B4-EA58-4D24-BC6F-F036026BD703}" destId="{689CDB9C-1FC8-4A49-876C-49345CC2C046}" srcOrd="0" destOrd="0" presId="urn:microsoft.com/office/officeart/2005/8/layout/hierarchy3"/>
    <dgm:cxn modelId="{B410EBCB-695D-4DA8-9DCE-CA7936A1347C}" srcId="{A41E138E-79AF-488D-96D8-988160A20744}" destId="{BC316105-8A00-44A8-9C56-6DD8D910E229}" srcOrd="3" destOrd="0" parTransId="{FBEADF1E-66D1-4A3D-AEBF-58631B24D642}" sibTransId="{3240571D-8307-4FF4-A6A0-003ABE3C1804}"/>
    <dgm:cxn modelId="{F6056189-9652-4A33-B62F-BD5C82EE3DB3}" type="presOf" srcId="{A41E138E-79AF-488D-96D8-988160A20744}" destId="{CFE076C2-6B8D-4344-BBDC-DF449A5FFA01}" srcOrd="1" destOrd="0" presId="urn:microsoft.com/office/officeart/2005/8/layout/hierarchy3"/>
    <dgm:cxn modelId="{ED039393-1B23-419F-9314-AFB0305A4273}" type="presOf" srcId="{895F06C9-9F19-4C9B-A532-CF38CACDD6C2}" destId="{5719ABB1-FB86-418E-A121-DF27A1D7CC68}" srcOrd="0" destOrd="0" presId="urn:microsoft.com/office/officeart/2005/8/layout/hierarchy3"/>
    <dgm:cxn modelId="{1B1D1792-A74E-4DF1-B50C-6AA595DF111C}" type="presParOf" srcId="{AFEFFC39-F742-4D7A-B50C-758778B834C6}" destId="{6656A0F0-6E2F-4A78-BF02-9B47F23680F3}" srcOrd="0" destOrd="0" presId="urn:microsoft.com/office/officeart/2005/8/layout/hierarchy3"/>
    <dgm:cxn modelId="{B9B24E57-73BC-4C5F-92CC-2679ECFF979C}" type="presParOf" srcId="{6656A0F0-6E2F-4A78-BF02-9B47F23680F3}" destId="{998321D0-C37A-4BB7-8DC3-1D286D6E324B}" srcOrd="0" destOrd="0" presId="urn:microsoft.com/office/officeart/2005/8/layout/hierarchy3"/>
    <dgm:cxn modelId="{DFD61B37-B0A5-4B41-B2D7-A5365EF30391}" type="presParOf" srcId="{998321D0-C37A-4BB7-8DC3-1D286D6E324B}" destId="{C9B97892-1F0E-42C6-A48F-684E99F63614}" srcOrd="0" destOrd="0" presId="urn:microsoft.com/office/officeart/2005/8/layout/hierarchy3"/>
    <dgm:cxn modelId="{CE56F413-D745-4975-B99C-A725509BC901}" type="presParOf" srcId="{998321D0-C37A-4BB7-8DC3-1D286D6E324B}" destId="{20DD1A58-322B-49FE-9500-2BF79A2DF543}" srcOrd="1" destOrd="0" presId="urn:microsoft.com/office/officeart/2005/8/layout/hierarchy3"/>
    <dgm:cxn modelId="{04A07F9C-265D-4EE4-AB06-11970A8AB1EA}" type="presParOf" srcId="{6656A0F0-6E2F-4A78-BF02-9B47F23680F3}" destId="{BDEF9D91-B5ED-4BAB-BE10-81D4154A94C4}" srcOrd="1" destOrd="0" presId="urn:microsoft.com/office/officeart/2005/8/layout/hierarchy3"/>
    <dgm:cxn modelId="{73EF7ECC-C764-40A2-BAF8-326F48A4EF60}" type="presParOf" srcId="{BDEF9D91-B5ED-4BAB-BE10-81D4154A94C4}" destId="{AD4C3DF4-8A4F-41D7-8D52-F2BD74C03167}" srcOrd="0" destOrd="0" presId="urn:microsoft.com/office/officeart/2005/8/layout/hierarchy3"/>
    <dgm:cxn modelId="{AE22BF98-8F05-4154-8619-44F1126706B0}" type="presParOf" srcId="{BDEF9D91-B5ED-4BAB-BE10-81D4154A94C4}" destId="{68552456-6D50-4D38-BC22-E14CDA342715}" srcOrd="1" destOrd="0" presId="urn:microsoft.com/office/officeart/2005/8/layout/hierarchy3"/>
    <dgm:cxn modelId="{3E2C8534-B191-4687-AFFA-0C641EE32D23}" type="presParOf" srcId="{BDEF9D91-B5ED-4BAB-BE10-81D4154A94C4}" destId="{A5201A7D-968B-475D-A03F-77821E21298F}" srcOrd="2" destOrd="0" presId="urn:microsoft.com/office/officeart/2005/8/layout/hierarchy3"/>
    <dgm:cxn modelId="{A25B387C-F57A-4DB7-93ED-A9312250E10E}" type="presParOf" srcId="{BDEF9D91-B5ED-4BAB-BE10-81D4154A94C4}" destId="{F717541C-5AFA-4E54-A9ED-628983B0D15A}" srcOrd="3" destOrd="0" presId="urn:microsoft.com/office/officeart/2005/8/layout/hierarchy3"/>
    <dgm:cxn modelId="{B9D5C639-B0AC-40EC-897F-68625E4115C0}" type="presParOf" srcId="{AFEFFC39-F742-4D7A-B50C-758778B834C6}" destId="{AC2643A7-93B5-4CC8-BEC8-95EA50C8F4F0}" srcOrd="1" destOrd="0" presId="urn:microsoft.com/office/officeart/2005/8/layout/hierarchy3"/>
    <dgm:cxn modelId="{96F01A32-3310-4B90-BC14-593E70186AAA}" type="presParOf" srcId="{AC2643A7-93B5-4CC8-BEC8-95EA50C8F4F0}" destId="{14C02B9B-06F9-4E58-AA2B-D3EFE02891A2}" srcOrd="0" destOrd="0" presId="urn:microsoft.com/office/officeart/2005/8/layout/hierarchy3"/>
    <dgm:cxn modelId="{520D187D-3165-4041-9F84-66A9E84ACE34}" type="presParOf" srcId="{14C02B9B-06F9-4E58-AA2B-D3EFE02891A2}" destId="{5EA5131B-B0FD-4D66-A8DD-E8B9A0171F5B}" srcOrd="0" destOrd="0" presId="urn:microsoft.com/office/officeart/2005/8/layout/hierarchy3"/>
    <dgm:cxn modelId="{FD934BDD-6053-4D42-915D-8E042B98E95F}" type="presParOf" srcId="{14C02B9B-06F9-4E58-AA2B-D3EFE02891A2}" destId="{CFE076C2-6B8D-4344-BBDC-DF449A5FFA01}" srcOrd="1" destOrd="0" presId="urn:microsoft.com/office/officeart/2005/8/layout/hierarchy3"/>
    <dgm:cxn modelId="{16C1C2DB-6338-4E20-939F-E3E7065BEA22}" type="presParOf" srcId="{AC2643A7-93B5-4CC8-BEC8-95EA50C8F4F0}" destId="{4FF0F05C-31F8-4C85-8782-B8C9B419DDFD}" srcOrd="1" destOrd="0" presId="urn:microsoft.com/office/officeart/2005/8/layout/hierarchy3"/>
    <dgm:cxn modelId="{FA2BA8A9-8CEB-4054-88B8-F1CAD1FD3C2C}" type="presParOf" srcId="{4FF0F05C-31F8-4C85-8782-B8C9B419DDFD}" destId="{B454A923-4BE1-40A5-A902-6408103FB301}" srcOrd="0" destOrd="0" presId="urn:microsoft.com/office/officeart/2005/8/layout/hierarchy3"/>
    <dgm:cxn modelId="{736754FE-D823-4701-8231-E8C58186D652}" type="presParOf" srcId="{4FF0F05C-31F8-4C85-8782-B8C9B419DDFD}" destId="{B131B6F6-2961-4522-9478-B33D8EE773BA}" srcOrd="1" destOrd="0" presId="urn:microsoft.com/office/officeart/2005/8/layout/hierarchy3"/>
    <dgm:cxn modelId="{8DFA768B-7B8F-4D66-98D5-6EA1CC8F022B}" type="presParOf" srcId="{4FF0F05C-31F8-4C85-8782-B8C9B419DDFD}" destId="{23CA6CE1-5C43-42E3-A21E-DE4D81FB9F6F}" srcOrd="2" destOrd="0" presId="urn:microsoft.com/office/officeart/2005/8/layout/hierarchy3"/>
    <dgm:cxn modelId="{459DE9F8-5118-4A5B-A9ED-98BAFE0E27DD}" type="presParOf" srcId="{4FF0F05C-31F8-4C85-8782-B8C9B419DDFD}" destId="{295C77AA-5BAE-4FB3-9999-FA2B1C82E3CD}" srcOrd="3" destOrd="0" presId="urn:microsoft.com/office/officeart/2005/8/layout/hierarchy3"/>
    <dgm:cxn modelId="{17FF4197-5C8F-4D09-AEAC-0D5D80895EEA}" type="presParOf" srcId="{4FF0F05C-31F8-4C85-8782-B8C9B419DDFD}" destId="{689CDB9C-1FC8-4A49-876C-49345CC2C046}" srcOrd="4" destOrd="0" presId="urn:microsoft.com/office/officeart/2005/8/layout/hierarchy3"/>
    <dgm:cxn modelId="{693B68DA-AE36-4DD0-9B94-ECEE78F85077}" type="presParOf" srcId="{4FF0F05C-31F8-4C85-8782-B8C9B419DDFD}" destId="{5719ABB1-FB86-418E-A121-DF27A1D7CC68}" srcOrd="5" destOrd="0" presId="urn:microsoft.com/office/officeart/2005/8/layout/hierarchy3"/>
    <dgm:cxn modelId="{92E005F5-0A62-4ECB-8CDD-7D3C7EBB5E24}" type="presParOf" srcId="{4FF0F05C-31F8-4C85-8782-B8C9B419DDFD}" destId="{DDBE7D13-9368-49CB-B6A2-E5B179AE1B02}" srcOrd="6" destOrd="0" presId="urn:microsoft.com/office/officeart/2005/8/layout/hierarchy3"/>
    <dgm:cxn modelId="{7B9AD34B-4D52-46AF-AD8C-67356D3E3FA1}" type="presParOf" srcId="{4FF0F05C-31F8-4C85-8782-B8C9B419DDFD}" destId="{3C283B87-CD41-4BF2-888F-AE20D5851882}" srcOrd="7" destOrd="0" presId="urn:microsoft.com/office/officeart/2005/8/layout/hierarchy3"/>
    <dgm:cxn modelId="{B21E6F2D-D7C7-485F-8EFE-1384471EA214}" type="presParOf" srcId="{4FF0F05C-31F8-4C85-8782-B8C9B419DDFD}" destId="{24B6D4EA-45E7-4F1B-91FB-2E23A3425511}" srcOrd="8" destOrd="0" presId="urn:microsoft.com/office/officeart/2005/8/layout/hierarchy3"/>
    <dgm:cxn modelId="{36672C04-6B19-4569-88DE-D3C5885F05F2}" type="presParOf" srcId="{4FF0F05C-31F8-4C85-8782-B8C9B419DDFD}" destId="{F014C8C2-6E77-48AB-9322-C65859BEA83A}" srcOrd="9" destOrd="0" presId="urn:microsoft.com/office/officeart/2005/8/layout/hierarchy3"/>
    <dgm:cxn modelId="{6A7779E2-D3BB-412B-9AE2-8CAFE8ED32F1}" type="presParOf" srcId="{AFEFFC39-F742-4D7A-B50C-758778B834C6}" destId="{EE24C329-65D5-4BA3-A4BC-259EE85B1D0D}" srcOrd="2" destOrd="0" presId="urn:microsoft.com/office/officeart/2005/8/layout/hierarchy3"/>
    <dgm:cxn modelId="{B4B6A9C8-3EEF-4B7F-B3ED-DDFCA66B62C4}" type="presParOf" srcId="{EE24C329-65D5-4BA3-A4BC-259EE85B1D0D}" destId="{875FE0B3-5AB3-482F-A39B-D8B68FD711BE}" srcOrd="0" destOrd="0" presId="urn:microsoft.com/office/officeart/2005/8/layout/hierarchy3"/>
    <dgm:cxn modelId="{494CEA65-C5DD-4A6A-9EF2-34C93CD4BD44}" type="presParOf" srcId="{875FE0B3-5AB3-482F-A39B-D8B68FD711BE}" destId="{1FC1286B-4DFA-4C20-834A-C20C587FA8DF}" srcOrd="0" destOrd="0" presId="urn:microsoft.com/office/officeart/2005/8/layout/hierarchy3"/>
    <dgm:cxn modelId="{D9F12B4F-DDD8-4E59-8CFD-9039F10EF640}" type="presParOf" srcId="{875FE0B3-5AB3-482F-A39B-D8B68FD711BE}" destId="{D3A07361-7582-4D9D-A6C0-4023D20C3184}" srcOrd="1" destOrd="0" presId="urn:microsoft.com/office/officeart/2005/8/layout/hierarchy3"/>
    <dgm:cxn modelId="{FD7212EE-48B6-4C9A-B1D9-2A4CFD2CAF6A}" type="presParOf" srcId="{EE24C329-65D5-4BA3-A4BC-259EE85B1D0D}" destId="{A3962517-2F07-49C2-A6BF-4DC51B6B5604}" srcOrd="1" destOrd="0" presId="urn:microsoft.com/office/officeart/2005/8/layout/hierarchy3"/>
    <dgm:cxn modelId="{A711418E-C79C-4113-AE64-05ED93D29125}" type="presParOf" srcId="{A3962517-2F07-49C2-A6BF-4DC51B6B5604}" destId="{6667F5AB-EC64-41C8-8751-EDDB9CC35F40}" srcOrd="0" destOrd="0" presId="urn:microsoft.com/office/officeart/2005/8/layout/hierarchy3"/>
    <dgm:cxn modelId="{34F2FD61-437C-4B1F-AA3E-6A35A9A1AF6C}" type="presParOf" srcId="{A3962517-2F07-49C2-A6BF-4DC51B6B5604}" destId="{A7EA152D-925F-4D5E-841B-3DCC904F2AFE}" srcOrd="1" destOrd="0" presId="urn:microsoft.com/office/officeart/2005/8/layout/hierarchy3"/>
    <dgm:cxn modelId="{264BB5AC-7525-4A9F-82ED-067B0A6B97A5}" type="presParOf" srcId="{A3962517-2F07-49C2-A6BF-4DC51B6B5604}" destId="{B1AF5661-8509-418B-BB71-8941ED2F9B09}" srcOrd="2" destOrd="0" presId="urn:microsoft.com/office/officeart/2005/8/layout/hierarchy3"/>
    <dgm:cxn modelId="{3519C85A-5DAD-426F-AE61-0E2EF9B08D48}" type="presParOf" srcId="{A3962517-2F07-49C2-A6BF-4DC51B6B5604}" destId="{FA715DDC-264E-4D8B-96D3-05E37E7409EF}" srcOrd="3" destOrd="0" presId="urn:microsoft.com/office/officeart/2005/8/layout/hierarchy3"/>
    <dgm:cxn modelId="{2B644A33-4309-4DDB-91D9-2D989FCF3C77}" type="presParOf" srcId="{A3962517-2F07-49C2-A6BF-4DC51B6B5604}" destId="{BF0946B4-6EF5-4D17-B387-01175727AFCB}" srcOrd="4" destOrd="0" presId="urn:microsoft.com/office/officeart/2005/8/layout/hierarchy3"/>
    <dgm:cxn modelId="{548B04E7-CA98-43CC-9CE9-A4CCC2701DE5}" type="presParOf" srcId="{A3962517-2F07-49C2-A6BF-4DC51B6B5604}" destId="{7F07DD31-6AE3-44CB-B283-6F134CDBE03F}" srcOrd="5" destOrd="0" presId="urn:microsoft.com/office/officeart/2005/8/layout/hierarchy3"/>
    <dgm:cxn modelId="{74585579-A92A-4D47-A3FE-C7728560FAB0}" type="presParOf" srcId="{AFEFFC39-F742-4D7A-B50C-758778B834C6}" destId="{2D1A3799-2808-4304-9877-ECCDDBC3D020}" srcOrd="3" destOrd="0" presId="urn:microsoft.com/office/officeart/2005/8/layout/hierarchy3"/>
    <dgm:cxn modelId="{63155300-F631-4C84-89BC-09A5B1370002}" type="presParOf" srcId="{2D1A3799-2808-4304-9877-ECCDDBC3D020}" destId="{DA80B648-9CC8-48B3-97E4-EFF1D89BCDD4}" srcOrd="0" destOrd="0" presId="urn:microsoft.com/office/officeart/2005/8/layout/hierarchy3"/>
    <dgm:cxn modelId="{9822667B-2819-4D4F-929E-007F0743A369}" type="presParOf" srcId="{DA80B648-9CC8-48B3-97E4-EFF1D89BCDD4}" destId="{75167C9E-64E4-48AA-B83B-C6EE95612DBB}" srcOrd="0" destOrd="0" presId="urn:microsoft.com/office/officeart/2005/8/layout/hierarchy3"/>
    <dgm:cxn modelId="{BF1FD1E3-1414-4677-A8D4-A1DB04F2BC96}" type="presParOf" srcId="{DA80B648-9CC8-48B3-97E4-EFF1D89BCDD4}" destId="{534BB925-938E-4655-9439-84885B0CEB5C}" srcOrd="1" destOrd="0" presId="urn:microsoft.com/office/officeart/2005/8/layout/hierarchy3"/>
    <dgm:cxn modelId="{0B9F6FE2-8D54-4945-9EC5-56FF7D7E2D9A}" type="presParOf" srcId="{2D1A3799-2808-4304-9877-ECCDDBC3D020}" destId="{57DFFA58-507D-4672-A065-3BE5DF25FDD7}" srcOrd="1" destOrd="0" presId="urn:microsoft.com/office/officeart/2005/8/layout/hierarchy3"/>
    <dgm:cxn modelId="{81285787-FCE7-4DF7-A9D0-6C54BD1ECF15}" type="presParOf" srcId="{57DFFA58-507D-4672-A065-3BE5DF25FDD7}" destId="{E584BBC1-A857-48C1-9E85-3CB9169C15C4}" srcOrd="0" destOrd="0" presId="urn:microsoft.com/office/officeart/2005/8/layout/hierarchy3"/>
    <dgm:cxn modelId="{C10E7627-2340-4015-A9D6-39C82D178394}" type="presParOf" srcId="{57DFFA58-507D-4672-A065-3BE5DF25FDD7}" destId="{89CB3662-E95C-484B-B3A6-43A5F7AB68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30F2F5-9501-4329-ACB3-2A210D00FDA3}" type="doc">
      <dgm:prSet loTypeId="urn:microsoft.com/office/officeart/2009/layout/CircleArrowProcess" loCatId="process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34E6725-0D88-408D-AEEB-7FDA266080C4}">
      <dgm:prSet phldrT="[Text]" custT="1"/>
      <dgm:spPr/>
      <dgm:t>
        <a:bodyPr/>
        <a:lstStyle/>
        <a:p>
          <a:r>
            <a:rPr lang="en-GB" sz="2000" b="1" dirty="0"/>
            <a:t>13/194</a:t>
          </a:r>
        </a:p>
      </dgm:t>
    </dgm:pt>
    <dgm:pt modelId="{A3B758C8-0DB8-4649-A9EA-7C87C6981410}" type="parTrans" cxnId="{58E2F8BA-FFFE-45AA-8C1C-25DE119307BF}">
      <dgm:prSet/>
      <dgm:spPr/>
      <dgm:t>
        <a:bodyPr/>
        <a:lstStyle/>
        <a:p>
          <a:endParaRPr lang="en-GB"/>
        </a:p>
      </dgm:t>
    </dgm:pt>
    <dgm:pt modelId="{C5F3E003-F327-41DF-BABE-A8D473BBA633}" type="sibTrans" cxnId="{58E2F8BA-FFFE-45AA-8C1C-25DE119307BF}">
      <dgm:prSet/>
      <dgm:spPr/>
      <dgm:t>
        <a:bodyPr/>
        <a:lstStyle/>
        <a:p>
          <a:endParaRPr lang="en-GB"/>
        </a:p>
      </dgm:t>
    </dgm:pt>
    <dgm:pt modelId="{034B3F9A-B6BA-4C0F-A412-28FDD0D66D02}" type="pres">
      <dgm:prSet presAssocID="{8830F2F5-9501-4329-ACB3-2A210D00FDA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AFE45D-A735-4866-9C13-48886AF1A824}" type="pres">
      <dgm:prSet presAssocID="{B34E6725-0D88-408D-AEEB-7FDA266080C4}" presName="Accent1" presStyleCnt="0"/>
      <dgm:spPr/>
    </dgm:pt>
    <dgm:pt modelId="{8CE0B3F2-5539-459F-B61B-B6AC136DA0F2}" type="pres">
      <dgm:prSet presAssocID="{B34E6725-0D88-408D-AEEB-7FDA266080C4}" presName="Accent" presStyleLbl="node1" presStyleIdx="0" presStyleCnt="1"/>
      <dgm:spPr/>
    </dgm:pt>
    <dgm:pt modelId="{40E0F72C-71A1-4283-A47E-1C598985BB63}" type="pres">
      <dgm:prSet presAssocID="{B34E6725-0D88-408D-AEEB-7FDA266080C4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7F5F9-94B5-4CC0-8825-EA3616DE446C}" type="presOf" srcId="{8830F2F5-9501-4329-ACB3-2A210D00FDA3}" destId="{034B3F9A-B6BA-4C0F-A412-28FDD0D66D02}" srcOrd="0" destOrd="0" presId="urn:microsoft.com/office/officeart/2009/layout/CircleArrowProcess"/>
    <dgm:cxn modelId="{6CE38586-453E-436C-8092-97AED9805CE6}" type="presOf" srcId="{B34E6725-0D88-408D-AEEB-7FDA266080C4}" destId="{40E0F72C-71A1-4283-A47E-1C598985BB63}" srcOrd="0" destOrd="0" presId="urn:microsoft.com/office/officeart/2009/layout/CircleArrowProcess"/>
    <dgm:cxn modelId="{58E2F8BA-FFFE-45AA-8C1C-25DE119307BF}" srcId="{8830F2F5-9501-4329-ACB3-2A210D00FDA3}" destId="{B34E6725-0D88-408D-AEEB-7FDA266080C4}" srcOrd="0" destOrd="0" parTransId="{A3B758C8-0DB8-4649-A9EA-7C87C6981410}" sibTransId="{C5F3E003-F327-41DF-BABE-A8D473BBA633}"/>
    <dgm:cxn modelId="{82D0128B-688B-40D3-9D7B-4B95777F38D4}" type="presParOf" srcId="{034B3F9A-B6BA-4C0F-A412-28FDD0D66D02}" destId="{E2AFE45D-A735-4866-9C13-48886AF1A824}" srcOrd="0" destOrd="0" presId="urn:microsoft.com/office/officeart/2009/layout/CircleArrowProcess"/>
    <dgm:cxn modelId="{CB4BBF3D-161F-4CA9-A659-5D0CDAD66186}" type="presParOf" srcId="{E2AFE45D-A735-4866-9C13-48886AF1A824}" destId="{8CE0B3F2-5539-459F-B61B-B6AC136DA0F2}" srcOrd="0" destOrd="0" presId="urn:microsoft.com/office/officeart/2009/layout/CircleArrowProcess"/>
    <dgm:cxn modelId="{33E63CBA-D036-4038-A8C9-242415538855}" type="presParOf" srcId="{034B3F9A-B6BA-4C0F-A412-28FDD0D66D02}" destId="{40E0F72C-71A1-4283-A47E-1C598985BB63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0F2F5-9501-4329-ACB3-2A210D00FDA3}" type="doc">
      <dgm:prSet loTypeId="urn:microsoft.com/office/officeart/2009/layout/CircleArrowProcess" loCatId="process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34E6725-0D88-408D-AEEB-7FDA266080C4}">
      <dgm:prSet phldrT="[Text]" custT="1"/>
      <dgm:spPr/>
      <dgm:t>
        <a:bodyPr/>
        <a:lstStyle/>
        <a:p>
          <a:r>
            <a:rPr lang="en-GB" sz="2000" b="1" dirty="0"/>
            <a:t>7/13</a:t>
          </a:r>
        </a:p>
      </dgm:t>
    </dgm:pt>
    <dgm:pt modelId="{A3B758C8-0DB8-4649-A9EA-7C87C6981410}" type="parTrans" cxnId="{58E2F8BA-FFFE-45AA-8C1C-25DE119307BF}">
      <dgm:prSet/>
      <dgm:spPr/>
      <dgm:t>
        <a:bodyPr/>
        <a:lstStyle/>
        <a:p>
          <a:endParaRPr lang="en-GB"/>
        </a:p>
      </dgm:t>
    </dgm:pt>
    <dgm:pt modelId="{C5F3E003-F327-41DF-BABE-A8D473BBA633}" type="sibTrans" cxnId="{58E2F8BA-FFFE-45AA-8C1C-25DE119307BF}">
      <dgm:prSet/>
      <dgm:spPr/>
      <dgm:t>
        <a:bodyPr/>
        <a:lstStyle/>
        <a:p>
          <a:endParaRPr lang="en-GB"/>
        </a:p>
      </dgm:t>
    </dgm:pt>
    <dgm:pt modelId="{034B3F9A-B6BA-4C0F-A412-28FDD0D66D02}" type="pres">
      <dgm:prSet presAssocID="{8830F2F5-9501-4329-ACB3-2A210D00FDA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AFE45D-A735-4866-9C13-48886AF1A824}" type="pres">
      <dgm:prSet presAssocID="{B34E6725-0D88-408D-AEEB-7FDA266080C4}" presName="Accent1" presStyleCnt="0"/>
      <dgm:spPr/>
    </dgm:pt>
    <dgm:pt modelId="{8CE0B3F2-5539-459F-B61B-B6AC136DA0F2}" type="pres">
      <dgm:prSet presAssocID="{B34E6725-0D88-408D-AEEB-7FDA266080C4}" presName="Accent" presStyleLbl="node1" presStyleIdx="0" presStyleCnt="1" custLinFactNeighborX="-4877" custLinFactNeighborY="887"/>
      <dgm:spPr/>
    </dgm:pt>
    <dgm:pt modelId="{40E0F72C-71A1-4283-A47E-1C598985BB63}" type="pres">
      <dgm:prSet presAssocID="{B34E6725-0D88-408D-AEEB-7FDA266080C4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7F5F9-94B5-4CC0-8825-EA3616DE446C}" type="presOf" srcId="{8830F2F5-9501-4329-ACB3-2A210D00FDA3}" destId="{034B3F9A-B6BA-4C0F-A412-28FDD0D66D02}" srcOrd="0" destOrd="0" presId="urn:microsoft.com/office/officeart/2009/layout/CircleArrowProcess"/>
    <dgm:cxn modelId="{6CE38586-453E-436C-8092-97AED9805CE6}" type="presOf" srcId="{B34E6725-0D88-408D-AEEB-7FDA266080C4}" destId="{40E0F72C-71A1-4283-A47E-1C598985BB63}" srcOrd="0" destOrd="0" presId="urn:microsoft.com/office/officeart/2009/layout/CircleArrowProcess"/>
    <dgm:cxn modelId="{58E2F8BA-FFFE-45AA-8C1C-25DE119307BF}" srcId="{8830F2F5-9501-4329-ACB3-2A210D00FDA3}" destId="{B34E6725-0D88-408D-AEEB-7FDA266080C4}" srcOrd="0" destOrd="0" parTransId="{A3B758C8-0DB8-4649-A9EA-7C87C6981410}" sibTransId="{C5F3E003-F327-41DF-BABE-A8D473BBA633}"/>
    <dgm:cxn modelId="{82D0128B-688B-40D3-9D7B-4B95777F38D4}" type="presParOf" srcId="{034B3F9A-B6BA-4C0F-A412-28FDD0D66D02}" destId="{E2AFE45D-A735-4866-9C13-48886AF1A824}" srcOrd="0" destOrd="0" presId="urn:microsoft.com/office/officeart/2009/layout/CircleArrowProcess"/>
    <dgm:cxn modelId="{CB4BBF3D-161F-4CA9-A659-5D0CDAD66186}" type="presParOf" srcId="{E2AFE45D-A735-4866-9C13-48886AF1A824}" destId="{8CE0B3F2-5539-459F-B61B-B6AC136DA0F2}" srcOrd="0" destOrd="0" presId="urn:microsoft.com/office/officeart/2009/layout/CircleArrowProcess"/>
    <dgm:cxn modelId="{33E63CBA-D036-4038-A8C9-242415538855}" type="presParOf" srcId="{034B3F9A-B6BA-4C0F-A412-28FDD0D66D02}" destId="{40E0F72C-71A1-4283-A47E-1C598985BB63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162B9B-ACD7-42AD-9656-51788CBC68E1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A419A30D-DEA1-4438-B39F-A1389BE94D0B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</a:t>
          </a:r>
        </a:p>
      </dgm:t>
    </dgm:pt>
    <dgm:pt modelId="{155F239A-B26F-46FD-9D46-85F53163474C}" type="parTrans" cxnId="{0A43CF9D-4DEF-45EC-8989-89E5C7EF637C}">
      <dgm:prSet/>
      <dgm:spPr/>
      <dgm:t>
        <a:bodyPr/>
        <a:lstStyle/>
        <a:p>
          <a:endParaRPr lang="en-GB"/>
        </a:p>
      </dgm:t>
    </dgm:pt>
    <dgm:pt modelId="{2161C6A3-1E71-4C7A-83D6-6086A6CCD882}" type="sibTrans" cxnId="{0A43CF9D-4DEF-45EC-8989-89E5C7EF637C}">
      <dgm:prSet/>
      <dgm:spPr/>
      <dgm:t>
        <a:bodyPr/>
        <a:lstStyle/>
        <a:p>
          <a:endParaRPr lang="en-GB"/>
        </a:p>
      </dgm:t>
    </dgm:pt>
    <dgm:pt modelId="{980E5446-F890-4B64-B701-D400B3A61380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Gender</a:t>
          </a:r>
        </a:p>
      </dgm:t>
    </dgm:pt>
    <dgm:pt modelId="{5C3E9A01-69E2-4C77-BB67-2E83198F075A}" type="parTrans" cxnId="{1A60D981-50EE-41C7-A125-2C93A8A3D115}">
      <dgm:prSet/>
      <dgm:spPr/>
      <dgm:t>
        <a:bodyPr/>
        <a:lstStyle/>
        <a:p>
          <a:endParaRPr lang="en-GB"/>
        </a:p>
      </dgm:t>
    </dgm:pt>
    <dgm:pt modelId="{4C490831-2629-4293-B336-09B5D9C642FB}" type="sibTrans" cxnId="{1A60D981-50EE-41C7-A125-2C93A8A3D115}">
      <dgm:prSet/>
      <dgm:spPr/>
      <dgm:t>
        <a:bodyPr/>
        <a:lstStyle/>
        <a:p>
          <a:endParaRPr lang="en-GB"/>
        </a:p>
      </dgm:t>
    </dgm:pt>
    <dgm:pt modelId="{C77CDF65-6D11-469C-96C5-A77391D67196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Smoking</a:t>
          </a:r>
        </a:p>
      </dgm:t>
    </dgm:pt>
    <dgm:pt modelId="{0DF33145-0348-4469-907D-F01D730E160B}" type="parTrans" cxnId="{C3CBE546-69DF-4759-ADD4-B788454FBE5B}">
      <dgm:prSet/>
      <dgm:spPr/>
      <dgm:t>
        <a:bodyPr/>
        <a:lstStyle/>
        <a:p>
          <a:endParaRPr lang="en-GB"/>
        </a:p>
      </dgm:t>
    </dgm:pt>
    <dgm:pt modelId="{9B8EE9FA-89FD-412D-8EF6-DA44E8379535}" type="sibTrans" cxnId="{C3CBE546-69DF-4759-ADD4-B788454FBE5B}">
      <dgm:prSet/>
      <dgm:spPr/>
      <dgm:t>
        <a:bodyPr/>
        <a:lstStyle/>
        <a:p>
          <a:endParaRPr lang="en-GB"/>
        </a:p>
      </dgm:t>
    </dgm:pt>
    <dgm:pt modelId="{DA055560-51A1-4DC6-B54D-841D9B5336F8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Alcohol intake</a:t>
          </a:r>
        </a:p>
      </dgm:t>
    </dgm:pt>
    <dgm:pt modelId="{06949ECF-6852-444A-A93C-9C8D673BDAAA}" type="parTrans" cxnId="{D50D9A1E-E014-4901-992C-8CA7D02B59E2}">
      <dgm:prSet/>
      <dgm:spPr/>
      <dgm:t>
        <a:bodyPr/>
        <a:lstStyle/>
        <a:p>
          <a:endParaRPr lang="en-GB"/>
        </a:p>
      </dgm:t>
    </dgm:pt>
    <dgm:pt modelId="{965DBCEB-6D1A-4C32-83A0-E42DE3FB83BB}" type="sibTrans" cxnId="{D50D9A1E-E014-4901-992C-8CA7D02B59E2}">
      <dgm:prSet/>
      <dgm:spPr/>
      <dgm:t>
        <a:bodyPr/>
        <a:lstStyle/>
        <a:p>
          <a:endParaRPr lang="en-GB"/>
        </a:p>
      </dgm:t>
    </dgm:pt>
    <dgm:pt modelId="{E1035033-E34A-410E-9064-83FBB7478BA7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Heart rate</a:t>
          </a:r>
        </a:p>
      </dgm:t>
    </dgm:pt>
    <dgm:pt modelId="{5C558D75-E73D-401C-8397-119B0841831F}" type="parTrans" cxnId="{3B7FCF0D-9178-4A62-A681-64BFF10493CB}">
      <dgm:prSet/>
      <dgm:spPr/>
      <dgm:t>
        <a:bodyPr/>
        <a:lstStyle/>
        <a:p>
          <a:endParaRPr lang="en-GB"/>
        </a:p>
      </dgm:t>
    </dgm:pt>
    <dgm:pt modelId="{900457A1-B242-4E18-A7EF-C49C6B6B0A7C}" type="sibTrans" cxnId="{3B7FCF0D-9178-4A62-A681-64BFF10493CB}">
      <dgm:prSet/>
      <dgm:spPr/>
      <dgm:t>
        <a:bodyPr/>
        <a:lstStyle/>
        <a:p>
          <a:endParaRPr lang="en-GB"/>
        </a:p>
      </dgm:t>
    </dgm:pt>
    <dgm:pt modelId="{1F5B0973-7E32-434A-ADE1-6403FE43A95C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pressure</a:t>
          </a:r>
        </a:p>
      </dgm:t>
    </dgm:pt>
    <dgm:pt modelId="{235169FA-C85F-4AAB-86C3-9AB6846172A6}" type="parTrans" cxnId="{1FEBE8B9-C01F-4F4B-8030-4F178C6FF4E5}">
      <dgm:prSet/>
      <dgm:spPr/>
      <dgm:t>
        <a:bodyPr/>
        <a:lstStyle/>
        <a:p>
          <a:endParaRPr lang="en-GB"/>
        </a:p>
      </dgm:t>
    </dgm:pt>
    <dgm:pt modelId="{663FD881-07AF-43D1-A666-4D40FC72E284}" type="sibTrans" cxnId="{1FEBE8B9-C01F-4F4B-8030-4F178C6FF4E5}">
      <dgm:prSet/>
      <dgm:spPr/>
      <dgm:t>
        <a:bodyPr/>
        <a:lstStyle/>
        <a:p>
          <a:endParaRPr lang="en-GB"/>
        </a:p>
      </dgm:t>
    </dgm:pt>
    <dgm:pt modelId="{86A07968-BB66-4869-B7AF-3AB45C332864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Lactate level</a:t>
          </a:r>
        </a:p>
      </dgm:t>
    </dgm:pt>
    <dgm:pt modelId="{5E243374-89CE-486E-9704-800562B67C55}" type="parTrans" cxnId="{A16A9F38-0105-41D1-BCAA-8884F5A4E7DC}">
      <dgm:prSet/>
      <dgm:spPr/>
      <dgm:t>
        <a:bodyPr/>
        <a:lstStyle/>
        <a:p>
          <a:endParaRPr lang="en-GB"/>
        </a:p>
      </dgm:t>
    </dgm:pt>
    <dgm:pt modelId="{0BFE15C8-CFE6-433D-9962-CA606BD23DB7}" type="sibTrans" cxnId="{A16A9F38-0105-41D1-BCAA-8884F5A4E7DC}">
      <dgm:prSet/>
      <dgm:spPr/>
      <dgm:t>
        <a:bodyPr/>
        <a:lstStyle/>
        <a:p>
          <a:endParaRPr lang="en-GB"/>
        </a:p>
      </dgm:t>
    </dgm:pt>
    <dgm:pt modelId="{665917A3-9F50-4F39-8F25-C61B5A8A530E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CV disease</a:t>
          </a:r>
        </a:p>
      </dgm:t>
    </dgm:pt>
    <dgm:pt modelId="{0C3B08FD-546F-437B-B721-A1653C8ABA9B}" type="parTrans" cxnId="{31CFADB6-E4CA-4B31-9EFA-AF0DFDFE4A2B}">
      <dgm:prSet/>
      <dgm:spPr/>
      <dgm:t>
        <a:bodyPr/>
        <a:lstStyle/>
        <a:p>
          <a:endParaRPr lang="en-GB"/>
        </a:p>
      </dgm:t>
    </dgm:pt>
    <dgm:pt modelId="{DE7B049F-12B6-4F6C-B959-734447AF7CC1}" type="sibTrans" cxnId="{31CFADB6-E4CA-4B31-9EFA-AF0DFDFE4A2B}">
      <dgm:prSet/>
      <dgm:spPr/>
      <dgm:t>
        <a:bodyPr/>
        <a:lstStyle/>
        <a:p>
          <a:endParaRPr lang="en-GB"/>
        </a:p>
      </dgm:t>
    </dgm:pt>
    <dgm:pt modelId="{25676FEF-3C5B-4390-BE77-616E00C87E78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Endocrine disease</a:t>
          </a:r>
        </a:p>
      </dgm:t>
    </dgm:pt>
    <dgm:pt modelId="{3D0CBBAF-FC0C-4337-9A7B-F83F1F90FE2F}" type="parTrans" cxnId="{EB611821-1FB2-4338-B376-959B8892014E}">
      <dgm:prSet/>
      <dgm:spPr/>
      <dgm:t>
        <a:bodyPr/>
        <a:lstStyle/>
        <a:p>
          <a:endParaRPr lang="en-GB"/>
        </a:p>
      </dgm:t>
    </dgm:pt>
    <dgm:pt modelId="{BC4401A1-E483-458E-AF87-C9025C2A6767}" type="sibTrans" cxnId="{EB611821-1FB2-4338-B376-959B8892014E}">
      <dgm:prSet/>
      <dgm:spPr/>
      <dgm:t>
        <a:bodyPr/>
        <a:lstStyle/>
        <a:p>
          <a:endParaRPr lang="en-GB"/>
        </a:p>
      </dgm:t>
    </dgm:pt>
    <dgm:pt modelId="{CB2A70DD-C2F5-4B1D-BEFC-3D6E6EA26C63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Cancer</a:t>
          </a:r>
        </a:p>
      </dgm:t>
    </dgm:pt>
    <dgm:pt modelId="{8119A237-A06F-4B03-87E9-4296381775EF}" type="parTrans" cxnId="{C97DFC56-A98B-4F84-822B-D231967E4299}">
      <dgm:prSet/>
      <dgm:spPr/>
      <dgm:t>
        <a:bodyPr/>
        <a:lstStyle/>
        <a:p>
          <a:endParaRPr lang="en-GB"/>
        </a:p>
      </dgm:t>
    </dgm:pt>
    <dgm:pt modelId="{17A7F456-1A17-49A3-9138-B0603D1B3623}" type="sibTrans" cxnId="{C97DFC56-A98B-4F84-822B-D231967E4299}">
      <dgm:prSet/>
      <dgm:spPr/>
      <dgm:t>
        <a:bodyPr/>
        <a:lstStyle/>
        <a:p>
          <a:endParaRPr lang="en-GB"/>
        </a:p>
      </dgm:t>
    </dgm:pt>
    <dgm:pt modelId="{87F293C2-E2BC-40DB-B128-E73C5BD12131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CKD</a:t>
          </a:r>
        </a:p>
      </dgm:t>
    </dgm:pt>
    <dgm:pt modelId="{A3E38EBB-52A5-4F5E-88A5-4F0EDD0FD9A1}" type="parTrans" cxnId="{0516AE31-20E8-454B-AA44-1BB2C2E88BDB}">
      <dgm:prSet/>
      <dgm:spPr/>
      <dgm:t>
        <a:bodyPr/>
        <a:lstStyle/>
        <a:p>
          <a:endParaRPr lang="en-GB"/>
        </a:p>
      </dgm:t>
    </dgm:pt>
    <dgm:pt modelId="{5BE6A9E1-4541-4B80-9DE3-7A5EE6498B4E}" type="sibTrans" cxnId="{0516AE31-20E8-454B-AA44-1BB2C2E88BDB}">
      <dgm:prSet/>
      <dgm:spPr/>
      <dgm:t>
        <a:bodyPr/>
        <a:lstStyle/>
        <a:p>
          <a:endParaRPr lang="en-GB"/>
        </a:p>
      </dgm:t>
    </dgm:pt>
    <dgm:pt modelId="{B443D323-21E0-4652-83EE-87C6A85E0D9A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WBCs</a:t>
          </a:r>
        </a:p>
      </dgm:t>
    </dgm:pt>
    <dgm:pt modelId="{BAC62093-102C-49C5-99AD-ED978D04C758}" type="parTrans" cxnId="{365AE9A2-E138-4071-84E0-DCE15818B103}">
      <dgm:prSet/>
      <dgm:spPr/>
      <dgm:t>
        <a:bodyPr/>
        <a:lstStyle/>
        <a:p>
          <a:endParaRPr lang="en-GB"/>
        </a:p>
      </dgm:t>
    </dgm:pt>
    <dgm:pt modelId="{CE1143B1-446E-4067-8484-60C96BA113B3}" type="sibTrans" cxnId="{365AE9A2-E138-4071-84E0-DCE15818B103}">
      <dgm:prSet/>
      <dgm:spPr/>
      <dgm:t>
        <a:bodyPr/>
        <a:lstStyle/>
        <a:p>
          <a:endParaRPr lang="en-GB"/>
        </a:p>
      </dgm:t>
    </dgm:pt>
    <dgm:pt modelId="{058457A6-36B3-4321-B2BF-7119EEE5300C}">
      <dgm:prSet phldrT="[Text]" custT="1"/>
      <dgm:spPr/>
      <dgm:t>
        <a:bodyPr/>
        <a:lstStyle/>
        <a:p>
          <a:r>
            <a: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Liver dysfunction</a:t>
          </a:r>
        </a:p>
      </dgm:t>
    </dgm:pt>
    <dgm:pt modelId="{D0FF9453-2488-4FD4-B66E-1568F096B115}" type="parTrans" cxnId="{C251DE9F-90FA-4648-8646-CD4B08E65EA3}">
      <dgm:prSet/>
      <dgm:spPr/>
      <dgm:t>
        <a:bodyPr/>
        <a:lstStyle/>
        <a:p>
          <a:endParaRPr lang="en-GB"/>
        </a:p>
      </dgm:t>
    </dgm:pt>
    <dgm:pt modelId="{33447587-EF05-4391-805D-262D985FBE5F}" type="sibTrans" cxnId="{C251DE9F-90FA-4648-8646-CD4B08E65EA3}">
      <dgm:prSet/>
      <dgm:spPr/>
      <dgm:t>
        <a:bodyPr/>
        <a:lstStyle/>
        <a:p>
          <a:endParaRPr lang="en-GB"/>
        </a:p>
      </dgm:t>
    </dgm:pt>
    <dgm:pt modelId="{5F4A8499-5237-415D-AE67-DBEC14996664}">
      <dgm:prSet phldrT="[Text]" custT="1"/>
      <dgm:spPr/>
      <dgm:t>
        <a:bodyPr/>
        <a:lstStyle/>
        <a:p>
          <a:r>
            <a:rPr lang="en-GB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variables for surgical patients </a:t>
          </a:r>
        </a:p>
      </dgm:t>
    </dgm:pt>
    <dgm:pt modelId="{F114B388-CD72-4640-B038-E98A300C046C}" type="parTrans" cxnId="{EEB89406-1FE5-41B5-88C4-72EDEC1D5759}">
      <dgm:prSet/>
      <dgm:spPr/>
      <dgm:t>
        <a:bodyPr/>
        <a:lstStyle/>
        <a:p>
          <a:endParaRPr lang="en-GB"/>
        </a:p>
      </dgm:t>
    </dgm:pt>
    <dgm:pt modelId="{2DF7A63D-457D-487C-9882-ADB9274DA74A}" type="sibTrans" cxnId="{EEB89406-1FE5-41B5-88C4-72EDEC1D5759}">
      <dgm:prSet/>
      <dgm:spPr/>
      <dgm:t>
        <a:bodyPr/>
        <a:lstStyle/>
        <a:p>
          <a:endParaRPr lang="en-GB"/>
        </a:p>
      </dgm:t>
    </dgm:pt>
    <dgm:pt modelId="{D3941273-930A-4287-9890-13A8F7631239}">
      <dgm:prSet custT="1"/>
      <dgm:spPr/>
      <dgm:t>
        <a:bodyPr/>
        <a:lstStyle/>
        <a:p>
          <a:r>
            <a:rPr lang="en-GB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Surgical approach</a:t>
          </a:r>
        </a:p>
      </dgm:t>
    </dgm:pt>
    <dgm:pt modelId="{1198CE97-A9CB-485E-8CC6-048355C35CF6}" type="parTrans" cxnId="{0B860E61-68B8-49B4-B1D0-39D8009644B6}">
      <dgm:prSet/>
      <dgm:spPr/>
      <dgm:t>
        <a:bodyPr/>
        <a:lstStyle/>
        <a:p>
          <a:endParaRPr lang="en-GB"/>
        </a:p>
      </dgm:t>
    </dgm:pt>
    <dgm:pt modelId="{D0729085-3344-4AB2-95C2-49544AC7DD58}" type="sibTrans" cxnId="{0B860E61-68B8-49B4-B1D0-39D8009644B6}">
      <dgm:prSet/>
      <dgm:spPr/>
      <dgm:t>
        <a:bodyPr/>
        <a:lstStyle/>
        <a:p>
          <a:endParaRPr lang="en-GB"/>
        </a:p>
      </dgm:t>
    </dgm:pt>
    <dgm:pt modelId="{D0004031-D7B0-419E-BA43-EE291AE40BD4}">
      <dgm:prSet custT="1"/>
      <dgm:spPr/>
      <dgm:t>
        <a:bodyPr/>
        <a:lstStyle/>
        <a:p>
          <a:r>
            <a:rPr lang="en-GB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Pre-operative haematocrit &lt; 30%</a:t>
          </a:r>
        </a:p>
      </dgm:t>
    </dgm:pt>
    <dgm:pt modelId="{BE9841F7-0298-4DE8-91AE-6DABB658DF4A}" type="parTrans" cxnId="{A272088F-EB66-4DFD-9674-621DFA4E524B}">
      <dgm:prSet/>
      <dgm:spPr/>
      <dgm:t>
        <a:bodyPr/>
        <a:lstStyle/>
        <a:p>
          <a:endParaRPr lang="en-GB"/>
        </a:p>
      </dgm:t>
    </dgm:pt>
    <dgm:pt modelId="{ABB8B1DF-0FE0-4349-85FC-1DE1FF32B2DB}" type="sibTrans" cxnId="{A272088F-EB66-4DFD-9674-621DFA4E524B}">
      <dgm:prSet/>
      <dgm:spPr/>
      <dgm:t>
        <a:bodyPr/>
        <a:lstStyle/>
        <a:p>
          <a:endParaRPr lang="en-GB"/>
        </a:p>
      </dgm:t>
    </dgm:pt>
    <dgm:pt modelId="{5DC558E8-82A4-4FB2-A527-6A8C8A067774}" type="pres">
      <dgm:prSet presAssocID="{A6162B9B-ACD7-42AD-9656-51788CBC68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1A569-4B1D-42AC-883C-4A1AAFC48AF8}" type="pres">
      <dgm:prSet presAssocID="{A419A30D-DEA1-4438-B39F-A1389BE94D0B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3DB9D-1C44-4445-8F8C-7F0C70231165}" type="pres">
      <dgm:prSet presAssocID="{2161C6A3-1E71-4C7A-83D6-6086A6CCD882}" presName="sibTrans" presStyleCnt="0"/>
      <dgm:spPr/>
    </dgm:pt>
    <dgm:pt modelId="{EB682F19-4B8E-45F5-8A7A-F48E1D00EFF2}" type="pres">
      <dgm:prSet presAssocID="{980E5446-F890-4B64-B701-D400B3A61380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FF7B5-899F-42DE-9F2D-4C95E969492F}" type="pres">
      <dgm:prSet presAssocID="{4C490831-2629-4293-B336-09B5D9C642FB}" presName="sibTrans" presStyleCnt="0"/>
      <dgm:spPr/>
    </dgm:pt>
    <dgm:pt modelId="{877A92D0-E6D6-4A33-99E5-434C38D5DBCE}" type="pres">
      <dgm:prSet presAssocID="{C77CDF65-6D11-469C-96C5-A77391D67196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8CBED-598B-44AA-9158-6A33EC174EF6}" type="pres">
      <dgm:prSet presAssocID="{9B8EE9FA-89FD-412D-8EF6-DA44E8379535}" presName="sibTrans" presStyleCnt="0"/>
      <dgm:spPr/>
    </dgm:pt>
    <dgm:pt modelId="{9335943E-880A-48A5-9E55-F5DD2C861470}" type="pres">
      <dgm:prSet presAssocID="{DA055560-51A1-4DC6-B54D-841D9B5336F8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1A06-6EB2-4F61-B77B-CEBF52EF6AD8}" type="pres">
      <dgm:prSet presAssocID="{965DBCEB-6D1A-4C32-83A0-E42DE3FB83BB}" presName="sibTrans" presStyleCnt="0"/>
      <dgm:spPr/>
    </dgm:pt>
    <dgm:pt modelId="{87E805A7-B628-46FE-A3CF-F84590D02797}" type="pres">
      <dgm:prSet presAssocID="{E1035033-E34A-410E-9064-83FBB7478BA7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5B26E-6951-4954-91B1-1B249B8A5DC4}" type="pres">
      <dgm:prSet presAssocID="{900457A1-B242-4E18-A7EF-C49C6B6B0A7C}" presName="sibTrans" presStyleCnt="0"/>
      <dgm:spPr/>
    </dgm:pt>
    <dgm:pt modelId="{FF055EBB-2AA2-444E-8795-2870CF5FB487}" type="pres">
      <dgm:prSet presAssocID="{1F5B0973-7E32-434A-ADE1-6403FE43A95C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02B8D-A6FC-48D6-B4C0-53ABEFE3E920}" type="pres">
      <dgm:prSet presAssocID="{663FD881-07AF-43D1-A666-4D40FC72E284}" presName="sibTrans" presStyleCnt="0"/>
      <dgm:spPr/>
    </dgm:pt>
    <dgm:pt modelId="{1FDED19F-15E1-4C42-BADF-7F2BFB02A1A4}" type="pres">
      <dgm:prSet presAssocID="{86A07968-BB66-4869-B7AF-3AB45C332864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F3DE-625A-4B28-BD11-77389F1ADE51}" type="pres">
      <dgm:prSet presAssocID="{0BFE15C8-CFE6-433D-9962-CA606BD23DB7}" presName="sibTrans" presStyleCnt="0"/>
      <dgm:spPr/>
    </dgm:pt>
    <dgm:pt modelId="{297D3962-6BF1-421D-913F-41628E32EB77}" type="pres">
      <dgm:prSet presAssocID="{665917A3-9F50-4F39-8F25-C61B5A8A530E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FE5C9-9382-460E-92D9-3FA883639D7D}" type="pres">
      <dgm:prSet presAssocID="{DE7B049F-12B6-4F6C-B959-734447AF7CC1}" presName="sibTrans" presStyleCnt="0"/>
      <dgm:spPr/>
    </dgm:pt>
    <dgm:pt modelId="{08566EB2-892B-4988-A128-E779C047F2D1}" type="pres">
      <dgm:prSet presAssocID="{25676FEF-3C5B-4390-BE77-616E00C87E78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1701E-907C-406A-A7A8-932833A8BB4C}" type="pres">
      <dgm:prSet presAssocID="{BC4401A1-E483-458E-AF87-C9025C2A6767}" presName="sibTrans" presStyleCnt="0"/>
      <dgm:spPr/>
    </dgm:pt>
    <dgm:pt modelId="{17FF4198-E3F0-48F5-8490-C32B85717A46}" type="pres">
      <dgm:prSet presAssocID="{CB2A70DD-C2F5-4B1D-BEFC-3D6E6EA26C63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60F79-519C-45A3-B896-F6CCAE0A46F2}" type="pres">
      <dgm:prSet presAssocID="{17A7F456-1A17-49A3-9138-B0603D1B3623}" presName="sibTrans" presStyleCnt="0"/>
      <dgm:spPr/>
    </dgm:pt>
    <dgm:pt modelId="{033289C6-40AF-4572-A642-9253BEE49B23}" type="pres">
      <dgm:prSet presAssocID="{87F293C2-E2BC-40DB-B128-E73C5BD12131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1A1EA-EC1E-4D2C-BEBB-6C841EE079B1}" type="pres">
      <dgm:prSet presAssocID="{5BE6A9E1-4541-4B80-9DE3-7A5EE6498B4E}" presName="sibTrans" presStyleCnt="0"/>
      <dgm:spPr/>
    </dgm:pt>
    <dgm:pt modelId="{984BE9AD-3380-4410-BFC2-548A23B9721F}" type="pres">
      <dgm:prSet presAssocID="{B443D323-21E0-4652-83EE-87C6A85E0D9A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BC83F-B2AC-42E9-A7E2-5A1874F4B0F2}" type="pres">
      <dgm:prSet presAssocID="{CE1143B1-446E-4067-8484-60C96BA113B3}" presName="sibTrans" presStyleCnt="0"/>
      <dgm:spPr/>
    </dgm:pt>
    <dgm:pt modelId="{B14279D1-D3D8-476A-9E25-82F72C724CBD}" type="pres">
      <dgm:prSet presAssocID="{058457A6-36B3-4321-B2BF-7119EEE5300C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81AE9-90BA-4338-B86C-BBAE5D42DC72}" type="pres">
      <dgm:prSet presAssocID="{33447587-EF05-4391-805D-262D985FBE5F}" presName="sibTrans" presStyleCnt="0"/>
      <dgm:spPr/>
    </dgm:pt>
    <dgm:pt modelId="{8C47B985-BBFA-43A6-BFFE-96DEB54BBB54}" type="pres">
      <dgm:prSet presAssocID="{5F4A8499-5237-415D-AE67-DBEC1499666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2088F-EB66-4DFD-9674-621DFA4E524B}" srcId="{5F4A8499-5237-415D-AE67-DBEC14996664}" destId="{D0004031-D7B0-419E-BA43-EE291AE40BD4}" srcOrd="1" destOrd="0" parTransId="{BE9841F7-0298-4DE8-91AE-6DABB658DF4A}" sibTransId="{ABB8B1DF-0FE0-4349-85FC-1DE1FF32B2DB}"/>
    <dgm:cxn modelId="{87EE5C47-8C67-49AD-B4C3-E5A82D8F639C}" type="presOf" srcId="{C77CDF65-6D11-469C-96C5-A77391D67196}" destId="{877A92D0-E6D6-4A33-99E5-434C38D5DBCE}" srcOrd="0" destOrd="0" presId="urn:microsoft.com/office/officeart/2005/8/layout/default"/>
    <dgm:cxn modelId="{EB611821-1FB2-4338-B376-959B8892014E}" srcId="{A6162B9B-ACD7-42AD-9656-51788CBC68E1}" destId="{25676FEF-3C5B-4390-BE77-616E00C87E78}" srcOrd="8" destOrd="0" parTransId="{3D0CBBAF-FC0C-4337-9A7B-F83F1F90FE2F}" sibTransId="{BC4401A1-E483-458E-AF87-C9025C2A6767}"/>
    <dgm:cxn modelId="{0516AE31-20E8-454B-AA44-1BB2C2E88BDB}" srcId="{A6162B9B-ACD7-42AD-9656-51788CBC68E1}" destId="{87F293C2-E2BC-40DB-B128-E73C5BD12131}" srcOrd="10" destOrd="0" parTransId="{A3E38EBB-52A5-4F5E-88A5-4F0EDD0FD9A1}" sibTransId="{5BE6A9E1-4541-4B80-9DE3-7A5EE6498B4E}"/>
    <dgm:cxn modelId="{A16A9F38-0105-41D1-BCAA-8884F5A4E7DC}" srcId="{A6162B9B-ACD7-42AD-9656-51788CBC68E1}" destId="{86A07968-BB66-4869-B7AF-3AB45C332864}" srcOrd="6" destOrd="0" parTransId="{5E243374-89CE-486E-9704-800562B67C55}" sibTransId="{0BFE15C8-CFE6-433D-9962-CA606BD23DB7}"/>
    <dgm:cxn modelId="{31CFADB6-E4CA-4B31-9EFA-AF0DFDFE4A2B}" srcId="{A6162B9B-ACD7-42AD-9656-51788CBC68E1}" destId="{665917A3-9F50-4F39-8F25-C61B5A8A530E}" srcOrd="7" destOrd="0" parTransId="{0C3B08FD-546F-437B-B721-A1653C8ABA9B}" sibTransId="{DE7B049F-12B6-4F6C-B959-734447AF7CC1}"/>
    <dgm:cxn modelId="{3B7FCF0D-9178-4A62-A681-64BFF10493CB}" srcId="{A6162B9B-ACD7-42AD-9656-51788CBC68E1}" destId="{E1035033-E34A-410E-9064-83FBB7478BA7}" srcOrd="4" destOrd="0" parTransId="{5C558D75-E73D-401C-8397-119B0841831F}" sibTransId="{900457A1-B242-4E18-A7EF-C49C6B6B0A7C}"/>
    <dgm:cxn modelId="{EA5D9FC6-CBC9-45F5-8BA6-EB59E34DD138}" type="presOf" srcId="{E1035033-E34A-410E-9064-83FBB7478BA7}" destId="{87E805A7-B628-46FE-A3CF-F84590D02797}" srcOrd="0" destOrd="0" presId="urn:microsoft.com/office/officeart/2005/8/layout/default"/>
    <dgm:cxn modelId="{A3D58332-FE12-495C-B408-BD7163E8009C}" type="presOf" srcId="{87F293C2-E2BC-40DB-B128-E73C5BD12131}" destId="{033289C6-40AF-4572-A642-9253BEE49B23}" srcOrd="0" destOrd="0" presId="urn:microsoft.com/office/officeart/2005/8/layout/default"/>
    <dgm:cxn modelId="{2D5D28EC-8DB5-4F29-B252-D276EBE9BDEA}" type="presOf" srcId="{D0004031-D7B0-419E-BA43-EE291AE40BD4}" destId="{8C47B985-BBFA-43A6-BFFE-96DEB54BBB54}" srcOrd="0" destOrd="2" presId="urn:microsoft.com/office/officeart/2005/8/layout/default"/>
    <dgm:cxn modelId="{D50D9A1E-E014-4901-992C-8CA7D02B59E2}" srcId="{A6162B9B-ACD7-42AD-9656-51788CBC68E1}" destId="{DA055560-51A1-4DC6-B54D-841D9B5336F8}" srcOrd="3" destOrd="0" parTransId="{06949ECF-6852-444A-A93C-9C8D673BDAAA}" sibTransId="{965DBCEB-6D1A-4C32-83A0-E42DE3FB83BB}"/>
    <dgm:cxn modelId="{61D93E17-FDB6-46CD-86CE-B6D284723D0E}" type="presOf" srcId="{D3941273-930A-4287-9890-13A8F7631239}" destId="{8C47B985-BBFA-43A6-BFFE-96DEB54BBB54}" srcOrd="0" destOrd="1" presId="urn:microsoft.com/office/officeart/2005/8/layout/default"/>
    <dgm:cxn modelId="{365AE9A2-E138-4071-84E0-DCE15818B103}" srcId="{A6162B9B-ACD7-42AD-9656-51788CBC68E1}" destId="{B443D323-21E0-4652-83EE-87C6A85E0D9A}" srcOrd="11" destOrd="0" parTransId="{BAC62093-102C-49C5-99AD-ED978D04C758}" sibTransId="{CE1143B1-446E-4067-8484-60C96BA113B3}"/>
    <dgm:cxn modelId="{C97DFC56-A98B-4F84-822B-D231967E4299}" srcId="{A6162B9B-ACD7-42AD-9656-51788CBC68E1}" destId="{CB2A70DD-C2F5-4B1D-BEFC-3D6E6EA26C63}" srcOrd="9" destOrd="0" parTransId="{8119A237-A06F-4B03-87E9-4296381775EF}" sibTransId="{17A7F456-1A17-49A3-9138-B0603D1B3623}"/>
    <dgm:cxn modelId="{4AF1C5A9-039A-4896-9878-4828CB8DD662}" type="presOf" srcId="{A419A30D-DEA1-4438-B39F-A1389BE94D0B}" destId="{6F01A569-4B1D-42AC-883C-4A1AAFC48AF8}" srcOrd="0" destOrd="0" presId="urn:microsoft.com/office/officeart/2005/8/layout/default"/>
    <dgm:cxn modelId="{1FEBE8B9-C01F-4F4B-8030-4F178C6FF4E5}" srcId="{A6162B9B-ACD7-42AD-9656-51788CBC68E1}" destId="{1F5B0973-7E32-434A-ADE1-6403FE43A95C}" srcOrd="5" destOrd="0" parTransId="{235169FA-C85F-4AAB-86C3-9AB6846172A6}" sibTransId="{663FD881-07AF-43D1-A666-4D40FC72E284}"/>
    <dgm:cxn modelId="{98916969-44E1-4ED6-A388-07D8EB5EAC05}" type="presOf" srcId="{980E5446-F890-4B64-B701-D400B3A61380}" destId="{EB682F19-4B8E-45F5-8A7A-F48E1D00EFF2}" srcOrd="0" destOrd="0" presId="urn:microsoft.com/office/officeart/2005/8/layout/default"/>
    <dgm:cxn modelId="{B7877E45-0A2E-466C-A331-62121A25628A}" type="presOf" srcId="{CB2A70DD-C2F5-4B1D-BEFC-3D6E6EA26C63}" destId="{17FF4198-E3F0-48F5-8490-C32B85717A46}" srcOrd="0" destOrd="0" presId="urn:microsoft.com/office/officeart/2005/8/layout/default"/>
    <dgm:cxn modelId="{0B860E61-68B8-49B4-B1D0-39D8009644B6}" srcId="{5F4A8499-5237-415D-AE67-DBEC14996664}" destId="{D3941273-930A-4287-9890-13A8F7631239}" srcOrd="0" destOrd="0" parTransId="{1198CE97-A9CB-485E-8CC6-048355C35CF6}" sibTransId="{D0729085-3344-4AB2-95C2-49544AC7DD58}"/>
    <dgm:cxn modelId="{5745F09B-32CE-4765-9D95-B54134A0F258}" type="presOf" srcId="{86A07968-BB66-4869-B7AF-3AB45C332864}" destId="{1FDED19F-15E1-4C42-BADF-7F2BFB02A1A4}" srcOrd="0" destOrd="0" presId="urn:microsoft.com/office/officeart/2005/8/layout/default"/>
    <dgm:cxn modelId="{1A60D981-50EE-41C7-A125-2C93A8A3D115}" srcId="{A6162B9B-ACD7-42AD-9656-51788CBC68E1}" destId="{980E5446-F890-4B64-B701-D400B3A61380}" srcOrd="1" destOrd="0" parTransId="{5C3E9A01-69E2-4C77-BB67-2E83198F075A}" sibTransId="{4C490831-2629-4293-B336-09B5D9C642FB}"/>
    <dgm:cxn modelId="{C3CBE546-69DF-4759-ADD4-B788454FBE5B}" srcId="{A6162B9B-ACD7-42AD-9656-51788CBC68E1}" destId="{C77CDF65-6D11-469C-96C5-A77391D67196}" srcOrd="2" destOrd="0" parTransId="{0DF33145-0348-4469-907D-F01D730E160B}" sibTransId="{9B8EE9FA-89FD-412D-8EF6-DA44E8379535}"/>
    <dgm:cxn modelId="{0A43CF9D-4DEF-45EC-8989-89E5C7EF637C}" srcId="{A6162B9B-ACD7-42AD-9656-51788CBC68E1}" destId="{A419A30D-DEA1-4438-B39F-A1389BE94D0B}" srcOrd="0" destOrd="0" parTransId="{155F239A-B26F-46FD-9D46-85F53163474C}" sibTransId="{2161C6A3-1E71-4C7A-83D6-6086A6CCD882}"/>
    <dgm:cxn modelId="{C251DE9F-90FA-4648-8646-CD4B08E65EA3}" srcId="{A6162B9B-ACD7-42AD-9656-51788CBC68E1}" destId="{058457A6-36B3-4321-B2BF-7119EEE5300C}" srcOrd="12" destOrd="0" parTransId="{D0FF9453-2488-4FD4-B66E-1568F096B115}" sibTransId="{33447587-EF05-4391-805D-262D985FBE5F}"/>
    <dgm:cxn modelId="{C9005398-841E-4562-8BB5-773BA2144FA8}" type="presOf" srcId="{A6162B9B-ACD7-42AD-9656-51788CBC68E1}" destId="{5DC558E8-82A4-4FB2-A527-6A8C8A067774}" srcOrd="0" destOrd="0" presId="urn:microsoft.com/office/officeart/2005/8/layout/default"/>
    <dgm:cxn modelId="{CA9E8756-9194-4AC2-9A15-E2FF93B5FE31}" type="presOf" srcId="{665917A3-9F50-4F39-8F25-C61B5A8A530E}" destId="{297D3962-6BF1-421D-913F-41628E32EB77}" srcOrd="0" destOrd="0" presId="urn:microsoft.com/office/officeart/2005/8/layout/default"/>
    <dgm:cxn modelId="{817CF69B-DC29-4797-BFED-96AB8477471F}" type="presOf" srcId="{5F4A8499-5237-415D-AE67-DBEC14996664}" destId="{8C47B985-BBFA-43A6-BFFE-96DEB54BBB54}" srcOrd="0" destOrd="0" presId="urn:microsoft.com/office/officeart/2005/8/layout/default"/>
    <dgm:cxn modelId="{34A7845F-37A1-4C02-A6AB-ACDAEB6F8FAE}" type="presOf" srcId="{058457A6-36B3-4321-B2BF-7119EEE5300C}" destId="{B14279D1-D3D8-476A-9E25-82F72C724CBD}" srcOrd="0" destOrd="0" presId="urn:microsoft.com/office/officeart/2005/8/layout/default"/>
    <dgm:cxn modelId="{2FC1AECE-C97A-4063-AD7D-7C5B7AC3DEA9}" type="presOf" srcId="{B443D323-21E0-4652-83EE-87C6A85E0D9A}" destId="{984BE9AD-3380-4410-BFC2-548A23B9721F}" srcOrd="0" destOrd="0" presId="urn:microsoft.com/office/officeart/2005/8/layout/default"/>
    <dgm:cxn modelId="{80C23F42-9F7C-42A6-A863-BBF881BF83A3}" type="presOf" srcId="{1F5B0973-7E32-434A-ADE1-6403FE43A95C}" destId="{FF055EBB-2AA2-444E-8795-2870CF5FB487}" srcOrd="0" destOrd="0" presId="urn:microsoft.com/office/officeart/2005/8/layout/default"/>
    <dgm:cxn modelId="{13963E66-E5F8-4508-9BD4-75FEF9A0A9E2}" type="presOf" srcId="{25676FEF-3C5B-4390-BE77-616E00C87E78}" destId="{08566EB2-892B-4988-A128-E779C047F2D1}" srcOrd="0" destOrd="0" presId="urn:microsoft.com/office/officeart/2005/8/layout/default"/>
    <dgm:cxn modelId="{F9C06363-A2A0-4F0B-9423-4E9E116CE75C}" type="presOf" srcId="{DA055560-51A1-4DC6-B54D-841D9B5336F8}" destId="{9335943E-880A-48A5-9E55-F5DD2C861470}" srcOrd="0" destOrd="0" presId="urn:microsoft.com/office/officeart/2005/8/layout/default"/>
    <dgm:cxn modelId="{EEB89406-1FE5-41B5-88C4-72EDEC1D5759}" srcId="{A6162B9B-ACD7-42AD-9656-51788CBC68E1}" destId="{5F4A8499-5237-415D-AE67-DBEC14996664}" srcOrd="13" destOrd="0" parTransId="{F114B388-CD72-4640-B038-E98A300C046C}" sibTransId="{2DF7A63D-457D-487C-9882-ADB9274DA74A}"/>
    <dgm:cxn modelId="{7B0B5948-0C61-475B-BAD5-3720E1EA66D5}" type="presParOf" srcId="{5DC558E8-82A4-4FB2-A527-6A8C8A067774}" destId="{6F01A569-4B1D-42AC-883C-4A1AAFC48AF8}" srcOrd="0" destOrd="0" presId="urn:microsoft.com/office/officeart/2005/8/layout/default"/>
    <dgm:cxn modelId="{8E0C5E36-343B-49F1-85FD-3ACEE9B2708F}" type="presParOf" srcId="{5DC558E8-82A4-4FB2-A527-6A8C8A067774}" destId="{53E3DB9D-1C44-4445-8F8C-7F0C70231165}" srcOrd="1" destOrd="0" presId="urn:microsoft.com/office/officeart/2005/8/layout/default"/>
    <dgm:cxn modelId="{136A181E-2838-454C-A337-9C57F76556E4}" type="presParOf" srcId="{5DC558E8-82A4-4FB2-A527-6A8C8A067774}" destId="{EB682F19-4B8E-45F5-8A7A-F48E1D00EFF2}" srcOrd="2" destOrd="0" presId="urn:microsoft.com/office/officeart/2005/8/layout/default"/>
    <dgm:cxn modelId="{E7EB0999-26C0-4A11-BC8E-182BEA1EB048}" type="presParOf" srcId="{5DC558E8-82A4-4FB2-A527-6A8C8A067774}" destId="{F59FF7B5-899F-42DE-9F2D-4C95E969492F}" srcOrd="3" destOrd="0" presId="urn:microsoft.com/office/officeart/2005/8/layout/default"/>
    <dgm:cxn modelId="{5C67002C-1C3F-43B8-8920-B6E871F8831E}" type="presParOf" srcId="{5DC558E8-82A4-4FB2-A527-6A8C8A067774}" destId="{877A92D0-E6D6-4A33-99E5-434C38D5DBCE}" srcOrd="4" destOrd="0" presId="urn:microsoft.com/office/officeart/2005/8/layout/default"/>
    <dgm:cxn modelId="{E17E67A5-270A-4D08-8882-EF106A81C9F0}" type="presParOf" srcId="{5DC558E8-82A4-4FB2-A527-6A8C8A067774}" destId="{0448CBED-598B-44AA-9158-6A33EC174EF6}" srcOrd="5" destOrd="0" presId="urn:microsoft.com/office/officeart/2005/8/layout/default"/>
    <dgm:cxn modelId="{005C566E-88BB-46C8-BC0C-9117B6D9A03D}" type="presParOf" srcId="{5DC558E8-82A4-4FB2-A527-6A8C8A067774}" destId="{9335943E-880A-48A5-9E55-F5DD2C861470}" srcOrd="6" destOrd="0" presId="urn:microsoft.com/office/officeart/2005/8/layout/default"/>
    <dgm:cxn modelId="{2472E07D-FE5D-4940-8C76-154B035D8EA6}" type="presParOf" srcId="{5DC558E8-82A4-4FB2-A527-6A8C8A067774}" destId="{2D091A06-6EB2-4F61-B77B-CEBF52EF6AD8}" srcOrd="7" destOrd="0" presId="urn:microsoft.com/office/officeart/2005/8/layout/default"/>
    <dgm:cxn modelId="{DCCA70F2-EFCB-4BDF-87FC-E3810033FD7E}" type="presParOf" srcId="{5DC558E8-82A4-4FB2-A527-6A8C8A067774}" destId="{87E805A7-B628-46FE-A3CF-F84590D02797}" srcOrd="8" destOrd="0" presId="urn:microsoft.com/office/officeart/2005/8/layout/default"/>
    <dgm:cxn modelId="{2521259E-3669-4F8A-A61E-004940DCF716}" type="presParOf" srcId="{5DC558E8-82A4-4FB2-A527-6A8C8A067774}" destId="{1D75B26E-6951-4954-91B1-1B249B8A5DC4}" srcOrd="9" destOrd="0" presId="urn:microsoft.com/office/officeart/2005/8/layout/default"/>
    <dgm:cxn modelId="{87EBBA09-81FB-4C7F-9437-7663B2E0C7A3}" type="presParOf" srcId="{5DC558E8-82A4-4FB2-A527-6A8C8A067774}" destId="{FF055EBB-2AA2-444E-8795-2870CF5FB487}" srcOrd="10" destOrd="0" presId="urn:microsoft.com/office/officeart/2005/8/layout/default"/>
    <dgm:cxn modelId="{3A6B04B1-115B-4BC1-8432-F11D24D22717}" type="presParOf" srcId="{5DC558E8-82A4-4FB2-A527-6A8C8A067774}" destId="{A9202B8D-A6FC-48D6-B4C0-53ABEFE3E920}" srcOrd="11" destOrd="0" presId="urn:microsoft.com/office/officeart/2005/8/layout/default"/>
    <dgm:cxn modelId="{951F9F0E-C904-4A57-8CD6-73B7D006EB90}" type="presParOf" srcId="{5DC558E8-82A4-4FB2-A527-6A8C8A067774}" destId="{1FDED19F-15E1-4C42-BADF-7F2BFB02A1A4}" srcOrd="12" destOrd="0" presId="urn:microsoft.com/office/officeart/2005/8/layout/default"/>
    <dgm:cxn modelId="{C98D18A2-3EB3-4C2F-B0F1-FD6486C95AC5}" type="presParOf" srcId="{5DC558E8-82A4-4FB2-A527-6A8C8A067774}" destId="{0E6CF3DE-625A-4B28-BD11-77389F1ADE51}" srcOrd="13" destOrd="0" presId="urn:microsoft.com/office/officeart/2005/8/layout/default"/>
    <dgm:cxn modelId="{6BBCD307-448C-4A87-B2BB-D15F2A5C76C9}" type="presParOf" srcId="{5DC558E8-82A4-4FB2-A527-6A8C8A067774}" destId="{297D3962-6BF1-421D-913F-41628E32EB77}" srcOrd="14" destOrd="0" presId="urn:microsoft.com/office/officeart/2005/8/layout/default"/>
    <dgm:cxn modelId="{CFBD4070-360E-453E-991F-5D454F68BC8D}" type="presParOf" srcId="{5DC558E8-82A4-4FB2-A527-6A8C8A067774}" destId="{82CFE5C9-9382-460E-92D9-3FA883639D7D}" srcOrd="15" destOrd="0" presId="urn:microsoft.com/office/officeart/2005/8/layout/default"/>
    <dgm:cxn modelId="{BA3341A3-D582-44CC-ADCA-EFA9D60E8CA4}" type="presParOf" srcId="{5DC558E8-82A4-4FB2-A527-6A8C8A067774}" destId="{08566EB2-892B-4988-A128-E779C047F2D1}" srcOrd="16" destOrd="0" presId="urn:microsoft.com/office/officeart/2005/8/layout/default"/>
    <dgm:cxn modelId="{5E93B295-94A7-4F1F-9690-72173EB493C2}" type="presParOf" srcId="{5DC558E8-82A4-4FB2-A527-6A8C8A067774}" destId="{CFC1701E-907C-406A-A7A8-932833A8BB4C}" srcOrd="17" destOrd="0" presId="urn:microsoft.com/office/officeart/2005/8/layout/default"/>
    <dgm:cxn modelId="{88BA73D5-BA2A-4A10-8D51-99563F597EE6}" type="presParOf" srcId="{5DC558E8-82A4-4FB2-A527-6A8C8A067774}" destId="{17FF4198-E3F0-48F5-8490-C32B85717A46}" srcOrd="18" destOrd="0" presId="urn:microsoft.com/office/officeart/2005/8/layout/default"/>
    <dgm:cxn modelId="{AB1CFB36-CF1E-4A16-A281-585DB8E1E7D1}" type="presParOf" srcId="{5DC558E8-82A4-4FB2-A527-6A8C8A067774}" destId="{D6F60F79-519C-45A3-B896-F6CCAE0A46F2}" srcOrd="19" destOrd="0" presId="urn:microsoft.com/office/officeart/2005/8/layout/default"/>
    <dgm:cxn modelId="{F139F612-60FB-43F4-B0C3-6080B3C3E429}" type="presParOf" srcId="{5DC558E8-82A4-4FB2-A527-6A8C8A067774}" destId="{033289C6-40AF-4572-A642-9253BEE49B23}" srcOrd="20" destOrd="0" presId="urn:microsoft.com/office/officeart/2005/8/layout/default"/>
    <dgm:cxn modelId="{BB93F09E-494B-490E-85B6-12DB0D1CC605}" type="presParOf" srcId="{5DC558E8-82A4-4FB2-A527-6A8C8A067774}" destId="{5251A1EA-EC1E-4D2C-BEBB-6C841EE079B1}" srcOrd="21" destOrd="0" presId="urn:microsoft.com/office/officeart/2005/8/layout/default"/>
    <dgm:cxn modelId="{ADC34730-592F-4C86-9D3E-AA7D0A4198D1}" type="presParOf" srcId="{5DC558E8-82A4-4FB2-A527-6A8C8A067774}" destId="{984BE9AD-3380-4410-BFC2-548A23B9721F}" srcOrd="22" destOrd="0" presId="urn:microsoft.com/office/officeart/2005/8/layout/default"/>
    <dgm:cxn modelId="{5F538E6F-E935-4B04-A327-EA2D5DE99FF6}" type="presParOf" srcId="{5DC558E8-82A4-4FB2-A527-6A8C8A067774}" destId="{FDFBC83F-B2AC-42E9-A7E2-5A1874F4B0F2}" srcOrd="23" destOrd="0" presId="urn:microsoft.com/office/officeart/2005/8/layout/default"/>
    <dgm:cxn modelId="{F6F2D96E-189F-42E6-9012-CB449956E8BA}" type="presParOf" srcId="{5DC558E8-82A4-4FB2-A527-6A8C8A067774}" destId="{B14279D1-D3D8-476A-9E25-82F72C724CBD}" srcOrd="24" destOrd="0" presId="urn:microsoft.com/office/officeart/2005/8/layout/default"/>
    <dgm:cxn modelId="{39F4EC9F-97DF-4411-BA68-12B72884EE76}" type="presParOf" srcId="{5DC558E8-82A4-4FB2-A527-6A8C8A067774}" destId="{78181AE9-90BA-4338-B86C-BBAE5D42DC72}" srcOrd="25" destOrd="0" presId="urn:microsoft.com/office/officeart/2005/8/layout/default"/>
    <dgm:cxn modelId="{78C76BC4-4189-4CC4-9818-D8E51323E256}" type="presParOf" srcId="{5DC558E8-82A4-4FB2-A527-6A8C8A067774}" destId="{8C47B985-BBFA-43A6-BFFE-96DEB54BBB54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A052FE-6662-40D3-A732-A08E74BD65D4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BAFCA12-115F-4E43-BF9D-E70B11AD70C5}">
      <dgm:prSet phldrT="[Text]" custT="1"/>
      <dgm:spPr/>
      <dgm:t>
        <a:bodyPr/>
        <a:lstStyle/>
        <a:p>
          <a:r>
            <a:rPr lang="en-GB" sz="2500" b="1" dirty="0">
              <a:solidFill>
                <a:schemeClr val="tx1"/>
              </a:solidFill>
              <a:effectLst/>
            </a:rPr>
            <a:t>Predictive models</a:t>
          </a:r>
        </a:p>
      </dgm:t>
    </dgm:pt>
    <dgm:pt modelId="{718FA69B-EBCB-4464-A3D6-90E8A04D3CE5}" type="parTrans" cxnId="{7A828F83-C8B0-4F79-A76F-DC54EA19CE60}">
      <dgm:prSet/>
      <dgm:spPr/>
      <dgm:t>
        <a:bodyPr/>
        <a:lstStyle/>
        <a:p>
          <a:endParaRPr lang="en-GB"/>
        </a:p>
      </dgm:t>
    </dgm:pt>
    <dgm:pt modelId="{04067568-0498-4725-A1A0-4B79B41FE504}" type="sibTrans" cxnId="{7A828F83-C8B0-4F79-A76F-DC54EA19CE60}">
      <dgm:prSet/>
      <dgm:spPr/>
      <dgm:t>
        <a:bodyPr/>
        <a:lstStyle/>
        <a:p>
          <a:endParaRPr lang="en-GB"/>
        </a:p>
      </dgm:t>
    </dgm:pt>
    <dgm:pt modelId="{26B2C5F1-9297-4E7F-82A1-C62D52BBF724}">
      <dgm:prSet phldrT="[Text]" custT="1"/>
      <dgm:spPr/>
      <dgm:t>
        <a:bodyPr anchor="t"/>
        <a:lstStyle/>
        <a:p>
          <a:pPr>
            <a:lnSpc>
              <a:spcPct val="150000"/>
            </a:lnSpc>
          </a:pPr>
          <a:r>
            <a:rPr lang="en-GB" sz="2200" dirty="0"/>
            <a:t>Producing a set of predictors </a:t>
          </a:r>
          <a:r>
            <a:rPr lang="en-GB" sz="2200" dirty="0">
              <a:sym typeface="Wingdings" panose="05000000000000000000" pitchFamily="2" charset="2"/>
            </a:rPr>
            <a:t> </a:t>
          </a:r>
          <a:r>
            <a:rPr lang="en-GB" sz="2200" dirty="0"/>
            <a:t>guide future studies for more sensitive and specific algorithms</a:t>
          </a:r>
        </a:p>
      </dgm:t>
    </dgm:pt>
    <dgm:pt modelId="{C2CAFDAB-E0F6-48C2-943B-AF85F0D2720E}" type="parTrans" cxnId="{9A387416-5ADC-44E1-9FA8-150A6F2B4F0E}">
      <dgm:prSet/>
      <dgm:spPr/>
      <dgm:t>
        <a:bodyPr/>
        <a:lstStyle/>
        <a:p>
          <a:endParaRPr lang="en-GB"/>
        </a:p>
      </dgm:t>
    </dgm:pt>
    <dgm:pt modelId="{FCE16269-0896-43C5-A56C-39C53773739B}" type="sibTrans" cxnId="{9A387416-5ADC-44E1-9FA8-150A6F2B4F0E}">
      <dgm:prSet/>
      <dgm:spPr/>
      <dgm:t>
        <a:bodyPr/>
        <a:lstStyle/>
        <a:p>
          <a:endParaRPr lang="en-GB"/>
        </a:p>
      </dgm:t>
    </dgm:pt>
    <dgm:pt modelId="{EC45DEF5-2A6F-4EB8-A0A8-42DA3A31BBE4}">
      <dgm:prSet phldrT="[Text]" custT="1"/>
      <dgm:spPr/>
      <dgm:t>
        <a:bodyPr anchor="t"/>
        <a:lstStyle/>
        <a:p>
          <a:pPr>
            <a:lnSpc>
              <a:spcPct val="150000"/>
            </a:lnSpc>
          </a:pPr>
          <a:r>
            <a:rPr lang="en-GB" sz="2200" dirty="0"/>
            <a:t>Increased predictive time window </a:t>
          </a:r>
          <a:r>
            <a:rPr lang="en-GB" sz="2200" dirty="0">
              <a:sym typeface="Wingdings" panose="05000000000000000000" pitchFamily="2" charset="2"/>
            </a:rPr>
            <a:t></a:t>
          </a:r>
          <a:r>
            <a:rPr lang="en-GB" sz="2200" dirty="0"/>
            <a:t>Allow for preventive clinical measures</a:t>
          </a:r>
        </a:p>
      </dgm:t>
    </dgm:pt>
    <dgm:pt modelId="{8C99428E-1B91-4515-82CE-B06E267943F5}" type="parTrans" cxnId="{55EEA976-23F9-4BEB-9325-B64ED6DC85FC}">
      <dgm:prSet/>
      <dgm:spPr/>
      <dgm:t>
        <a:bodyPr/>
        <a:lstStyle/>
        <a:p>
          <a:endParaRPr lang="en-GB"/>
        </a:p>
      </dgm:t>
    </dgm:pt>
    <dgm:pt modelId="{E12C9342-5580-4D68-A8AC-2A896D510ACC}" type="sibTrans" cxnId="{55EEA976-23F9-4BEB-9325-B64ED6DC85FC}">
      <dgm:prSet/>
      <dgm:spPr/>
      <dgm:t>
        <a:bodyPr/>
        <a:lstStyle/>
        <a:p>
          <a:endParaRPr lang="en-GB"/>
        </a:p>
      </dgm:t>
    </dgm:pt>
    <dgm:pt modelId="{06593FD3-78DC-4E3E-8605-C2A90C0B151B}">
      <dgm:prSet phldrT="[Text]" custT="1"/>
      <dgm:spPr/>
      <dgm:t>
        <a:bodyPr anchor="b"/>
        <a:lstStyle/>
        <a:p>
          <a:pPr>
            <a:lnSpc>
              <a:spcPct val="150000"/>
            </a:lnSpc>
          </a:pPr>
          <a:r>
            <a:rPr lang="en-GB" sz="2200" dirty="0"/>
            <a:t>Concentrate finite resources to those patients who are most at risk.</a:t>
          </a:r>
        </a:p>
      </dgm:t>
    </dgm:pt>
    <dgm:pt modelId="{D0532612-341C-4827-A9BF-FA4E311A3906}" type="parTrans" cxnId="{29A3690C-727A-4FA2-8620-289E0E8FA506}">
      <dgm:prSet/>
      <dgm:spPr/>
      <dgm:t>
        <a:bodyPr/>
        <a:lstStyle/>
        <a:p>
          <a:endParaRPr lang="en-GB"/>
        </a:p>
      </dgm:t>
    </dgm:pt>
    <dgm:pt modelId="{388095DA-4764-4D81-B78F-CED3521CEE36}" type="sibTrans" cxnId="{29A3690C-727A-4FA2-8620-289E0E8FA506}">
      <dgm:prSet/>
      <dgm:spPr/>
      <dgm:t>
        <a:bodyPr/>
        <a:lstStyle/>
        <a:p>
          <a:endParaRPr lang="en-GB"/>
        </a:p>
      </dgm:t>
    </dgm:pt>
    <dgm:pt modelId="{9702DC9F-1A70-4816-928E-0C121728F052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GB" sz="1800" dirty="0"/>
        </a:p>
        <a:p>
          <a:pPr>
            <a:lnSpc>
              <a:spcPct val="150000"/>
            </a:lnSpc>
          </a:pPr>
          <a:r>
            <a:rPr lang="en-GB" sz="2000" dirty="0"/>
            <a:t>Inform the management of patients </a:t>
          </a:r>
          <a:r>
            <a:rPr lang="en-GB" sz="2000" dirty="0">
              <a:sym typeface="Wingdings" panose="05000000000000000000" pitchFamily="2" charset="2"/>
            </a:rPr>
            <a:t> </a:t>
          </a:r>
          <a:r>
            <a:rPr lang="en-US" sz="2000" dirty="0">
              <a:sym typeface="Wingdings" panose="05000000000000000000" pitchFamily="2" charset="2"/>
            </a:rPr>
            <a:t>correcting patient’s blood glucose or blood pressure before surgery, use of early antibiotics and IV fluid..</a:t>
          </a:r>
          <a:r>
            <a:rPr lang="en-US" sz="2000" dirty="0" err="1">
              <a:sym typeface="Wingdings" panose="05000000000000000000" pitchFamily="2" charset="2"/>
            </a:rPr>
            <a:t>etc</a:t>
          </a:r>
          <a:r>
            <a:rPr lang="en-US" sz="2000" dirty="0">
              <a:sym typeface="Wingdings" panose="05000000000000000000" pitchFamily="2" charset="2"/>
            </a:rPr>
            <a:t>.</a:t>
          </a:r>
          <a:endParaRPr lang="en-GB" sz="2000" dirty="0"/>
        </a:p>
      </dgm:t>
    </dgm:pt>
    <dgm:pt modelId="{9E012942-DF98-47E1-A57B-6FADABFEF4E7}" type="sibTrans" cxnId="{22BC09FC-52DA-40DD-9B6D-318AC8183D15}">
      <dgm:prSet/>
      <dgm:spPr/>
      <dgm:t>
        <a:bodyPr/>
        <a:lstStyle/>
        <a:p>
          <a:endParaRPr lang="en-GB"/>
        </a:p>
      </dgm:t>
    </dgm:pt>
    <dgm:pt modelId="{4D7AEAE0-A1EB-4471-B3B4-9A6B94170A73}" type="parTrans" cxnId="{22BC09FC-52DA-40DD-9B6D-318AC8183D15}">
      <dgm:prSet/>
      <dgm:spPr/>
      <dgm:t>
        <a:bodyPr/>
        <a:lstStyle/>
        <a:p>
          <a:endParaRPr lang="en-GB"/>
        </a:p>
      </dgm:t>
    </dgm:pt>
    <dgm:pt modelId="{CCA01605-848A-4BFE-ACE6-70787D835E5E}" type="pres">
      <dgm:prSet presAssocID="{0EA052FE-6662-40D3-A732-A08E74BD65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0D01C-0BDF-486B-B4D6-F9918F568861}" type="pres">
      <dgm:prSet presAssocID="{0EA052FE-6662-40D3-A732-A08E74BD65D4}" presName="matrix" presStyleCnt="0"/>
      <dgm:spPr/>
    </dgm:pt>
    <dgm:pt modelId="{7CF78853-6867-4EF6-9382-35997E10CB5C}" type="pres">
      <dgm:prSet presAssocID="{0EA052FE-6662-40D3-A732-A08E74BD65D4}" presName="tile1" presStyleLbl="node1" presStyleIdx="0" presStyleCnt="4"/>
      <dgm:spPr/>
      <dgm:t>
        <a:bodyPr/>
        <a:lstStyle/>
        <a:p>
          <a:endParaRPr lang="en-US"/>
        </a:p>
      </dgm:t>
    </dgm:pt>
    <dgm:pt modelId="{3155553E-AD40-4267-85F3-89EC10F5D70E}" type="pres">
      <dgm:prSet presAssocID="{0EA052FE-6662-40D3-A732-A08E74BD65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E2591-E869-4CCD-841A-83F51BC7F918}" type="pres">
      <dgm:prSet presAssocID="{0EA052FE-6662-40D3-A732-A08E74BD65D4}" presName="tile2" presStyleLbl="node1" presStyleIdx="1" presStyleCnt="4"/>
      <dgm:spPr/>
      <dgm:t>
        <a:bodyPr/>
        <a:lstStyle/>
        <a:p>
          <a:endParaRPr lang="en-US"/>
        </a:p>
      </dgm:t>
    </dgm:pt>
    <dgm:pt modelId="{E9EE4E26-8F39-4129-833B-154F59B98A39}" type="pres">
      <dgm:prSet presAssocID="{0EA052FE-6662-40D3-A732-A08E74BD65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E905B-4258-4DC4-BDD5-E4706FC93B2A}" type="pres">
      <dgm:prSet presAssocID="{0EA052FE-6662-40D3-A732-A08E74BD65D4}" presName="tile3" presStyleLbl="node1" presStyleIdx="2" presStyleCnt="4"/>
      <dgm:spPr/>
      <dgm:t>
        <a:bodyPr/>
        <a:lstStyle/>
        <a:p>
          <a:endParaRPr lang="en-US"/>
        </a:p>
      </dgm:t>
    </dgm:pt>
    <dgm:pt modelId="{BE2849C9-74C5-4FD7-8131-5D1EB6425FC9}" type="pres">
      <dgm:prSet presAssocID="{0EA052FE-6662-40D3-A732-A08E74BD65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DC458-CAF7-4DB3-9B80-5E64F1E311C5}" type="pres">
      <dgm:prSet presAssocID="{0EA052FE-6662-40D3-A732-A08E74BD65D4}" presName="tile4" presStyleLbl="node1" presStyleIdx="3" presStyleCnt="4"/>
      <dgm:spPr/>
      <dgm:t>
        <a:bodyPr/>
        <a:lstStyle/>
        <a:p>
          <a:endParaRPr lang="en-US"/>
        </a:p>
      </dgm:t>
    </dgm:pt>
    <dgm:pt modelId="{CE9CE30E-E39F-4572-BB11-7918E589288D}" type="pres">
      <dgm:prSet presAssocID="{0EA052FE-6662-40D3-A732-A08E74BD65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E0CBE-F622-40AF-BDE2-313A2D0F3FBE}" type="pres">
      <dgm:prSet presAssocID="{0EA052FE-6662-40D3-A732-A08E74BD65D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BBA5ED2-0ED3-40EF-9BEF-69981C31044E}" type="presOf" srcId="{26B2C5F1-9297-4E7F-82A1-C62D52BBF724}" destId="{5F0E905B-4258-4DC4-BDD5-E4706FC93B2A}" srcOrd="0" destOrd="0" presId="urn:microsoft.com/office/officeart/2005/8/layout/matrix1"/>
    <dgm:cxn modelId="{77FC8481-D002-4E9D-8F3F-3355F9F48A3D}" type="presOf" srcId="{06593FD3-78DC-4E3E-8605-C2A90C0B151B}" destId="{291E2591-E869-4CCD-841A-83F51BC7F918}" srcOrd="0" destOrd="0" presId="urn:microsoft.com/office/officeart/2005/8/layout/matrix1"/>
    <dgm:cxn modelId="{828FAF09-CF0B-406E-9608-62B2FA9F63C0}" type="presOf" srcId="{9702DC9F-1A70-4816-928E-0C121728F052}" destId="{7CF78853-6867-4EF6-9382-35997E10CB5C}" srcOrd="0" destOrd="0" presId="urn:microsoft.com/office/officeart/2005/8/layout/matrix1"/>
    <dgm:cxn modelId="{55EEA976-23F9-4BEB-9325-B64ED6DC85FC}" srcId="{5BAFCA12-115F-4E43-BF9D-E70B11AD70C5}" destId="{EC45DEF5-2A6F-4EB8-A0A8-42DA3A31BBE4}" srcOrd="3" destOrd="0" parTransId="{8C99428E-1B91-4515-82CE-B06E267943F5}" sibTransId="{E12C9342-5580-4D68-A8AC-2A896D510ACC}"/>
    <dgm:cxn modelId="{A208E995-77FF-457B-9CA1-76F537CF4F9C}" type="presOf" srcId="{06593FD3-78DC-4E3E-8605-C2A90C0B151B}" destId="{E9EE4E26-8F39-4129-833B-154F59B98A39}" srcOrd="1" destOrd="0" presId="urn:microsoft.com/office/officeart/2005/8/layout/matrix1"/>
    <dgm:cxn modelId="{63B570DA-76CD-4C0C-8F7B-767F32473DE9}" type="presOf" srcId="{EC45DEF5-2A6F-4EB8-A0A8-42DA3A31BBE4}" destId="{CE9CE30E-E39F-4572-BB11-7918E589288D}" srcOrd="1" destOrd="0" presId="urn:microsoft.com/office/officeart/2005/8/layout/matrix1"/>
    <dgm:cxn modelId="{28129736-5405-45F4-885B-D41F0E064C59}" type="presOf" srcId="{9702DC9F-1A70-4816-928E-0C121728F052}" destId="{3155553E-AD40-4267-85F3-89EC10F5D70E}" srcOrd="1" destOrd="0" presId="urn:microsoft.com/office/officeart/2005/8/layout/matrix1"/>
    <dgm:cxn modelId="{22BC09FC-52DA-40DD-9B6D-318AC8183D15}" srcId="{5BAFCA12-115F-4E43-BF9D-E70B11AD70C5}" destId="{9702DC9F-1A70-4816-928E-0C121728F052}" srcOrd="0" destOrd="0" parTransId="{4D7AEAE0-A1EB-4471-B3B4-9A6B94170A73}" sibTransId="{9E012942-DF98-47E1-A57B-6FADABFEF4E7}"/>
    <dgm:cxn modelId="{9A387416-5ADC-44E1-9FA8-150A6F2B4F0E}" srcId="{5BAFCA12-115F-4E43-BF9D-E70B11AD70C5}" destId="{26B2C5F1-9297-4E7F-82A1-C62D52BBF724}" srcOrd="2" destOrd="0" parTransId="{C2CAFDAB-E0F6-48C2-943B-AF85F0D2720E}" sibTransId="{FCE16269-0896-43C5-A56C-39C53773739B}"/>
    <dgm:cxn modelId="{06E166F1-3223-402F-A4EB-66FE42076DF2}" type="presOf" srcId="{EC45DEF5-2A6F-4EB8-A0A8-42DA3A31BBE4}" destId="{585DC458-CAF7-4DB3-9B80-5E64F1E311C5}" srcOrd="0" destOrd="0" presId="urn:microsoft.com/office/officeart/2005/8/layout/matrix1"/>
    <dgm:cxn modelId="{7A828F83-C8B0-4F79-A76F-DC54EA19CE60}" srcId="{0EA052FE-6662-40D3-A732-A08E74BD65D4}" destId="{5BAFCA12-115F-4E43-BF9D-E70B11AD70C5}" srcOrd="0" destOrd="0" parTransId="{718FA69B-EBCB-4464-A3D6-90E8A04D3CE5}" sibTransId="{04067568-0498-4725-A1A0-4B79B41FE504}"/>
    <dgm:cxn modelId="{D159FF61-9E18-49F9-87DD-6FC013926224}" type="presOf" srcId="{0EA052FE-6662-40D3-A732-A08E74BD65D4}" destId="{CCA01605-848A-4BFE-ACE6-70787D835E5E}" srcOrd="0" destOrd="0" presId="urn:microsoft.com/office/officeart/2005/8/layout/matrix1"/>
    <dgm:cxn modelId="{28C95E54-6871-466A-9686-CF8F518FD11C}" type="presOf" srcId="{26B2C5F1-9297-4E7F-82A1-C62D52BBF724}" destId="{BE2849C9-74C5-4FD7-8131-5D1EB6425FC9}" srcOrd="1" destOrd="0" presId="urn:microsoft.com/office/officeart/2005/8/layout/matrix1"/>
    <dgm:cxn modelId="{29A3690C-727A-4FA2-8620-289E0E8FA506}" srcId="{5BAFCA12-115F-4E43-BF9D-E70B11AD70C5}" destId="{06593FD3-78DC-4E3E-8605-C2A90C0B151B}" srcOrd="1" destOrd="0" parTransId="{D0532612-341C-4827-A9BF-FA4E311A3906}" sibTransId="{388095DA-4764-4D81-B78F-CED3521CEE36}"/>
    <dgm:cxn modelId="{C2556EE2-AA51-4128-BF44-90BD73D3B851}" type="presOf" srcId="{5BAFCA12-115F-4E43-BF9D-E70B11AD70C5}" destId="{C89E0CBE-F622-40AF-BDE2-313A2D0F3FBE}" srcOrd="0" destOrd="0" presId="urn:microsoft.com/office/officeart/2005/8/layout/matrix1"/>
    <dgm:cxn modelId="{433238C5-2B01-4DF3-B28F-F7B237E35D5A}" type="presParOf" srcId="{CCA01605-848A-4BFE-ACE6-70787D835E5E}" destId="{F9F0D01C-0BDF-486B-B4D6-F9918F568861}" srcOrd="0" destOrd="0" presId="urn:microsoft.com/office/officeart/2005/8/layout/matrix1"/>
    <dgm:cxn modelId="{4D7DB4E2-20AD-4CB2-B32B-54C404FB26C7}" type="presParOf" srcId="{F9F0D01C-0BDF-486B-B4D6-F9918F568861}" destId="{7CF78853-6867-4EF6-9382-35997E10CB5C}" srcOrd="0" destOrd="0" presId="urn:microsoft.com/office/officeart/2005/8/layout/matrix1"/>
    <dgm:cxn modelId="{A152D91F-6C0F-4F5F-8228-A7EC8A9EF0C0}" type="presParOf" srcId="{F9F0D01C-0BDF-486B-B4D6-F9918F568861}" destId="{3155553E-AD40-4267-85F3-89EC10F5D70E}" srcOrd="1" destOrd="0" presId="urn:microsoft.com/office/officeart/2005/8/layout/matrix1"/>
    <dgm:cxn modelId="{54BFE1BD-294B-47F8-BC87-12A87D7429EF}" type="presParOf" srcId="{F9F0D01C-0BDF-486B-B4D6-F9918F568861}" destId="{291E2591-E869-4CCD-841A-83F51BC7F918}" srcOrd="2" destOrd="0" presId="urn:microsoft.com/office/officeart/2005/8/layout/matrix1"/>
    <dgm:cxn modelId="{85F76596-4AFE-469F-86B8-0D831719496F}" type="presParOf" srcId="{F9F0D01C-0BDF-486B-B4D6-F9918F568861}" destId="{E9EE4E26-8F39-4129-833B-154F59B98A39}" srcOrd="3" destOrd="0" presId="urn:microsoft.com/office/officeart/2005/8/layout/matrix1"/>
    <dgm:cxn modelId="{C64AE5F0-94DC-48D4-9A12-9F7BB176D697}" type="presParOf" srcId="{F9F0D01C-0BDF-486B-B4D6-F9918F568861}" destId="{5F0E905B-4258-4DC4-BDD5-E4706FC93B2A}" srcOrd="4" destOrd="0" presId="urn:microsoft.com/office/officeart/2005/8/layout/matrix1"/>
    <dgm:cxn modelId="{14B29CCC-F238-46ED-9329-F25C85F2BE4C}" type="presParOf" srcId="{F9F0D01C-0BDF-486B-B4D6-F9918F568861}" destId="{BE2849C9-74C5-4FD7-8131-5D1EB6425FC9}" srcOrd="5" destOrd="0" presId="urn:microsoft.com/office/officeart/2005/8/layout/matrix1"/>
    <dgm:cxn modelId="{5A045595-1B51-44CF-9D2C-E8E38464C90A}" type="presParOf" srcId="{F9F0D01C-0BDF-486B-B4D6-F9918F568861}" destId="{585DC458-CAF7-4DB3-9B80-5E64F1E311C5}" srcOrd="6" destOrd="0" presId="urn:microsoft.com/office/officeart/2005/8/layout/matrix1"/>
    <dgm:cxn modelId="{4DDCBC24-3BBC-4E61-9681-9CCD1FBF1886}" type="presParOf" srcId="{F9F0D01C-0BDF-486B-B4D6-F9918F568861}" destId="{CE9CE30E-E39F-4572-BB11-7918E589288D}" srcOrd="7" destOrd="0" presId="urn:microsoft.com/office/officeart/2005/8/layout/matrix1"/>
    <dgm:cxn modelId="{9C1158DF-74E3-47BD-9555-63D5D0EB0722}" type="presParOf" srcId="{CCA01605-848A-4BFE-ACE6-70787D835E5E}" destId="{C89E0CBE-F622-40AF-BDE2-313A2D0F3FBE}" srcOrd="1" destOrd="0" presId="urn:microsoft.com/office/officeart/2005/8/layout/matrix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81DA6-B2D9-4922-9984-B2350F98B98B}">
      <dsp:nvSpPr>
        <dsp:cNvPr id="0" name=""/>
        <dsp:cNvSpPr/>
      </dsp:nvSpPr>
      <dsp:spPr>
        <a:xfrm>
          <a:off x="2689813" y="36"/>
          <a:ext cx="3026040" cy="145497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Sepsis is a life-threatening condition that is associated with increased mortality. </a:t>
          </a:r>
          <a:endParaRPr lang="en-GB" sz="1400" kern="1200" dirty="0"/>
        </a:p>
      </dsp:txBody>
      <dsp:txXfrm>
        <a:off x="2760839" y="71062"/>
        <a:ext cx="2883988" cy="1312921"/>
      </dsp:txXfrm>
    </dsp:sp>
    <dsp:sp modelId="{C4C976DB-7727-48B4-A661-DBD464C315DE}">
      <dsp:nvSpPr>
        <dsp:cNvPr id="0" name=""/>
        <dsp:cNvSpPr/>
      </dsp:nvSpPr>
      <dsp:spPr>
        <a:xfrm>
          <a:off x="2689813" y="1527758"/>
          <a:ext cx="3026040" cy="145497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Artificial intelligence tools can inform clinical decision-making by flagging patients who may be at risk of developing infection and subsequent sepsis and assist clinicians with their care management. </a:t>
          </a:r>
          <a:endParaRPr lang="en-GB" sz="1400" kern="1200" dirty="0"/>
        </a:p>
      </dsp:txBody>
      <dsp:txXfrm>
        <a:off x="2760839" y="1598784"/>
        <a:ext cx="2883988" cy="1312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0513F-13C0-48C3-82E3-8CC376E38392}">
      <dsp:nvSpPr>
        <dsp:cNvPr id="0" name=""/>
        <dsp:cNvSpPr/>
      </dsp:nvSpPr>
      <dsp:spPr>
        <a:xfrm>
          <a:off x="4726" y="0"/>
          <a:ext cx="4832998" cy="11176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identify the optimal predictors toolkit, that is needed for highly sensitive and specific machine learning models to predict the likelihood of an infection and subsequent sepsis. </a:t>
          </a:r>
          <a:endParaRPr lang="en-GB" sz="1800" kern="1200" dirty="0"/>
        </a:p>
      </dsp:txBody>
      <dsp:txXfrm>
        <a:off x="37459" y="32733"/>
        <a:ext cx="4767532" cy="1052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7892-1F0E-42C6-A48F-684E99F63614}">
      <dsp:nvSpPr>
        <dsp:cNvPr id="0" name=""/>
        <dsp:cNvSpPr/>
      </dsp:nvSpPr>
      <dsp:spPr>
        <a:xfrm>
          <a:off x="3134657" y="2565"/>
          <a:ext cx="1371936" cy="685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Search databases</a:t>
          </a:r>
        </a:p>
      </dsp:txBody>
      <dsp:txXfrm>
        <a:off x="3154748" y="22656"/>
        <a:ext cx="1331754" cy="645786"/>
      </dsp:txXfrm>
    </dsp:sp>
    <dsp:sp modelId="{AD4C3DF4-8A4F-41D7-8D52-F2BD74C03167}">
      <dsp:nvSpPr>
        <dsp:cNvPr id="0" name=""/>
        <dsp:cNvSpPr/>
      </dsp:nvSpPr>
      <dsp:spPr>
        <a:xfrm>
          <a:off x="3271850" y="688533"/>
          <a:ext cx="137193" cy="51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76"/>
              </a:lnTo>
              <a:lnTo>
                <a:pt x="137193" y="51447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52456-6D50-4D38-BC22-E14CDA342715}">
      <dsp:nvSpPr>
        <dsp:cNvPr id="0" name=""/>
        <dsp:cNvSpPr/>
      </dsp:nvSpPr>
      <dsp:spPr>
        <a:xfrm>
          <a:off x="3409044" y="860025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/>
            <a:t>Medline, CINAHL, and Embase databases were examined using appropriate sets of keywords. </a:t>
          </a:r>
          <a:endParaRPr lang="en-GB" sz="700" b="1" kern="1200" dirty="0"/>
        </a:p>
      </dsp:txBody>
      <dsp:txXfrm>
        <a:off x="3429135" y="880116"/>
        <a:ext cx="1057367" cy="645786"/>
      </dsp:txXfrm>
    </dsp:sp>
    <dsp:sp modelId="{A5201A7D-968B-475D-A03F-77821E21298F}">
      <dsp:nvSpPr>
        <dsp:cNvPr id="0" name=""/>
        <dsp:cNvSpPr/>
      </dsp:nvSpPr>
      <dsp:spPr>
        <a:xfrm>
          <a:off x="3271850" y="688533"/>
          <a:ext cx="137193" cy="137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936"/>
              </a:lnTo>
              <a:lnTo>
                <a:pt x="137193" y="137193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7541C-5AFA-4E54-A9ED-628983B0D15A}">
      <dsp:nvSpPr>
        <dsp:cNvPr id="0" name=""/>
        <dsp:cNvSpPr/>
      </dsp:nvSpPr>
      <dsp:spPr>
        <a:xfrm>
          <a:off x="3409044" y="1717486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/>
            <a:t>Search timeframe:1st January 2000 till the 5th October 2020</a:t>
          </a:r>
          <a:endParaRPr lang="en-GB" sz="700" b="1" kern="1200" dirty="0"/>
        </a:p>
      </dsp:txBody>
      <dsp:txXfrm>
        <a:off x="3429135" y="1737577"/>
        <a:ext cx="1057367" cy="645786"/>
      </dsp:txXfrm>
    </dsp:sp>
    <dsp:sp modelId="{5EA5131B-B0FD-4D66-A8DD-E8B9A0171F5B}">
      <dsp:nvSpPr>
        <dsp:cNvPr id="0" name=""/>
        <dsp:cNvSpPr/>
      </dsp:nvSpPr>
      <dsp:spPr>
        <a:xfrm>
          <a:off x="4849578" y="2565"/>
          <a:ext cx="1371936" cy="685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Inclusion and exclusion</a:t>
          </a:r>
        </a:p>
      </dsp:txBody>
      <dsp:txXfrm>
        <a:off x="4869669" y="22656"/>
        <a:ext cx="1331754" cy="645786"/>
      </dsp:txXfrm>
    </dsp:sp>
    <dsp:sp modelId="{B454A923-4BE1-40A5-A902-6408103FB301}">
      <dsp:nvSpPr>
        <dsp:cNvPr id="0" name=""/>
        <dsp:cNvSpPr/>
      </dsp:nvSpPr>
      <dsp:spPr>
        <a:xfrm>
          <a:off x="4986771" y="688533"/>
          <a:ext cx="137193" cy="51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76"/>
              </a:lnTo>
              <a:lnTo>
                <a:pt x="137193" y="51447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1B6F6-2961-4522-9478-B33D8EE773BA}">
      <dsp:nvSpPr>
        <dsp:cNvPr id="0" name=""/>
        <dsp:cNvSpPr/>
      </dsp:nvSpPr>
      <dsp:spPr>
        <a:xfrm>
          <a:off x="5123965" y="860025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Quantitative studies</a:t>
          </a:r>
          <a:endParaRPr lang="en-GB" sz="1200" kern="1200" dirty="0"/>
        </a:p>
      </dsp:txBody>
      <dsp:txXfrm>
        <a:off x="5144056" y="880116"/>
        <a:ext cx="1057367" cy="645786"/>
      </dsp:txXfrm>
    </dsp:sp>
    <dsp:sp modelId="{23CA6CE1-5C43-42E3-A21E-DE4D81FB9F6F}">
      <dsp:nvSpPr>
        <dsp:cNvPr id="0" name=""/>
        <dsp:cNvSpPr/>
      </dsp:nvSpPr>
      <dsp:spPr>
        <a:xfrm>
          <a:off x="4986771" y="688533"/>
          <a:ext cx="137193" cy="137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936"/>
              </a:lnTo>
              <a:lnTo>
                <a:pt x="137193" y="137193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C77AA-5BAE-4FB3-9999-FA2B1C82E3CD}">
      <dsp:nvSpPr>
        <dsp:cNvPr id="0" name=""/>
        <dsp:cNvSpPr/>
      </dsp:nvSpPr>
      <dsp:spPr>
        <a:xfrm>
          <a:off x="5123965" y="1717486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Developed predictive machine learning models</a:t>
          </a:r>
          <a:endParaRPr lang="en-GB" sz="1000" kern="1200" dirty="0"/>
        </a:p>
      </dsp:txBody>
      <dsp:txXfrm>
        <a:off x="5144056" y="1737577"/>
        <a:ext cx="1057367" cy="645786"/>
      </dsp:txXfrm>
    </dsp:sp>
    <dsp:sp modelId="{689CDB9C-1FC8-4A49-876C-49345CC2C046}">
      <dsp:nvSpPr>
        <dsp:cNvPr id="0" name=""/>
        <dsp:cNvSpPr/>
      </dsp:nvSpPr>
      <dsp:spPr>
        <a:xfrm>
          <a:off x="4986771" y="688533"/>
          <a:ext cx="137193" cy="2229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397"/>
              </a:lnTo>
              <a:lnTo>
                <a:pt x="137193" y="222939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9ABB1-FB86-418E-A121-DF27A1D7CC68}">
      <dsp:nvSpPr>
        <dsp:cNvPr id="0" name=""/>
        <dsp:cNvSpPr/>
      </dsp:nvSpPr>
      <dsp:spPr>
        <a:xfrm>
          <a:off x="5123965" y="2574946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Sepsis associated with bacterial infection</a:t>
          </a:r>
          <a:endParaRPr lang="en-GB" sz="1100" kern="1200" dirty="0"/>
        </a:p>
      </dsp:txBody>
      <dsp:txXfrm>
        <a:off x="5144056" y="2595037"/>
        <a:ext cx="1057367" cy="645786"/>
      </dsp:txXfrm>
    </dsp:sp>
    <dsp:sp modelId="{DDBE7D13-9368-49CB-B6A2-E5B179AE1B02}">
      <dsp:nvSpPr>
        <dsp:cNvPr id="0" name=""/>
        <dsp:cNvSpPr/>
      </dsp:nvSpPr>
      <dsp:spPr>
        <a:xfrm>
          <a:off x="4986771" y="688533"/>
          <a:ext cx="137193" cy="308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857"/>
              </a:lnTo>
              <a:lnTo>
                <a:pt x="137193" y="308685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83B87-CD41-4BF2-888F-AE20D5851882}">
      <dsp:nvSpPr>
        <dsp:cNvPr id="0" name=""/>
        <dsp:cNvSpPr/>
      </dsp:nvSpPr>
      <dsp:spPr>
        <a:xfrm>
          <a:off x="5123965" y="3432407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Adult population (&gt;18 years)</a:t>
          </a:r>
          <a:endParaRPr lang="en-GB" sz="1100" kern="1200" dirty="0"/>
        </a:p>
      </dsp:txBody>
      <dsp:txXfrm>
        <a:off x="5144056" y="3452498"/>
        <a:ext cx="1057367" cy="645786"/>
      </dsp:txXfrm>
    </dsp:sp>
    <dsp:sp modelId="{24B6D4EA-45E7-4F1B-91FB-2E23A3425511}">
      <dsp:nvSpPr>
        <dsp:cNvPr id="0" name=""/>
        <dsp:cNvSpPr/>
      </dsp:nvSpPr>
      <dsp:spPr>
        <a:xfrm>
          <a:off x="4986771" y="688533"/>
          <a:ext cx="137193" cy="394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318"/>
              </a:lnTo>
              <a:lnTo>
                <a:pt x="137193" y="394431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4C8C2-6E77-48AB-9322-C65859BEA83A}">
      <dsp:nvSpPr>
        <dsp:cNvPr id="0" name=""/>
        <dsp:cNvSpPr/>
      </dsp:nvSpPr>
      <dsp:spPr>
        <a:xfrm>
          <a:off x="5123965" y="4289867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All care settings. </a:t>
          </a:r>
          <a:endParaRPr lang="en-GB" sz="1100" kern="1200" dirty="0"/>
        </a:p>
      </dsp:txBody>
      <dsp:txXfrm>
        <a:off x="5144056" y="4309958"/>
        <a:ext cx="1057367" cy="645786"/>
      </dsp:txXfrm>
    </dsp:sp>
    <dsp:sp modelId="{1FC1286B-4DFA-4C20-834A-C20C587FA8DF}">
      <dsp:nvSpPr>
        <dsp:cNvPr id="0" name=""/>
        <dsp:cNvSpPr/>
      </dsp:nvSpPr>
      <dsp:spPr>
        <a:xfrm>
          <a:off x="6564499" y="2565"/>
          <a:ext cx="1371936" cy="685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Data synthesis and extraction</a:t>
          </a:r>
          <a:endParaRPr lang="en-GB" sz="1500" kern="1200" dirty="0"/>
        </a:p>
      </dsp:txBody>
      <dsp:txXfrm>
        <a:off x="6584590" y="22656"/>
        <a:ext cx="1331754" cy="645786"/>
      </dsp:txXfrm>
    </dsp:sp>
    <dsp:sp modelId="{6667F5AB-EC64-41C8-8751-EDDB9CC35F40}">
      <dsp:nvSpPr>
        <dsp:cNvPr id="0" name=""/>
        <dsp:cNvSpPr/>
      </dsp:nvSpPr>
      <dsp:spPr>
        <a:xfrm>
          <a:off x="6701692" y="688533"/>
          <a:ext cx="137193" cy="51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76"/>
              </a:lnTo>
              <a:lnTo>
                <a:pt x="137193" y="51447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A152D-925F-4D5E-841B-3DCC904F2AFE}">
      <dsp:nvSpPr>
        <dsp:cNvPr id="0" name=""/>
        <dsp:cNvSpPr/>
      </dsp:nvSpPr>
      <dsp:spPr>
        <a:xfrm>
          <a:off x="6838886" y="860025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 pre-designed data extraction sheet for data extraction. </a:t>
          </a:r>
          <a:endParaRPr lang="en-GB" sz="1000" kern="1200" dirty="0"/>
        </a:p>
      </dsp:txBody>
      <dsp:txXfrm>
        <a:off x="6858977" y="880116"/>
        <a:ext cx="1057367" cy="645786"/>
      </dsp:txXfrm>
    </dsp:sp>
    <dsp:sp modelId="{B1AF5661-8509-418B-BB71-8941ED2F9B09}">
      <dsp:nvSpPr>
        <dsp:cNvPr id="0" name=""/>
        <dsp:cNvSpPr/>
      </dsp:nvSpPr>
      <dsp:spPr>
        <a:xfrm>
          <a:off x="6701692" y="688533"/>
          <a:ext cx="137193" cy="137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936"/>
              </a:lnTo>
              <a:lnTo>
                <a:pt x="137193" y="137193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15DDC-264E-4D8B-96D3-05E37E7409EF}">
      <dsp:nvSpPr>
        <dsp:cNvPr id="0" name=""/>
        <dsp:cNvSpPr/>
      </dsp:nvSpPr>
      <dsp:spPr>
        <a:xfrm>
          <a:off x="6838886" y="1717486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Narrative synthesis of studies. </a:t>
          </a:r>
          <a:endParaRPr lang="en-GB" sz="1100" kern="1200" dirty="0"/>
        </a:p>
      </dsp:txBody>
      <dsp:txXfrm>
        <a:off x="6858977" y="1737577"/>
        <a:ext cx="1057367" cy="645786"/>
      </dsp:txXfrm>
    </dsp:sp>
    <dsp:sp modelId="{BF0946B4-6EF5-4D17-B387-01175727AFCB}">
      <dsp:nvSpPr>
        <dsp:cNvPr id="0" name=""/>
        <dsp:cNvSpPr/>
      </dsp:nvSpPr>
      <dsp:spPr>
        <a:xfrm>
          <a:off x="6701692" y="688533"/>
          <a:ext cx="137193" cy="2229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397"/>
              </a:lnTo>
              <a:lnTo>
                <a:pt x="137193" y="222939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7DD31-6AE3-44CB-B283-6F134CDBE03F}">
      <dsp:nvSpPr>
        <dsp:cNvPr id="0" name=""/>
        <dsp:cNvSpPr/>
      </dsp:nvSpPr>
      <dsp:spPr>
        <a:xfrm>
          <a:off x="6838886" y="2574946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7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Quality assessment was performed using Newcastle-Ottawa Quality Assessment scale. </a:t>
          </a:r>
          <a:endParaRPr lang="en-GB" sz="700" kern="1200" dirty="0"/>
        </a:p>
      </dsp:txBody>
      <dsp:txXfrm>
        <a:off x="6858977" y="2595037"/>
        <a:ext cx="1057367" cy="645786"/>
      </dsp:txXfrm>
    </dsp:sp>
    <dsp:sp modelId="{75167C9E-64E4-48AA-B83B-C6EE95612DBB}">
      <dsp:nvSpPr>
        <dsp:cNvPr id="0" name=""/>
        <dsp:cNvSpPr/>
      </dsp:nvSpPr>
      <dsp:spPr>
        <a:xfrm>
          <a:off x="8279420" y="2565"/>
          <a:ext cx="1371936" cy="685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Registration</a:t>
          </a:r>
        </a:p>
      </dsp:txBody>
      <dsp:txXfrm>
        <a:off x="8299511" y="22656"/>
        <a:ext cx="1331754" cy="645786"/>
      </dsp:txXfrm>
    </dsp:sp>
    <dsp:sp modelId="{E584BBC1-A857-48C1-9E85-3CB9169C15C4}">
      <dsp:nvSpPr>
        <dsp:cNvPr id="0" name=""/>
        <dsp:cNvSpPr/>
      </dsp:nvSpPr>
      <dsp:spPr>
        <a:xfrm>
          <a:off x="8416613" y="688533"/>
          <a:ext cx="137193" cy="51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76"/>
              </a:lnTo>
              <a:lnTo>
                <a:pt x="137193" y="51447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B3662-E95C-484B-B3A6-43A5F7AB68D8}">
      <dsp:nvSpPr>
        <dsp:cNvPr id="0" name=""/>
        <dsp:cNvSpPr/>
      </dsp:nvSpPr>
      <dsp:spPr>
        <a:xfrm>
          <a:off x="8553807" y="860025"/>
          <a:ext cx="1097549" cy="68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7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This systematic review was registered in PROSPERO database (CRD42020158685).</a:t>
          </a:r>
          <a:endParaRPr lang="en-GB" sz="700" kern="1200" dirty="0"/>
        </a:p>
      </dsp:txBody>
      <dsp:txXfrm>
        <a:off x="8573898" y="880116"/>
        <a:ext cx="1057367" cy="645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B3F2-5539-459F-B61B-B6AC136DA0F2}">
      <dsp:nvSpPr>
        <dsp:cNvPr id="0" name=""/>
        <dsp:cNvSpPr/>
      </dsp:nvSpPr>
      <dsp:spPr>
        <a:xfrm>
          <a:off x="476424" y="492551"/>
          <a:ext cx="1587404" cy="158775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0F72C-71A1-4283-A47E-1C598985BB63}">
      <dsp:nvSpPr>
        <dsp:cNvPr id="0" name=""/>
        <dsp:cNvSpPr/>
      </dsp:nvSpPr>
      <dsp:spPr>
        <a:xfrm>
          <a:off x="826979" y="1067319"/>
          <a:ext cx="885786" cy="44282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13/194</a:t>
          </a:r>
        </a:p>
      </dsp:txBody>
      <dsp:txXfrm>
        <a:off x="826979" y="1067319"/>
        <a:ext cx="885786" cy="442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B3F2-5539-459F-B61B-B6AC136DA0F2}">
      <dsp:nvSpPr>
        <dsp:cNvPr id="0" name=""/>
        <dsp:cNvSpPr/>
      </dsp:nvSpPr>
      <dsp:spPr>
        <a:xfrm>
          <a:off x="399006" y="506634"/>
          <a:ext cx="1587404" cy="158775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0F72C-71A1-4283-A47E-1C598985BB63}">
      <dsp:nvSpPr>
        <dsp:cNvPr id="0" name=""/>
        <dsp:cNvSpPr/>
      </dsp:nvSpPr>
      <dsp:spPr>
        <a:xfrm>
          <a:off x="826979" y="1067319"/>
          <a:ext cx="885786" cy="44282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7/13</a:t>
          </a:r>
        </a:p>
      </dsp:txBody>
      <dsp:txXfrm>
        <a:off x="826979" y="1067319"/>
        <a:ext cx="885786" cy="442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1A569-4B1D-42AC-883C-4A1AAFC48AF8}">
      <dsp:nvSpPr>
        <dsp:cNvPr id="0" name=""/>
        <dsp:cNvSpPr/>
      </dsp:nvSpPr>
      <dsp:spPr>
        <a:xfrm>
          <a:off x="5901" y="169640"/>
          <a:ext cx="882015" cy="52920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</a:t>
          </a:r>
        </a:p>
      </dsp:txBody>
      <dsp:txXfrm>
        <a:off x="5901" y="169640"/>
        <a:ext cx="882015" cy="529209"/>
      </dsp:txXfrm>
    </dsp:sp>
    <dsp:sp modelId="{EB682F19-4B8E-45F5-8A7A-F48E1D00EFF2}">
      <dsp:nvSpPr>
        <dsp:cNvPr id="0" name=""/>
        <dsp:cNvSpPr/>
      </dsp:nvSpPr>
      <dsp:spPr>
        <a:xfrm>
          <a:off x="976119" y="169640"/>
          <a:ext cx="882015" cy="529209"/>
        </a:xfrm>
        <a:prstGeom prst="rect">
          <a:avLst/>
        </a:prstGeom>
        <a:solidFill>
          <a:schemeClr val="accent2">
            <a:shade val="50000"/>
            <a:hueOff val="-52393"/>
            <a:satOff val="-3267"/>
            <a:lumOff val="70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Gender</a:t>
          </a:r>
        </a:p>
      </dsp:txBody>
      <dsp:txXfrm>
        <a:off x="976119" y="169640"/>
        <a:ext cx="882015" cy="529209"/>
      </dsp:txXfrm>
    </dsp:sp>
    <dsp:sp modelId="{877A92D0-E6D6-4A33-99E5-434C38D5DBCE}">
      <dsp:nvSpPr>
        <dsp:cNvPr id="0" name=""/>
        <dsp:cNvSpPr/>
      </dsp:nvSpPr>
      <dsp:spPr>
        <a:xfrm>
          <a:off x="1946337" y="169640"/>
          <a:ext cx="882015" cy="529209"/>
        </a:xfrm>
        <a:prstGeom prst="rect">
          <a:avLst/>
        </a:prstGeom>
        <a:solidFill>
          <a:schemeClr val="accent2">
            <a:shade val="50000"/>
            <a:hueOff val="-104786"/>
            <a:satOff val="-6534"/>
            <a:lumOff val="141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Smoking</a:t>
          </a:r>
        </a:p>
      </dsp:txBody>
      <dsp:txXfrm>
        <a:off x="1946337" y="169640"/>
        <a:ext cx="882015" cy="529209"/>
      </dsp:txXfrm>
    </dsp:sp>
    <dsp:sp modelId="{9335943E-880A-48A5-9E55-F5DD2C861470}">
      <dsp:nvSpPr>
        <dsp:cNvPr id="0" name=""/>
        <dsp:cNvSpPr/>
      </dsp:nvSpPr>
      <dsp:spPr>
        <a:xfrm>
          <a:off x="2916554" y="169640"/>
          <a:ext cx="882015" cy="529209"/>
        </a:xfrm>
        <a:prstGeom prst="rect">
          <a:avLst/>
        </a:prstGeom>
        <a:solidFill>
          <a:schemeClr val="accent2">
            <a:shade val="50000"/>
            <a:hueOff val="-157179"/>
            <a:satOff val="-9801"/>
            <a:lumOff val="21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Alcohol intake</a:t>
          </a:r>
        </a:p>
      </dsp:txBody>
      <dsp:txXfrm>
        <a:off x="2916554" y="169640"/>
        <a:ext cx="882015" cy="529209"/>
      </dsp:txXfrm>
    </dsp:sp>
    <dsp:sp modelId="{87E805A7-B628-46FE-A3CF-F84590D02797}">
      <dsp:nvSpPr>
        <dsp:cNvPr id="0" name=""/>
        <dsp:cNvSpPr/>
      </dsp:nvSpPr>
      <dsp:spPr>
        <a:xfrm>
          <a:off x="3886772" y="169640"/>
          <a:ext cx="882015" cy="529209"/>
        </a:xfrm>
        <a:prstGeom prst="rect">
          <a:avLst/>
        </a:prstGeom>
        <a:solidFill>
          <a:schemeClr val="accent2">
            <a:shade val="50000"/>
            <a:hueOff val="-209572"/>
            <a:satOff val="-13067"/>
            <a:lumOff val="283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Heart rate</a:t>
          </a:r>
        </a:p>
      </dsp:txBody>
      <dsp:txXfrm>
        <a:off x="3886772" y="169640"/>
        <a:ext cx="882015" cy="529209"/>
      </dsp:txXfrm>
    </dsp:sp>
    <dsp:sp modelId="{FF055EBB-2AA2-444E-8795-2870CF5FB487}">
      <dsp:nvSpPr>
        <dsp:cNvPr id="0" name=""/>
        <dsp:cNvSpPr/>
      </dsp:nvSpPr>
      <dsp:spPr>
        <a:xfrm>
          <a:off x="4856989" y="169640"/>
          <a:ext cx="882015" cy="529209"/>
        </a:xfrm>
        <a:prstGeom prst="rect">
          <a:avLst/>
        </a:prstGeom>
        <a:solidFill>
          <a:schemeClr val="accent2">
            <a:shade val="50000"/>
            <a:hueOff val="-261965"/>
            <a:satOff val="-16334"/>
            <a:lumOff val="354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pressure</a:t>
          </a:r>
        </a:p>
      </dsp:txBody>
      <dsp:txXfrm>
        <a:off x="4856989" y="169640"/>
        <a:ext cx="882015" cy="529209"/>
      </dsp:txXfrm>
    </dsp:sp>
    <dsp:sp modelId="{1FDED19F-15E1-4C42-BADF-7F2BFB02A1A4}">
      <dsp:nvSpPr>
        <dsp:cNvPr id="0" name=""/>
        <dsp:cNvSpPr/>
      </dsp:nvSpPr>
      <dsp:spPr>
        <a:xfrm>
          <a:off x="5827207" y="169640"/>
          <a:ext cx="882015" cy="529209"/>
        </a:xfrm>
        <a:prstGeom prst="rect">
          <a:avLst/>
        </a:prstGeom>
        <a:solidFill>
          <a:schemeClr val="accent2">
            <a:shade val="50000"/>
            <a:hueOff val="-314358"/>
            <a:satOff val="-19601"/>
            <a:lumOff val="425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Lactate level</a:t>
          </a:r>
        </a:p>
      </dsp:txBody>
      <dsp:txXfrm>
        <a:off x="5827207" y="169640"/>
        <a:ext cx="882015" cy="529209"/>
      </dsp:txXfrm>
    </dsp:sp>
    <dsp:sp modelId="{297D3962-6BF1-421D-913F-41628E32EB77}">
      <dsp:nvSpPr>
        <dsp:cNvPr id="0" name=""/>
        <dsp:cNvSpPr/>
      </dsp:nvSpPr>
      <dsp:spPr>
        <a:xfrm>
          <a:off x="5901" y="787051"/>
          <a:ext cx="882015" cy="529209"/>
        </a:xfrm>
        <a:prstGeom prst="rect">
          <a:avLst/>
        </a:prstGeom>
        <a:solidFill>
          <a:schemeClr val="accent2">
            <a:shade val="50000"/>
            <a:hueOff val="-366751"/>
            <a:satOff val="-22868"/>
            <a:lumOff val="496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CV disease</a:t>
          </a:r>
        </a:p>
      </dsp:txBody>
      <dsp:txXfrm>
        <a:off x="5901" y="787051"/>
        <a:ext cx="882015" cy="529209"/>
      </dsp:txXfrm>
    </dsp:sp>
    <dsp:sp modelId="{08566EB2-892B-4988-A128-E779C047F2D1}">
      <dsp:nvSpPr>
        <dsp:cNvPr id="0" name=""/>
        <dsp:cNvSpPr/>
      </dsp:nvSpPr>
      <dsp:spPr>
        <a:xfrm>
          <a:off x="976119" y="787051"/>
          <a:ext cx="882015" cy="529209"/>
        </a:xfrm>
        <a:prstGeom prst="rect">
          <a:avLst/>
        </a:prstGeom>
        <a:solidFill>
          <a:schemeClr val="accent2">
            <a:shade val="50000"/>
            <a:hueOff val="-314358"/>
            <a:satOff val="-19601"/>
            <a:lumOff val="425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Endocrine disease</a:t>
          </a:r>
        </a:p>
      </dsp:txBody>
      <dsp:txXfrm>
        <a:off x="976119" y="787051"/>
        <a:ext cx="882015" cy="529209"/>
      </dsp:txXfrm>
    </dsp:sp>
    <dsp:sp modelId="{17FF4198-E3F0-48F5-8490-C32B85717A46}">
      <dsp:nvSpPr>
        <dsp:cNvPr id="0" name=""/>
        <dsp:cNvSpPr/>
      </dsp:nvSpPr>
      <dsp:spPr>
        <a:xfrm>
          <a:off x="1946337" y="787051"/>
          <a:ext cx="882015" cy="529209"/>
        </a:xfrm>
        <a:prstGeom prst="rect">
          <a:avLst/>
        </a:prstGeom>
        <a:solidFill>
          <a:schemeClr val="accent2">
            <a:shade val="50000"/>
            <a:hueOff val="-261965"/>
            <a:satOff val="-16334"/>
            <a:lumOff val="354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Cancer</a:t>
          </a:r>
        </a:p>
      </dsp:txBody>
      <dsp:txXfrm>
        <a:off x="1946337" y="787051"/>
        <a:ext cx="882015" cy="529209"/>
      </dsp:txXfrm>
    </dsp:sp>
    <dsp:sp modelId="{033289C6-40AF-4572-A642-9253BEE49B23}">
      <dsp:nvSpPr>
        <dsp:cNvPr id="0" name=""/>
        <dsp:cNvSpPr/>
      </dsp:nvSpPr>
      <dsp:spPr>
        <a:xfrm>
          <a:off x="2916554" y="787051"/>
          <a:ext cx="882015" cy="529209"/>
        </a:xfrm>
        <a:prstGeom prst="rect">
          <a:avLst/>
        </a:prstGeom>
        <a:solidFill>
          <a:schemeClr val="accent2">
            <a:shade val="50000"/>
            <a:hueOff val="-209572"/>
            <a:satOff val="-13067"/>
            <a:lumOff val="283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CKD</a:t>
          </a:r>
        </a:p>
      </dsp:txBody>
      <dsp:txXfrm>
        <a:off x="2916554" y="787051"/>
        <a:ext cx="882015" cy="529209"/>
      </dsp:txXfrm>
    </dsp:sp>
    <dsp:sp modelId="{984BE9AD-3380-4410-BFC2-548A23B9721F}">
      <dsp:nvSpPr>
        <dsp:cNvPr id="0" name=""/>
        <dsp:cNvSpPr/>
      </dsp:nvSpPr>
      <dsp:spPr>
        <a:xfrm>
          <a:off x="3886772" y="787051"/>
          <a:ext cx="882015" cy="529209"/>
        </a:xfrm>
        <a:prstGeom prst="rect">
          <a:avLst/>
        </a:prstGeom>
        <a:solidFill>
          <a:schemeClr val="accent2">
            <a:shade val="50000"/>
            <a:hueOff val="-157179"/>
            <a:satOff val="-9801"/>
            <a:lumOff val="21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WBCs</a:t>
          </a:r>
        </a:p>
      </dsp:txBody>
      <dsp:txXfrm>
        <a:off x="3886772" y="787051"/>
        <a:ext cx="882015" cy="529209"/>
      </dsp:txXfrm>
    </dsp:sp>
    <dsp:sp modelId="{B14279D1-D3D8-476A-9E25-82F72C724CBD}">
      <dsp:nvSpPr>
        <dsp:cNvPr id="0" name=""/>
        <dsp:cNvSpPr/>
      </dsp:nvSpPr>
      <dsp:spPr>
        <a:xfrm>
          <a:off x="4856989" y="787051"/>
          <a:ext cx="882015" cy="529209"/>
        </a:xfrm>
        <a:prstGeom prst="rect">
          <a:avLst/>
        </a:prstGeom>
        <a:solidFill>
          <a:schemeClr val="accent2">
            <a:shade val="50000"/>
            <a:hueOff val="-104786"/>
            <a:satOff val="-6534"/>
            <a:lumOff val="141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Liver dysfunction</a:t>
          </a:r>
        </a:p>
      </dsp:txBody>
      <dsp:txXfrm>
        <a:off x="4856989" y="787051"/>
        <a:ext cx="882015" cy="529209"/>
      </dsp:txXfrm>
    </dsp:sp>
    <dsp:sp modelId="{8C47B985-BBFA-43A6-BFFE-96DEB54BBB54}">
      <dsp:nvSpPr>
        <dsp:cNvPr id="0" name=""/>
        <dsp:cNvSpPr/>
      </dsp:nvSpPr>
      <dsp:spPr>
        <a:xfrm>
          <a:off x="5827207" y="787051"/>
          <a:ext cx="882015" cy="529209"/>
        </a:xfrm>
        <a:prstGeom prst="rect">
          <a:avLst/>
        </a:prstGeom>
        <a:solidFill>
          <a:schemeClr val="accent2">
            <a:shade val="50000"/>
            <a:hueOff val="-52393"/>
            <a:satOff val="-3267"/>
            <a:lumOff val="70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variables for surgical patients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Surgical approach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Pre-operative haematocrit &lt; 30%</a:t>
          </a:r>
        </a:p>
      </dsp:txBody>
      <dsp:txXfrm>
        <a:off x="5827207" y="787051"/>
        <a:ext cx="882015" cy="529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8853-6867-4EF6-9382-35997E10CB5C}">
      <dsp:nvSpPr>
        <dsp:cNvPr id="0" name=""/>
        <dsp:cNvSpPr/>
      </dsp:nvSpPr>
      <dsp:spPr>
        <a:xfrm rot="16200000">
          <a:off x="1321848" y="-1321848"/>
          <a:ext cx="2442653" cy="508635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Inform the management of patients </a:t>
          </a:r>
          <a:r>
            <a:rPr lang="en-GB" sz="2000" kern="1200" dirty="0">
              <a:sym typeface="Wingdings" panose="05000000000000000000" pitchFamily="2" charset="2"/>
            </a:rPr>
            <a:t> </a:t>
          </a:r>
          <a:r>
            <a:rPr lang="en-US" sz="2000" kern="1200" dirty="0">
              <a:sym typeface="Wingdings" panose="05000000000000000000" pitchFamily="2" charset="2"/>
            </a:rPr>
            <a:t>correcting patient’s blood glucose or blood pressure before surgery, use of early antibiotics and IV fluid..</a:t>
          </a:r>
          <a:r>
            <a:rPr lang="en-US" sz="2000" kern="1200" dirty="0" err="1">
              <a:sym typeface="Wingdings" panose="05000000000000000000" pitchFamily="2" charset="2"/>
            </a:rPr>
            <a:t>etc</a:t>
          </a:r>
          <a:r>
            <a:rPr lang="en-US" sz="2000" kern="1200" dirty="0">
              <a:sym typeface="Wingdings" panose="05000000000000000000" pitchFamily="2" charset="2"/>
            </a:rPr>
            <a:t>.</a:t>
          </a:r>
          <a:endParaRPr lang="en-GB" sz="2000" kern="1200" dirty="0"/>
        </a:p>
      </dsp:txBody>
      <dsp:txXfrm rot="5400000">
        <a:off x="0" y="0"/>
        <a:ext cx="5086350" cy="1831990"/>
      </dsp:txXfrm>
    </dsp:sp>
    <dsp:sp modelId="{291E2591-E869-4CCD-841A-83F51BC7F918}">
      <dsp:nvSpPr>
        <dsp:cNvPr id="0" name=""/>
        <dsp:cNvSpPr/>
      </dsp:nvSpPr>
      <dsp:spPr>
        <a:xfrm>
          <a:off x="5086350" y="0"/>
          <a:ext cx="5086350" cy="244265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Concentrate finite resources to those patients who are most at risk.</a:t>
          </a:r>
        </a:p>
      </dsp:txBody>
      <dsp:txXfrm>
        <a:off x="5086350" y="0"/>
        <a:ext cx="5086350" cy="1831990"/>
      </dsp:txXfrm>
    </dsp:sp>
    <dsp:sp modelId="{5F0E905B-4258-4DC4-BDD5-E4706FC93B2A}">
      <dsp:nvSpPr>
        <dsp:cNvPr id="0" name=""/>
        <dsp:cNvSpPr/>
      </dsp:nvSpPr>
      <dsp:spPr>
        <a:xfrm rot="10800000">
          <a:off x="0" y="2442653"/>
          <a:ext cx="5086350" cy="244265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Producing a set of predictors </a:t>
          </a:r>
          <a:r>
            <a:rPr lang="en-GB" sz="2200" kern="1200" dirty="0">
              <a:sym typeface="Wingdings" panose="05000000000000000000" pitchFamily="2" charset="2"/>
            </a:rPr>
            <a:t> </a:t>
          </a:r>
          <a:r>
            <a:rPr lang="en-GB" sz="2200" kern="1200" dirty="0"/>
            <a:t>guide future studies for more sensitive and specific algorithms</a:t>
          </a:r>
        </a:p>
      </dsp:txBody>
      <dsp:txXfrm rot="10800000">
        <a:off x="0" y="3053316"/>
        <a:ext cx="5086350" cy="1831990"/>
      </dsp:txXfrm>
    </dsp:sp>
    <dsp:sp modelId="{585DC458-CAF7-4DB3-9B80-5E64F1E311C5}">
      <dsp:nvSpPr>
        <dsp:cNvPr id="0" name=""/>
        <dsp:cNvSpPr/>
      </dsp:nvSpPr>
      <dsp:spPr>
        <a:xfrm rot="5400000">
          <a:off x="6408199" y="1120805"/>
          <a:ext cx="2442653" cy="508635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Increased predictive time window </a:t>
          </a:r>
          <a:r>
            <a:rPr lang="en-GB" sz="2200" kern="1200" dirty="0">
              <a:sym typeface="Wingdings" panose="05000000000000000000" pitchFamily="2" charset="2"/>
            </a:rPr>
            <a:t></a:t>
          </a:r>
          <a:r>
            <a:rPr lang="en-GB" sz="2200" kern="1200" dirty="0"/>
            <a:t>Allow for preventive clinical measures</a:t>
          </a:r>
        </a:p>
      </dsp:txBody>
      <dsp:txXfrm rot="-5400000">
        <a:off x="5086350" y="3053316"/>
        <a:ext cx="5086350" cy="1831990"/>
      </dsp:txXfrm>
    </dsp:sp>
    <dsp:sp modelId="{C89E0CBE-F622-40AF-BDE2-313A2D0F3FBE}">
      <dsp:nvSpPr>
        <dsp:cNvPr id="0" name=""/>
        <dsp:cNvSpPr/>
      </dsp:nvSpPr>
      <dsp:spPr>
        <a:xfrm>
          <a:off x="3560445" y="1831990"/>
          <a:ext cx="3051810" cy="122132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>
              <a:solidFill>
                <a:schemeClr val="tx1"/>
              </a:solidFill>
              <a:effectLst/>
            </a:rPr>
            <a:t>Predictive models</a:t>
          </a:r>
        </a:p>
      </dsp:txBody>
      <dsp:txXfrm>
        <a:off x="3620065" y="1891610"/>
        <a:ext cx="2932570" cy="110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38AD2-416C-4C74-8987-2B09C7081179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7C088-657D-41E0-AE2F-BD4BC96E0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2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87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2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1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34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8978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3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5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7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6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4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8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631036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4004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012692"/>
            <a:ext cx="831959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38308160"/>
      </p:ext>
    </p:extLst>
  </p:cSld>
  <p:clrMapOvr>
    <a:masterClrMapping/>
  </p:clrMapOvr>
  <p:transition spd="slow" advClick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0850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5769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6758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9088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541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5959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7052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780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D98B9-6B1E-4906-B298-52085E704570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C57EC7-E30A-4B35-9703-71EC0C398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0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doi.org/10.1016/j.ijmedinf.2021.104457" TargetMode="External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3ACE0436-0037-4A46-9C44-2EB95BF308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E6FF9D-6599-42FC-BD0E-BAA1B1997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DBB0AA6-7F94-4001-ABF6-A3CA0F409B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7003DED6-9766-451D-9512-3CDBB824E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gital Health in Developing Economies | ESA Business Applications">
            <a:extLst>
              <a:ext uri="{FF2B5EF4-FFF2-40B4-BE49-F238E27FC236}">
                <a16:creationId xmlns:a16="http://schemas.microsoft.com/office/drawing/2014/main" id="{0FAA47AB-1B78-43F2-9B06-BB26AAE2F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3580"/>
          <a:stretch/>
        </p:blipFill>
        <p:spPr bwMode="auto">
          <a:xfrm>
            <a:off x="480691" y="494555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78">
            <a:extLst>
              <a:ext uri="{FF2B5EF4-FFF2-40B4-BE49-F238E27FC236}">
                <a16:creationId xmlns:a16="http://schemas.microsoft.com/office/drawing/2014/main" id="{D930E1C8-A006-4C3D-B788-E2A215D4D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40784" cy="5728876"/>
            <a:chOff x="574020" y="519524"/>
            <a:chExt cx="11040784" cy="572887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E59BAFF-FB0B-4B05-AD07-67CDC8F878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7916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1034" name="Oval 89">
                <a:extLst>
                  <a:ext uri="{FF2B5EF4-FFF2-40B4-BE49-F238E27FC236}">
                    <a16:creationId xmlns:a16="http://schemas.microsoft.com/office/drawing/2014/main" id="{ADFEE048-5DE7-45A6-A8E0-4D6D87B9B0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Donut 38">
                <a:extLst>
                  <a:ext uri="{FF2B5EF4-FFF2-40B4-BE49-F238E27FC236}">
                    <a16:creationId xmlns:a16="http://schemas.microsoft.com/office/drawing/2014/main" id="{D204E3A8-3FEC-4B1F-B5D9-CA1522125E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668DDEE-F61A-453E-A37C-40C58FC291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7916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1036" name="Oval 87">
                <a:extLst>
                  <a:ext uri="{FF2B5EF4-FFF2-40B4-BE49-F238E27FC236}">
                    <a16:creationId xmlns:a16="http://schemas.microsoft.com/office/drawing/2014/main" id="{2236DBE9-35C5-424B-91A5-406CB3D830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Donut 36">
                <a:extLst>
                  <a:ext uri="{FF2B5EF4-FFF2-40B4-BE49-F238E27FC236}">
                    <a16:creationId xmlns:a16="http://schemas.microsoft.com/office/drawing/2014/main" id="{6C1F5116-F838-42E0-BE17-D989691AC4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473E2CA-A212-4288-B56F-080CB4316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1038" name="Oval 85">
                <a:extLst>
                  <a:ext uri="{FF2B5EF4-FFF2-40B4-BE49-F238E27FC236}">
                    <a16:creationId xmlns:a16="http://schemas.microsoft.com/office/drawing/2014/main" id="{EC4AE6B7-4506-4D67-8958-54DAE8BB7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Donut 34">
                <a:extLst>
                  <a:ext uri="{FF2B5EF4-FFF2-40B4-BE49-F238E27FC236}">
                    <a16:creationId xmlns:a16="http://schemas.microsoft.com/office/drawing/2014/main" id="{7F9C18FB-7409-47FC-AC1E-25D8D92B43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91379F8-E11E-4853-9E20-E5E2A34F8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1040" name="Oval 83">
                <a:extLst>
                  <a:ext uri="{FF2B5EF4-FFF2-40B4-BE49-F238E27FC236}">
                    <a16:creationId xmlns:a16="http://schemas.microsoft.com/office/drawing/2014/main" id="{00D31A90-2F39-4199-BEE6-8C279A36A1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Donut 32">
                <a:extLst>
                  <a:ext uri="{FF2B5EF4-FFF2-40B4-BE49-F238E27FC236}">
                    <a16:creationId xmlns:a16="http://schemas.microsoft.com/office/drawing/2014/main" id="{3DEE03DE-A623-4C56-9A02-FE680171D5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BE8FB4-242D-49DB-A783-F674873B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25" y="1257340"/>
            <a:ext cx="9601196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Sepsis prediction; predictors toolkit for accurate AI models</a:t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FFFF00"/>
              </a:solidFill>
            </a:endParaRPr>
          </a:p>
        </p:txBody>
      </p:sp>
      <p:cxnSp>
        <p:nvCxnSpPr>
          <p:cNvPr id="1042" name="Straight Connector 92">
            <a:extLst>
              <a:ext uri="{FF2B5EF4-FFF2-40B4-BE49-F238E27FC236}">
                <a16:creationId xmlns:a16="http://schemas.microsoft.com/office/drawing/2014/main" id="{7F4A9378-D3D4-404D-BF76-7A1290111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B324E29-B687-4D1F-B1D1-9A02C26F7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Nehal Hassan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, Robert Slight</a:t>
            </a:r>
            <a:r>
              <a:rPr lang="en-US" b="1" baseline="30000" dirty="0">
                <a:solidFill>
                  <a:schemeClr val="bg1"/>
                </a:solidFill>
              </a:rPr>
              <a:t>1,2</a:t>
            </a:r>
            <a:r>
              <a:rPr lang="en-US" b="1" dirty="0">
                <a:solidFill>
                  <a:schemeClr val="bg1"/>
                </a:solidFill>
              </a:rPr>
              <a:t>, Daniel Weiand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Akke</a:t>
            </a:r>
            <a:r>
              <a:rPr lang="en-US" b="1" dirty="0">
                <a:solidFill>
                  <a:schemeClr val="bg1"/>
                </a:solidFill>
              </a:rPr>
              <a:t> Vellinga</a:t>
            </a:r>
            <a:r>
              <a:rPr lang="en-US" b="1" baseline="30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, Graham Morgan</a:t>
            </a:r>
            <a:r>
              <a:rPr lang="en-US" b="1" baseline="30000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, Fathy Aboushareb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Sarah Slight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</a:p>
          <a:p>
            <a:pPr algn="l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School of Pharmacy, Newcastle University, 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Newcastle Upon Tyne Hospitals NHS Foundation Trust, Freeman Hospital,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School of Medicine, National University of Ireland Galway, 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School of Computing, Newcastle University</a:t>
            </a:r>
          </a:p>
          <a:p>
            <a:pPr algn="l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Sepsis prediction-NH">
            <a:hlinkClick r:id="" action="ppaction://media"/>
            <a:extLst>
              <a:ext uri="{FF2B5EF4-FFF2-40B4-BE49-F238E27FC236}">
                <a16:creationId xmlns:a16="http://schemas.microsoft.com/office/drawing/2014/main" id="{38A0B5CA-016A-456B-8420-9B7E375E9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9250" y="6194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190"/>
    </mc:Choice>
    <mc:Fallback xmlns="">
      <p:transition advTm="12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2E84949-639A-479A-AFCA-211DCB09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6838" y="350981"/>
            <a:ext cx="8319590" cy="730370"/>
          </a:xfrm>
        </p:spPr>
        <p:txBody>
          <a:bodyPr/>
          <a:lstStyle/>
          <a:p>
            <a:r>
              <a:rPr lang="en-GB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graphicFrame>
        <p:nvGraphicFramePr>
          <p:cNvPr id="38" name="Content Placeholder 6">
            <a:extLst>
              <a:ext uri="{FF2B5EF4-FFF2-40B4-BE49-F238E27FC236}">
                <a16:creationId xmlns:a16="http://schemas.microsoft.com/office/drawing/2014/main" id="{59E81D34-CEC9-4B5A-9C76-44A78333F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16934"/>
              </p:ext>
            </p:extLst>
          </p:nvPr>
        </p:nvGraphicFramePr>
        <p:xfrm>
          <a:off x="-1758662" y="1117311"/>
          <a:ext cx="8405668" cy="298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CC55145-6AD4-422C-81F8-2534A8A1F81E}"/>
              </a:ext>
            </a:extLst>
          </p:cNvPr>
          <p:cNvSpPr/>
          <p:nvPr/>
        </p:nvSpPr>
        <p:spPr>
          <a:xfrm>
            <a:off x="1419225" y="1200150"/>
            <a:ext cx="10496550" cy="388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lumMod val="20000"/>
                <a:lumOff val="8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285750" indent="-285750" algn="ctr">
              <a:buBlip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</a:buBlip>
            </a:pPr>
            <a:endParaRPr lang="en-GB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6A73FD4-6D5E-4EB6-A4F8-5FBF4D708B00}"/>
              </a:ext>
            </a:extLst>
          </p:cNvPr>
          <p:cNvSpPr txBox="1">
            <a:spLocks/>
          </p:cNvSpPr>
          <p:nvPr/>
        </p:nvSpPr>
        <p:spPr>
          <a:xfrm>
            <a:off x="657665" y="4149066"/>
            <a:ext cx="8319590" cy="73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</p:txBody>
      </p:sp>
      <p:graphicFrame>
        <p:nvGraphicFramePr>
          <p:cNvPr id="41" name="Content Placeholder 1">
            <a:extLst>
              <a:ext uri="{FF2B5EF4-FFF2-40B4-BE49-F238E27FC236}">
                <a16:creationId xmlns:a16="http://schemas.microsoft.com/office/drawing/2014/main" id="{837F033C-CE23-42F8-9898-872F82A03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481189"/>
              </p:ext>
            </p:extLst>
          </p:nvPr>
        </p:nvGraphicFramePr>
        <p:xfrm>
          <a:off x="985693" y="4886035"/>
          <a:ext cx="4842452" cy="111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CB276431-8900-4CB1-A113-A1BD4593B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559214"/>
              </p:ext>
            </p:extLst>
          </p:nvPr>
        </p:nvGraphicFramePr>
        <p:xfrm>
          <a:off x="1577976" y="1122506"/>
          <a:ext cx="12786014" cy="497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3" name="Title 1">
            <a:extLst>
              <a:ext uri="{FF2B5EF4-FFF2-40B4-BE49-F238E27FC236}">
                <a16:creationId xmlns:a16="http://schemas.microsoft.com/office/drawing/2014/main" id="{640848D5-1105-45CF-A913-E7246C642871}"/>
              </a:ext>
            </a:extLst>
          </p:cNvPr>
          <p:cNvSpPr txBox="1">
            <a:spLocks/>
          </p:cNvSpPr>
          <p:nvPr/>
        </p:nvSpPr>
        <p:spPr>
          <a:xfrm>
            <a:off x="4567498" y="369094"/>
            <a:ext cx="8319590" cy="73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5228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303"/>
    </mc:Choice>
    <mc:Fallback xmlns="">
      <p:transition advTm="443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4717-B4B4-412A-BEF2-29E9080C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5143" y="364658"/>
            <a:ext cx="8319590" cy="730370"/>
          </a:xfrm>
        </p:spPr>
        <p:txBody>
          <a:bodyPr/>
          <a:lstStyle/>
          <a:p>
            <a:r>
              <a:rPr lang="en-GB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60CDEB-B47A-4015-BD86-76AE3BB93230}"/>
              </a:ext>
            </a:extLst>
          </p:cNvPr>
          <p:cNvSpPr/>
          <p:nvPr/>
        </p:nvSpPr>
        <p:spPr>
          <a:xfrm>
            <a:off x="3353447" y="841159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models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6853B6-9B29-4170-8439-B81124C12F23}"/>
              </a:ext>
            </a:extLst>
          </p:cNvPr>
          <p:cNvSpPr/>
          <p:nvPr/>
        </p:nvSpPr>
        <p:spPr>
          <a:xfrm>
            <a:off x="-755175" y="1045225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17 studies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0ADD9F-7A17-4F33-BD59-DE6FA4E01EA2}"/>
              </a:ext>
            </a:extLst>
          </p:cNvPr>
          <p:cNvSpPr/>
          <p:nvPr/>
        </p:nvSpPr>
        <p:spPr>
          <a:xfrm>
            <a:off x="-656578" y="1610649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C00000"/>
                </a:solidFill>
              </a:rPr>
              <a:t>Sepsis Definition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039BA7-063A-4A38-AC1D-0F7320C4A8FE}"/>
              </a:ext>
            </a:extLst>
          </p:cNvPr>
          <p:cNvSpPr/>
          <p:nvPr/>
        </p:nvSpPr>
        <p:spPr>
          <a:xfrm>
            <a:off x="5953772" y="1648749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C00000"/>
                </a:solidFill>
              </a:rPr>
              <a:t>Predictors toolkit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4952E20B-3D5B-4036-8585-E60FF8921CEF}"/>
              </a:ext>
            </a:extLst>
          </p:cNvPr>
          <p:cNvGraphicFramePr>
            <a:graphicFrameLocks noGrp="1"/>
          </p:cNvGraphicFramePr>
          <p:nvPr/>
        </p:nvGraphicFramePr>
        <p:xfrm>
          <a:off x="685165" y="2140203"/>
          <a:ext cx="4486910" cy="2687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4474">
                  <a:extLst>
                    <a:ext uri="{9D8B030D-6E8A-4147-A177-3AD203B41FA5}">
                      <a16:colId xmlns:a16="http://schemas.microsoft.com/office/drawing/2014/main" val="2786709244"/>
                    </a:ext>
                  </a:extLst>
                </a:gridCol>
                <a:gridCol w="3192436">
                  <a:extLst>
                    <a:ext uri="{9D8B030D-6E8A-4147-A177-3AD203B41FA5}">
                      <a16:colId xmlns:a16="http://schemas.microsoft.com/office/drawing/2014/main" val="1960974868"/>
                    </a:ext>
                  </a:extLst>
                </a:gridCol>
              </a:tblGrid>
              <a:tr h="460779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Number of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Sepsis 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094013"/>
                  </a:ext>
                </a:extLst>
              </a:tr>
              <a:tr h="795317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11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/>
                        <a:t>SIRS</a:t>
                      </a:r>
                      <a:r>
                        <a:rPr lang="en-US" sz="1500" dirty="0"/>
                        <a:t> criteria for five to 24 hours before sepsis diagnosis or ICD codes </a:t>
                      </a:r>
                      <a:endParaRPr lang="en-GB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589477"/>
                  </a:ext>
                </a:extLst>
              </a:tr>
              <a:tr h="454467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4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/>
                        <a:t>SEPSIS-3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500" dirty="0"/>
                        <a:t>the most recent definition for sepsis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33686"/>
                  </a:ext>
                </a:extLst>
              </a:tr>
              <a:tr h="795317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/>
                        <a:t>Positive cultures or antibiotics administration+ Lactate&gt;2.2 mmol/L or SBP&lt;90 mmHg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165063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C576FD98-6007-45E9-AB65-21444DCAE848}"/>
              </a:ext>
            </a:extLst>
          </p:cNvPr>
          <p:cNvGrpSpPr/>
          <p:nvPr/>
        </p:nvGrpSpPr>
        <p:grpSpPr>
          <a:xfrm>
            <a:off x="5380471" y="1593850"/>
            <a:ext cx="6175019" cy="2572860"/>
            <a:chOff x="1447060" y="1876147"/>
            <a:chExt cx="8356522" cy="2920754"/>
          </a:xfrm>
        </p:grpSpPr>
        <p:graphicFrame>
          <p:nvGraphicFramePr>
            <p:cNvPr id="21" name="Diagram 20">
              <a:extLst>
                <a:ext uri="{FF2B5EF4-FFF2-40B4-BE49-F238E27FC236}">
                  <a16:creationId xmlns:a16="http://schemas.microsoft.com/office/drawing/2014/main" id="{FB95BC3C-B655-4BBF-B442-82599A8E71BD}"/>
                </a:ext>
              </a:extLst>
            </p:cNvPr>
            <p:cNvGraphicFramePr/>
            <p:nvPr/>
          </p:nvGraphicFramePr>
          <p:xfrm>
            <a:off x="3902046" y="1876147"/>
            <a:ext cx="3437672" cy="29207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0E1692E-B253-4EFA-927F-19666874C4B3}"/>
                </a:ext>
              </a:extLst>
            </p:cNvPr>
            <p:cNvSpPr/>
            <p:nvPr/>
          </p:nvSpPr>
          <p:spPr>
            <a:xfrm>
              <a:off x="1447060" y="2610035"/>
              <a:ext cx="2827848" cy="612559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Demographics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CBF83B7-42F2-4033-9F5C-8BCD65928F05}"/>
                </a:ext>
              </a:extLst>
            </p:cNvPr>
            <p:cNvSpPr/>
            <p:nvPr/>
          </p:nvSpPr>
          <p:spPr>
            <a:xfrm>
              <a:off x="6975734" y="3545150"/>
              <a:ext cx="2827848" cy="612559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Comorbidities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039A45C-47FE-48DE-9EB1-DCAF3C5A9D37}"/>
                </a:ext>
              </a:extLst>
            </p:cNvPr>
            <p:cNvSpPr/>
            <p:nvPr/>
          </p:nvSpPr>
          <p:spPr>
            <a:xfrm>
              <a:off x="1455938" y="3524434"/>
              <a:ext cx="2827848" cy="612559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Lab- investigations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971EC8-BB22-491D-AA70-5A7708473C2C}"/>
                </a:ext>
              </a:extLst>
            </p:cNvPr>
            <p:cNvSpPr/>
            <p:nvPr/>
          </p:nvSpPr>
          <p:spPr>
            <a:xfrm>
              <a:off x="6955653" y="2661822"/>
              <a:ext cx="2827848" cy="612559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Vital signs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AF541-68F4-43E9-A368-6B321FDAF886}"/>
              </a:ext>
            </a:extLst>
          </p:cNvPr>
          <p:cNvGrpSpPr/>
          <p:nvPr/>
        </p:nvGrpSpPr>
        <p:grpSpPr>
          <a:xfrm>
            <a:off x="5386500" y="2769521"/>
            <a:ext cx="6225782" cy="2572860"/>
            <a:chOff x="1651246" y="2302275"/>
            <a:chExt cx="8425219" cy="2920754"/>
          </a:xfrm>
        </p:grpSpPr>
        <p:graphicFrame>
          <p:nvGraphicFramePr>
            <p:cNvPr id="27" name="Diagram 26">
              <a:extLst>
                <a:ext uri="{FF2B5EF4-FFF2-40B4-BE49-F238E27FC236}">
                  <a16:creationId xmlns:a16="http://schemas.microsoft.com/office/drawing/2014/main" id="{1CE89B32-BAC2-4FEA-9437-70C7B97FEF78}"/>
                </a:ext>
              </a:extLst>
            </p:cNvPr>
            <p:cNvGraphicFramePr/>
            <p:nvPr/>
          </p:nvGraphicFramePr>
          <p:xfrm>
            <a:off x="4274908" y="2302275"/>
            <a:ext cx="3437672" cy="29207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6AF1ADF-F212-4517-93E9-EE071F6BC772}"/>
                </a:ext>
              </a:extLst>
            </p:cNvPr>
            <p:cNvSpPr/>
            <p:nvPr/>
          </p:nvSpPr>
          <p:spPr>
            <a:xfrm>
              <a:off x="1651246" y="3499229"/>
              <a:ext cx="2827848" cy="612559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rgbClr val="FFC000"/>
                  </a:solidFill>
                </a:rPr>
                <a:t>Controllable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6012901-D391-4EB8-883C-AC0721428168}"/>
                </a:ext>
              </a:extLst>
            </p:cNvPr>
            <p:cNvSpPr/>
            <p:nvPr/>
          </p:nvSpPr>
          <p:spPr>
            <a:xfrm>
              <a:off x="7248617" y="3516772"/>
              <a:ext cx="2827848" cy="612559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rgbClr val="FFC000"/>
                  </a:solidFill>
                </a:rPr>
                <a:t>Non-controllable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F133DAA-487F-410E-8B42-AE9A78EF7C87}"/>
              </a:ext>
            </a:extLst>
          </p:cNvPr>
          <p:cNvSpPr/>
          <p:nvPr/>
        </p:nvSpPr>
        <p:spPr>
          <a:xfrm>
            <a:off x="286809" y="3493557"/>
            <a:ext cx="628650" cy="561975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2997F6-D754-4223-988F-B97F69EB965F}"/>
              </a:ext>
            </a:extLst>
          </p:cNvPr>
          <p:cNvGraphicFramePr/>
          <p:nvPr/>
        </p:nvGraphicFramePr>
        <p:xfrm>
          <a:off x="4953000" y="4867274"/>
          <a:ext cx="6715125" cy="148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97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297"/>
    </mc:Choice>
    <mc:Fallback xmlns="">
      <p:transition advTm="482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60CDEB-B47A-4015-BD86-76AE3BB93230}"/>
              </a:ext>
            </a:extLst>
          </p:cNvPr>
          <p:cNvSpPr/>
          <p:nvPr/>
        </p:nvSpPr>
        <p:spPr>
          <a:xfrm>
            <a:off x="3353447" y="841159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Machine learning models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B230CB-43B5-4EE1-AA7C-F7E106133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68762"/>
              </p:ext>
            </p:extLst>
          </p:nvPr>
        </p:nvGraphicFramePr>
        <p:xfrm>
          <a:off x="341180" y="2215256"/>
          <a:ext cx="6231070" cy="418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0ADD9F-7A17-4F33-BD59-DE6FA4E01EA2}"/>
              </a:ext>
            </a:extLst>
          </p:cNvPr>
          <p:cNvSpPr/>
          <p:nvPr/>
        </p:nvSpPr>
        <p:spPr>
          <a:xfrm>
            <a:off x="-399403" y="1582074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Discrimination power</a:t>
            </a: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92D21E9C-E008-460D-817F-73339BCBE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5837"/>
              </p:ext>
            </p:extLst>
          </p:nvPr>
        </p:nvGraphicFramePr>
        <p:xfrm>
          <a:off x="6496050" y="2023667"/>
          <a:ext cx="5153025" cy="2215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692799140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1278638623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848270071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2496365342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1220002192"/>
                    </a:ext>
                  </a:extLst>
                </a:gridCol>
              </a:tblGrid>
              <a:tr h="457091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of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Mean ± 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Maximum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531382"/>
                  </a:ext>
                </a:extLst>
              </a:tr>
              <a:tr h="457091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Sensitivity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75.7± 17.8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98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12777"/>
                  </a:ext>
                </a:extLst>
              </a:tr>
              <a:tr h="457091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Specificity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63.1± 22.0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0752876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PPV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53.6± 24.2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41206840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NPV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77.1± 14.7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843809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7B1074-244B-4F32-A940-D5EA2B3B6192}"/>
              </a:ext>
            </a:extLst>
          </p:cNvPr>
          <p:cNvSpPr/>
          <p:nvPr/>
        </p:nvSpPr>
        <p:spPr>
          <a:xfrm>
            <a:off x="6058547" y="1563024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Predictive power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039BA7-063A-4A38-AC1D-0F7320C4A8FE}"/>
              </a:ext>
            </a:extLst>
          </p:cNvPr>
          <p:cNvSpPr/>
          <p:nvPr/>
        </p:nvSpPr>
        <p:spPr>
          <a:xfrm>
            <a:off x="6353822" y="4210974"/>
            <a:ext cx="4586026" cy="4705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Predictive timeframe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908CBACB-6EE8-40DD-9A4C-B2920535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18229"/>
              </p:ext>
            </p:extLst>
          </p:nvPr>
        </p:nvGraphicFramePr>
        <p:xfrm>
          <a:off x="6619875" y="4691264"/>
          <a:ext cx="5010150" cy="1680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5075">
                  <a:extLst>
                    <a:ext uri="{9D8B030D-6E8A-4147-A177-3AD203B41FA5}">
                      <a16:colId xmlns:a16="http://schemas.microsoft.com/office/drawing/2014/main" val="4077214809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4125837065"/>
                    </a:ext>
                  </a:extLst>
                </a:gridCol>
              </a:tblGrid>
              <a:tr h="2801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of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Prediction timeframe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6315196"/>
                  </a:ext>
                </a:extLst>
              </a:tr>
              <a:tr h="2801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14.5 hours (average)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4668833"/>
                  </a:ext>
                </a:extLst>
              </a:tr>
              <a:tr h="2801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 hourly timeframe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2364844"/>
                  </a:ext>
                </a:extLst>
              </a:tr>
              <a:tr h="2801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During hospitalisation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129452"/>
                  </a:ext>
                </a:extLst>
              </a:tr>
              <a:tr h="2801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Lifetime risk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13867144"/>
                  </a:ext>
                </a:extLst>
              </a:tr>
              <a:tr h="2801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After ER admission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3316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B4FD7B-6976-4262-94BE-D7FA12780AE4}"/>
              </a:ext>
            </a:extLst>
          </p:cNvPr>
          <p:cNvSpPr/>
          <p:nvPr/>
        </p:nvSpPr>
        <p:spPr>
          <a:xfrm>
            <a:off x="3190875" y="5488341"/>
            <a:ext cx="1057275" cy="6000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BB14A2-5B7E-4C0B-B6C4-F851D36648D2}"/>
              </a:ext>
            </a:extLst>
          </p:cNvPr>
          <p:cNvSpPr/>
          <p:nvPr/>
        </p:nvSpPr>
        <p:spPr>
          <a:xfrm>
            <a:off x="2076450" y="5486400"/>
            <a:ext cx="1057275" cy="6000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30DCA8B-2E66-4BFA-AE55-A5A4E4649CC4}"/>
              </a:ext>
            </a:extLst>
          </p:cNvPr>
          <p:cNvSpPr/>
          <p:nvPr/>
        </p:nvSpPr>
        <p:spPr>
          <a:xfrm>
            <a:off x="8410574" y="2533650"/>
            <a:ext cx="295275" cy="390526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B1F6936-82AE-447F-97CA-4A7C9A6AB159}"/>
              </a:ext>
            </a:extLst>
          </p:cNvPr>
          <p:cNvSpPr/>
          <p:nvPr/>
        </p:nvSpPr>
        <p:spPr>
          <a:xfrm>
            <a:off x="8391524" y="2971800"/>
            <a:ext cx="295275" cy="390526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FE9F6D1-62FE-4D58-8D24-91A0CE34961B}"/>
              </a:ext>
            </a:extLst>
          </p:cNvPr>
          <p:cNvSpPr/>
          <p:nvPr/>
        </p:nvSpPr>
        <p:spPr>
          <a:xfrm>
            <a:off x="9351529" y="4910859"/>
            <a:ext cx="295275" cy="390526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1A39C7-47BC-4FBA-A3C2-918D054F9ADF}"/>
              </a:ext>
            </a:extLst>
          </p:cNvPr>
          <p:cNvSpPr/>
          <p:nvPr/>
        </p:nvSpPr>
        <p:spPr>
          <a:xfrm>
            <a:off x="1847849" y="2505075"/>
            <a:ext cx="295275" cy="390526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46BAEF7-774C-470F-91E4-E490482BC75C}"/>
              </a:ext>
            </a:extLst>
          </p:cNvPr>
          <p:cNvSpPr/>
          <p:nvPr/>
        </p:nvSpPr>
        <p:spPr>
          <a:xfrm>
            <a:off x="3028949" y="3781425"/>
            <a:ext cx="295275" cy="390526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3D9347-1A89-4C81-8EC8-8A0BC2E5B134}"/>
              </a:ext>
            </a:extLst>
          </p:cNvPr>
          <p:cNvSpPr txBox="1"/>
          <p:nvPr/>
        </p:nvSpPr>
        <p:spPr>
          <a:xfrm>
            <a:off x="854869" y="360432"/>
            <a:ext cx="6605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 w="12700" cmpd="sng">
                  <a:solidFill>
                    <a:srgbClr val="8E684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Findings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45CECB-DA53-4E20-AD1B-9E581BB96FD3}"/>
              </a:ext>
            </a:extLst>
          </p:cNvPr>
          <p:cNvSpPr txBox="1"/>
          <p:nvPr/>
        </p:nvSpPr>
        <p:spPr>
          <a:xfrm>
            <a:off x="-1502569" y="989826"/>
            <a:ext cx="64246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803348">
                    <a:lumMod val="60000"/>
                    <a:lumOff val="4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17 studies</a:t>
            </a:r>
          </a:p>
        </p:txBody>
      </p:sp>
    </p:spTree>
    <p:extLst>
      <p:ext uri="{BB962C8B-B14F-4D97-AF65-F5344CB8AC3E}">
        <p14:creationId xmlns:p14="http://schemas.microsoft.com/office/powerpoint/2010/main" val="3602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229"/>
    </mc:Choice>
    <mc:Fallback xmlns="">
      <p:transition advTm="472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4717-B4B4-412A-BEF2-29E9080C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5456" y="394374"/>
            <a:ext cx="8319590" cy="730370"/>
          </a:xfrm>
        </p:spPr>
        <p:txBody>
          <a:bodyPr/>
          <a:lstStyle/>
          <a:p>
            <a:r>
              <a:rPr lang="en-GB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implications</a:t>
            </a:r>
            <a:endParaRPr lang="en-GB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C322A10-1401-4ADA-A627-2EBF410E6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793536"/>
              </p:ext>
            </p:extLst>
          </p:nvPr>
        </p:nvGraphicFramePr>
        <p:xfrm>
          <a:off x="1057274" y="1219199"/>
          <a:ext cx="10172701" cy="488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3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914"/>
    </mc:Choice>
    <mc:Fallback xmlns="">
      <p:transition advTm="249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4717-B4B4-412A-BEF2-29E9080C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806" y="375324"/>
            <a:ext cx="8319590" cy="730370"/>
          </a:xfrm>
        </p:spPr>
        <p:txBody>
          <a:bodyPr/>
          <a:lstStyle/>
          <a:p>
            <a:r>
              <a:rPr lang="en-GB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 and contact</a:t>
            </a:r>
            <a:endParaRPr lang="en-GB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" name="Picture 5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03A701-F404-414B-99C1-13CA6B282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08" y="1253480"/>
            <a:ext cx="5574002" cy="400332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4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7">
            <a:extLst>
              <a:ext uri="{FF2B5EF4-FFF2-40B4-BE49-F238E27FC236}">
                <a16:creationId xmlns:a16="http://schemas.microsoft.com/office/drawing/2014/main" id="{D895365A-E0E7-46FE-9CB4-76366851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381" y="5510501"/>
            <a:ext cx="118872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000"/>
              </a:spcAft>
            </a:pPr>
            <a:r>
              <a:rPr lang="en-US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to the published paper: </a:t>
            </a:r>
            <a:r>
              <a:rPr lang="en-GB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https://doi.org/10.1016/j.ijmedinf.2021.104457</a:t>
            </a:r>
            <a:endParaRPr lang="en-GB" alt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4D520F-EA2F-4355-A4CF-5B029C1DC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35" y="1882141"/>
            <a:ext cx="1431470" cy="2004059"/>
          </a:xfrm>
          <a:prstGeom prst="rect">
            <a:avLst/>
          </a:prstGeom>
          <a:effectLst>
            <a:glow rad="101600">
              <a:schemeClr val="accent4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3FF1C-C239-4ECF-A707-063C58F00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569" y="1903095"/>
            <a:ext cx="1983105" cy="1983105"/>
          </a:xfrm>
          <a:prstGeom prst="rect">
            <a:avLst/>
          </a:prstGeom>
          <a:effectLst>
            <a:glow rad="101600">
              <a:schemeClr val="accent4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3BC0B3-799B-4C27-9939-37E05D730B38}"/>
              </a:ext>
            </a:extLst>
          </p:cNvPr>
          <p:cNvSpPr txBox="1"/>
          <p:nvPr/>
        </p:nvSpPr>
        <p:spPr>
          <a:xfrm>
            <a:off x="1245394" y="6012616"/>
            <a:ext cx="949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Contact:  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   </a:t>
            </a:r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n.a.m.hassan2@newcastle.ac.uk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       </a:t>
            </a:r>
            <a:r>
              <a:rPr lang="en-GB" sz="2000" dirty="0">
                <a:solidFill>
                  <a:srgbClr val="0070C0"/>
                </a:solidFill>
              </a:rPr>
              <a:t>@Nehal_Hassan_</a:t>
            </a:r>
          </a:p>
        </p:txBody>
      </p:sp>
      <p:pic>
        <p:nvPicPr>
          <p:cNvPr id="18" name="Graphic 17" descr="Email outline">
            <a:extLst>
              <a:ext uri="{FF2B5EF4-FFF2-40B4-BE49-F238E27FC236}">
                <a16:creationId xmlns:a16="http://schemas.microsoft.com/office/drawing/2014/main" id="{493DD312-CFC4-4AD8-88D1-835FFF99AF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276475" y="6029325"/>
            <a:ext cx="280737" cy="285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095406-57B6-427F-B8DD-DEF4C235C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585" y="6009190"/>
            <a:ext cx="57307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88"/>
    </mc:Choice>
    <mc:Fallback xmlns="">
      <p:transition advTm="10588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3347</TotalTime>
  <Words>505</Words>
  <Application>Microsoft Office PowerPoint</Application>
  <PresentationFormat>Widescreen</PresentationFormat>
  <Paragraphs>126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Derailed</vt:lpstr>
      <vt:lpstr>Garamond</vt:lpstr>
      <vt:lpstr>Wingdings</vt:lpstr>
      <vt:lpstr>Organic</vt:lpstr>
      <vt:lpstr>Sepsis prediction; predictors toolkit for accurate AI models </vt:lpstr>
      <vt:lpstr>Background</vt:lpstr>
      <vt:lpstr>Findings</vt:lpstr>
      <vt:lpstr>PowerPoint Presentation</vt:lpstr>
      <vt:lpstr>Practical implications</vt:lpstr>
      <vt:lpstr>Publication and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Nehal Hassan</dc:creator>
  <cp:lastModifiedBy>King, ClaireZ</cp:lastModifiedBy>
  <cp:revision>28</cp:revision>
  <dcterms:created xsi:type="dcterms:W3CDTF">2021-06-07T20:02:01Z</dcterms:created>
  <dcterms:modified xsi:type="dcterms:W3CDTF">2021-08-20T13:05:03Z</dcterms:modified>
</cp:coreProperties>
</file>