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4"/>
  </p:sldMasterIdLst>
  <p:notesMasterIdLst>
    <p:notesMasterId r:id="rId10"/>
  </p:notesMasterIdLst>
  <p:sldIdLst>
    <p:sldId id="257" r:id="rId5"/>
    <p:sldId id="259" r:id="rId6"/>
    <p:sldId id="260" r:id="rId7"/>
    <p:sldId id="261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 Roy Nyathi (PHA - Student)" initials="LS" lastIdx="7" clrIdx="0">
    <p:extLst>
      <p:ext uri="{19B8F6BF-5375-455C-9EA6-DF929625EA0E}">
        <p15:presenceInfo xmlns:p15="http://schemas.microsoft.com/office/powerpoint/2012/main" userId="S::cqh17txu@uea.ac.uk::d04cdc22-07dc-476c-ac32-f7c242055c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6178" autoAdjust="0"/>
  </p:normalViewPr>
  <p:slideViewPr>
    <p:cSldViewPr snapToGrid="0">
      <p:cViewPr varScale="1">
        <p:scale>
          <a:sx n="52" d="100"/>
          <a:sy n="52" d="100"/>
        </p:scale>
        <p:origin x="12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52D67-4C60-46B8-A230-9E33B7BB6BB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F0A3A26-9634-4AD2-BB1A-7C17570B7420}">
      <dgm:prSet phldrT="[Text]" custT="1"/>
      <dgm:spPr/>
      <dgm:t>
        <a:bodyPr/>
        <a:lstStyle/>
        <a:p>
          <a:pPr rtl="0"/>
          <a:r>
            <a:rPr lang="en-US" sz="2000" dirty="0">
              <a:latin typeface="Arial"/>
              <a:cs typeface="Arial"/>
            </a:rPr>
            <a:t>Separate in-house enquiry databases (MiDatabank)</a:t>
          </a:r>
          <a:endParaRPr lang="en-GB" sz="2000" dirty="0"/>
        </a:p>
      </dgm:t>
    </dgm:pt>
    <dgm:pt modelId="{318CFF45-CA62-405E-8167-7311C4A7395C}" type="parTrans" cxnId="{BB061BE5-2025-47A6-8753-FDA7E7CA27D2}">
      <dgm:prSet/>
      <dgm:spPr/>
      <dgm:t>
        <a:bodyPr/>
        <a:lstStyle/>
        <a:p>
          <a:endParaRPr lang="en-GB" sz="2000"/>
        </a:p>
      </dgm:t>
    </dgm:pt>
    <dgm:pt modelId="{B58B0091-0881-427F-A620-27BADF8B596B}" type="sibTrans" cxnId="{BB061BE5-2025-47A6-8753-FDA7E7CA27D2}">
      <dgm:prSet/>
      <dgm:spPr/>
      <dgm:t>
        <a:bodyPr/>
        <a:lstStyle/>
        <a:p>
          <a:endParaRPr lang="en-GB" sz="2000"/>
        </a:p>
      </dgm:t>
    </dgm:pt>
    <dgm:pt modelId="{55ED43E6-0601-49B1-AE8E-3A8163E7A543}">
      <dgm:prSet custT="1"/>
      <dgm:spPr/>
      <dgm:t>
        <a:bodyPr/>
        <a:lstStyle/>
        <a:p>
          <a:pPr rtl="0"/>
          <a:r>
            <a:rPr lang="en-US" sz="2000" dirty="0">
              <a:latin typeface="Arial"/>
              <a:ea typeface="+mn-lt"/>
              <a:cs typeface="Arial"/>
            </a:rPr>
            <a:t>Potential for duplication of effort</a:t>
          </a:r>
        </a:p>
      </dgm:t>
    </dgm:pt>
    <dgm:pt modelId="{D8338B57-748A-47B2-A512-C54E9E852AF3}" type="parTrans" cxnId="{7A312FC5-698C-4D6B-9C6E-066748752FDA}">
      <dgm:prSet/>
      <dgm:spPr/>
      <dgm:t>
        <a:bodyPr/>
        <a:lstStyle/>
        <a:p>
          <a:endParaRPr lang="en-GB" sz="2000"/>
        </a:p>
      </dgm:t>
    </dgm:pt>
    <dgm:pt modelId="{1386B25A-9A1E-48B1-A320-B9CBE6E02F4C}" type="sibTrans" cxnId="{7A312FC5-698C-4D6B-9C6E-066748752FDA}">
      <dgm:prSet/>
      <dgm:spPr/>
      <dgm:t>
        <a:bodyPr/>
        <a:lstStyle/>
        <a:p>
          <a:endParaRPr lang="en-GB" sz="2000"/>
        </a:p>
      </dgm:t>
    </dgm:pt>
    <dgm:pt modelId="{AB150479-A4E3-4D28-A084-137B707EA3E9}">
      <dgm:prSet custT="1"/>
      <dgm:spPr/>
      <dgm:t>
        <a:bodyPr/>
        <a:lstStyle/>
        <a:p>
          <a:r>
            <a:rPr lang="en-US" sz="1900" dirty="0">
              <a:latin typeface="Arial"/>
              <a:cs typeface="Arial"/>
            </a:rPr>
            <a:t>A cloud-based server may:</a:t>
          </a:r>
          <a:endParaRPr lang="en-US" sz="1900" dirty="0">
            <a:latin typeface="Arial"/>
            <a:ea typeface="+mn-lt"/>
            <a:cs typeface="Arial"/>
          </a:endParaRPr>
        </a:p>
      </dgm:t>
    </dgm:pt>
    <dgm:pt modelId="{32BD5D73-54E7-4C79-9FB3-10276EB83523}" type="parTrans" cxnId="{DB37732A-E43C-4BAD-81B9-EE1623316444}">
      <dgm:prSet/>
      <dgm:spPr/>
      <dgm:t>
        <a:bodyPr/>
        <a:lstStyle/>
        <a:p>
          <a:endParaRPr lang="en-GB" sz="2000"/>
        </a:p>
      </dgm:t>
    </dgm:pt>
    <dgm:pt modelId="{6105A922-A1C6-4CD9-A000-B7FFA3BA2F25}" type="sibTrans" cxnId="{DB37732A-E43C-4BAD-81B9-EE1623316444}">
      <dgm:prSet/>
      <dgm:spPr/>
      <dgm:t>
        <a:bodyPr/>
        <a:lstStyle/>
        <a:p>
          <a:endParaRPr lang="en-GB" sz="2000"/>
        </a:p>
      </dgm:t>
    </dgm:pt>
    <dgm:pt modelId="{12FFBB4F-436B-46EC-B342-4C94EB04A40F}">
      <dgm:prSet custT="1"/>
      <dgm:spPr/>
      <dgm:t>
        <a:bodyPr/>
        <a:lstStyle/>
        <a:p>
          <a:r>
            <a:rPr lang="en-US" sz="1900" dirty="0">
              <a:latin typeface="Arial"/>
              <a:cs typeface="Arial"/>
            </a:rPr>
            <a:t>Reduce duplication</a:t>
          </a:r>
          <a:endParaRPr lang="en-US" sz="1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992574-2D1E-428E-B9E7-8323A7408B27}" type="parTrans" cxnId="{B7166753-774A-4874-98C7-BA39F89D4AF9}">
      <dgm:prSet/>
      <dgm:spPr/>
      <dgm:t>
        <a:bodyPr/>
        <a:lstStyle/>
        <a:p>
          <a:endParaRPr lang="en-GB" sz="2000"/>
        </a:p>
      </dgm:t>
    </dgm:pt>
    <dgm:pt modelId="{C14768EA-ECEA-4AA1-A5F6-4C172D7DC694}" type="sibTrans" cxnId="{B7166753-774A-4874-98C7-BA39F89D4AF9}">
      <dgm:prSet/>
      <dgm:spPr/>
      <dgm:t>
        <a:bodyPr/>
        <a:lstStyle/>
        <a:p>
          <a:endParaRPr lang="en-GB" sz="2000"/>
        </a:p>
      </dgm:t>
    </dgm:pt>
    <dgm:pt modelId="{4CC8137F-CFCD-427E-B08F-636AFB59F76C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Enable rapid development of info onto the SPS website from documented enquiries</a:t>
          </a:r>
        </a:p>
      </dgm:t>
    </dgm:pt>
    <dgm:pt modelId="{45A3BC35-E819-4AA8-BADF-D47EC4BBD088}" type="parTrans" cxnId="{D3BDC69F-EDA1-4C6B-8C8D-0CC7DF288A56}">
      <dgm:prSet/>
      <dgm:spPr/>
      <dgm:t>
        <a:bodyPr/>
        <a:lstStyle/>
        <a:p>
          <a:endParaRPr lang="en-GB" sz="2000"/>
        </a:p>
      </dgm:t>
    </dgm:pt>
    <dgm:pt modelId="{C0C441C9-F8D4-4D59-9279-BCAA1F7A87D9}" type="sibTrans" cxnId="{D3BDC69F-EDA1-4C6B-8C8D-0CC7DF288A56}">
      <dgm:prSet/>
      <dgm:spPr/>
      <dgm:t>
        <a:bodyPr/>
        <a:lstStyle/>
        <a:p>
          <a:endParaRPr lang="en-GB" sz="2000"/>
        </a:p>
      </dgm:t>
    </dgm:pt>
    <dgm:pt modelId="{FEDF32C3-4B16-4D58-BEA0-FEB87A4B8618}">
      <dgm:prSet custT="1"/>
      <dgm:spPr/>
      <dgm:t>
        <a:bodyPr/>
        <a:lstStyle/>
        <a:p>
          <a:r>
            <a:rPr lang="en-US" sz="2000" dirty="0">
              <a:latin typeface="Arial"/>
              <a:cs typeface="Arial"/>
            </a:rPr>
            <a:t>Significant cost, does duplication warrant this?</a:t>
          </a:r>
          <a:endParaRPr lang="en-GB" sz="2000" dirty="0"/>
        </a:p>
      </dgm:t>
    </dgm:pt>
    <dgm:pt modelId="{72F30365-5997-4DBD-AF65-DC6287F01C48}" type="parTrans" cxnId="{B2353599-502B-4F21-B87D-20401FBDD076}">
      <dgm:prSet/>
      <dgm:spPr/>
      <dgm:t>
        <a:bodyPr/>
        <a:lstStyle/>
        <a:p>
          <a:endParaRPr lang="en-GB" sz="2000"/>
        </a:p>
      </dgm:t>
    </dgm:pt>
    <dgm:pt modelId="{34F8B671-09CF-4E46-9B2B-B45EF62488D4}" type="sibTrans" cxnId="{B2353599-502B-4F21-B87D-20401FBDD076}">
      <dgm:prSet/>
      <dgm:spPr/>
      <dgm:t>
        <a:bodyPr/>
        <a:lstStyle/>
        <a:p>
          <a:endParaRPr lang="en-GB" sz="2000"/>
        </a:p>
      </dgm:t>
    </dgm:pt>
    <dgm:pt modelId="{D3F913D1-6891-40B1-B6C6-8BD70829FBAB}">
      <dgm:prSet phldrT="[Text]" custT="1"/>
      <dgm:spPr/>
      <dgm:t>
        <a:bodyPr/>
        <a:lstStyle/>
        <a:p>
          <a:r>
            <a:rPr lang="en-US" sz="2000" dirty="0">
              <a:latin typeface="Arial"/>
              <a:cs typeface="Arial"/>
            </a:rPr>
            <a:t>1 national, 14 regional and 220 local sites</a:t>
          </a:r>
          <a:endParaRPr lang="en-GB" sz="2000" dirty="0"/>
        </a:p>
      </dgm:t>
    </dgm:pt>
    <dgm:pt modelId="{8A9ECC77-6490-44D8-A62B-C202F1E52FB3}" type="parTrans" cxnId="{76BD9826-58E6-4F2E-85A2-AC5B8501AFAE}">
      <dgm:prSet/>
      <dgm:spPr/>
      <dgm:t>
        <a:bodyPr/>
        <a:lstStyle/>
        <a:p>
          <a:endParaRPr lang="en-GB" sz="2000"/>
        </a:p>
      </dgm:t>
    </dgm:pt>
    <dgm:pt modelId="{F613D6C7-A3BE-45A4-96A7-DCFCCDD6731E}" type="sibTrans" cxnId="{76BD9826-58E6-4F2E-85A2-AC5B8501AFAE}">
      <dgm:prSet/>
      <dgm:spPr/>
      <dgm:t>
        <a:bodyPr/>
        <a:lstStyle/>
        <a:p>
          <a:endParaRPr lang="en-GB" sz="2000"/>
        </a:p>
      </dgm:t>
    </dgm:pt>
    <dgm:pt modelId="{633C4109-7916-4F7D-9877-B4F6B664117F}">
      <dgm:prSet phldr="0" custT="1"/>
      <dgm:spPr/>
      <dgm:t>
        <a:bodyPr/>
        <a:lstStyle/>
        <a:p>
          <a:pPr rtl="0"/>
          <a:r>
            <a:rPr lang="en-US" sz="2000" dirty="0">
              <a:latin typeface="Arial"/>
              <a:cs typeface="Arial"/>
            </a:rPr>
            <a:t>Website potentially updated in real time via cloud-based enquiry database.</a:t>
          </a:r>
        </a:p>
      </dgm:t>
    </dgm:pt>
    <dgm:pt modelId="{40C14ED6-B794-42D0-A521-F540606F6C4C}" type="parTrans" cxnId="{46E91402-CB6D-4038-BEA4-BDCEE660B6F2}">
      <dgm:prSet/>
      <dgm:spPr/>
      <dgm:t>
        <a:bodyPr/>
        <a:lstStyle/>
        <a:p>
          <a:endParaRPr lang="en-US" sz="2000"/>
        </a:p>
      </dgm:t>
    </dgm:pt>
    <dgm:pt modelId="{9A4EC5AC-48B8-4488-B582-8C7A03A77981}" type="sibTrans" cxnId="{46E91402-CB6D-4038-BEA4-BDCEE660B6F2}">
      <dgm:prSet/>
      <dgm:spPr/>
      <dgm:t>
        <a:bodyPr/>
        <a:lstStyle/>
        <a:p>
          <a:endParaRPr lang="en-US" sz="2000"/>
        </a:p>
      </dgm:t>
    </dgm:pt>
    <dgm:pt modelId="{ED76326E-81AA-4727-A5CA-85651F0A892D}" type="pres">
      <dgm:prSet presAssocID="{EB852D67-4C60-46B8-A230-9E33B7BB6BB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B8AF89-149D-4761-ABC2-C27F6F5B93D5}" type="pres">
      <dgm:prSet presAssocID="{D3F913D1-6891-40B1-B6C6-8BD70829FBAB}" presName="node" presStyleLbl="node1" presStyleIdx="0" presStyleCnt="6" custScaleY="1118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F53180-E7B6-44CA-9240-448DD3C0D24C}" type="pres">
      <dgm:prSet presAssocID="{F613D6C7-A3BE-45A4-96A7-DCFCCDD6731E}" presName="sibTrans" presStyleCnt="0"/>
      <dgm:spPr/>
    </dgm:pt>
    <dgm:pt modelId="{AECC8FEF-B010-4E25-931B-D1EBE806D378}" type="pres">
      <dgm:prSet presAssocID="{5F0A3A26-9634-4AD2-BB1A-7C17570B7420}" presName="node" presStyleLbl="node1" presStyleIdx="1" presStyleCnt="6" custScaleY="1118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A4306-9BC7-49A8-8390-CBD100777E2E}" type="pres">
      <dgm:prSet presAssocID="{B58B0091-0881-427F-A620-27BADF8B596B}" presName="sibTrans" presStyleCnt="0"/>
      <dgm:spPr/>
    </dgm:pt>
    <dgm:pt modelId="{433F5A7D-61DD-484A-87E9-EA8793FE2E8E}" type="pres">
      <dgm:prSet presAssocID="{55ED43E6-0601-49B1-AE8E-3A8163E7A543}" presName="node" presStyleLbl="node1" presStyleIdx="2" presStyleCnt="6" custScaleY="1096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31D257-D5CC-4594-BD58-843CF15E7E0A}" type="pres">
      <dgm:prSet presAssocID="{1386B25A-9A1E-48B1-A320-B9CBE6E02F4C}" presName="sibTrans" presStyleCnt="0"/>
      <dgm:spPr/>
    </dgm:pt>
    <dgm:pt modelId="{36259F77-6494-4018-A8B0-B236E17D68AE}" type="pres">
      <dgm:prSet presAssocID="{AB150479-A4E3-4D28-A084-137B707EA3E9}" presName="node" presStyleLbl="node1" presStyleIdx="3" presStyleCnt="6" custScaleY="119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6CC75-4191-43DC-95EC-9B501ECBCD28}" type="pres">
      <dgm:prSet presAssocID="{6105A922-A1C6-4CD9-A000-B7FFA3BA2F25}" presName="sibTrans" presStyleCnt="0"/>
      <dgm:spPr/>
    </dgm:pt>
    <dgm:pt modelId="{A38223A2-F2C5-4AA3-AF35-83E5D75CAFBF}" type="pres">
      <dgm:prSet presAssocID="{633C4109-7916-4F7D-9877-B4F6B664117F}" presName="node" presStyleLbl="node1" presStyleIdx="4" presStyleCnt="6" custScaleY="119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B9807-1BC7-41AE-89CC-9A7F3798A9F6}" type="pres">
      <dgm:prSet presAssocID="{9A4EC5AC-48B8-4488-B582-8C7A03A77981}" presName="sibTrans" presStyleCnt="0"/>
      <dgm:spPr/>
    </dgm:pt>
    <dgm:pt modelId="{65939852-438D-4A65-B5D7-21AE8F22505A}" type="pres">
      <dgm:prSet presAssocID="{FEDF32C3-4B16-4D58-BEA0-FEB87A4B8618}" presName="node" presStyleLbl="node1" presStyleIdx="5" presStyleCnt="6" custScaleY="1212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37732A-E43C-4BAD-81B9-EE1623316444}" srcId="{EB852D67-4C60-46B8-A230-9E33B7BB6BBB}" destId="{AB150479-A4E3-4D28-A084-137B707EA3E9}" srcOrd="3" destOrd="0" parTransId="{32BD5D73-54E7-4C79-9FB3-10276EB83523}" sibTransId="{6105A922-A1C6-4CD9-A000-B7FFA3BA2F25}"/>
    <dgm:cxn modelId="{E0D23499-0B8E-4DDF-99B1-D74E08328505}" type="presOf" srcId="{AB150479-A4E3-4D28-A084-137B707EA3E9}" destId="{36259F77-6494-4018-A8B0-B236E17D68AE}" srcOrd="0" destOrd="0" presId="urn:microsoft.com/office/officeart/2005/8/layout/default"/>
    <dgm:cxn modelId="{D2ECD400-0FF9-4C71-B523-DCC0493F1E7F}" type="presOf" srcId="{5F0A3A26-9634-4AD2-BB1A-7C17570B7420}" destId="{AECC8FEF-B010-4E25-931B-D1EBE806D378}" srcOrd="0" destOrd="0" presId="urn:microsoft.com/office/officeart/2005/8/layout/default"/>
    <dgm:cxn modelId="{B7166753-774A-4874-98C7-BA39F89D4AF9}" srcId="{AB150479-A4E3-4D28-A084-137B707EA3E9}" destId="{12FFBB4F-436B-46EC-B342-4C94EB04A40F}" srcOrd="0" destOrd="0" parTransId="{49992574-2D1E-428E-B9E7-8323A7408B27}" sibTransId="{C14768EA-ECEA-4AA1-A5F6-4C172D7DC694}"/>
    <dgm:cxn modelId="{E8E234A3-812F-4D19-B448-C69E1BF4973E}" type="presOf" srcId="{12FFBB4F-436B-46EC-B342-4C94EB04A40F}" destId="{36259F77-6494-4018-A8B0-B236E17D68AE}" srcOrd="0" destOrd="1" presId="urn:microsoft.com/office/officeart/2005/8/layout/default"/>
    <dgm:cxn modelId="{7A312FC5-698C-4D6B-9C6E-066748752FDA}" srcId="{EB852D67-4C60-46B8-A230-9E33B7BB6BBB}" destId="{55ED43E6-0601-49B1-AE8E-3A8163E7A543}" srcOrd="2" destOrd="0" parTransId="{D8338B57-748A-47B2-A512-C54E9E852AF3}" sibTransId="{1386B25A-9A1E-48B1-A320-B9CBE6E02F4C}"/>
    <dgm:cxn modelId="{76BD9826-58E6-4F2E-85A2-AC5B8501AFAE}" srcId="{EB852D67-4C60-46B8-A230-9E33B7BB6BBB}" destId="{D3F913D1-6891-40B1-B6C6-8BD70829FBAB}" srcOrd="0" destOrd="0" parTransId="{8A9ECC77-6490-44D8-A62B-C202F1E52FB3}" sibTransId="{F613D6C7-A3BE-45A4-96A7-DCFCCDD6731E}"/>
    <dgm:cxn modelId="{4626B86E-EBF9-4973-823D-334ECC43D0A0}" type="presOf" srcId="{D3F913D1-6891-40B1-B6C6-8BD70829FBAB}" destId="{CBB8AF89-149D-4761-ABC2-C27F6F5B93D5}" srcOrd="0" destOrd="0" presId="urn:microsoft.com/office/officeart/2005/8/layout/default"/>
    <dgm:cxn modelId="{FCFE8758-C697-4E96-93FF-668123BEA8DE}" type="presOf" srcId="{EB852D67-4C60-46B8-A230-9E33B7BB6BBB}" destId="{ED76326E-81AA-4727-A5CA-85651F0A892D}" srcOrd="0" destOrd="0" presId="urn:microsoft.com/office/officeart/2005/8/layout/default"/>
    <dgm:cxn modelId="{514A63E6-AFA3-47B8-92F8-1271564E3863}" type="presOf" srcId="{633C4109-7916-4F7D-9877-B4F6B664117F}" destId="{A38223A2-F2C5-4AA3-AF35-83E5D75CAFBF}" srcOrd="0" destOrd="0" presId="urn:microsoft.com/office/officeart/2005/8/layout/default"/>
    <dgm:cxn modelId="{82BAB3A4-FC6A-40F7-A408-CEBF4F459B93}" type="presOf" srcId="{FEDF32C3-4B16-4D58-BEA0-FEB87A4B8618}" destId="{65939852-438D-4A65-B5D7-21AE8F22505A}" srcOrd="0" destOrd="0" presId="urn:microsoft.com/office/officeart/2005/8/layout/default"/>
    <dgm:cxn modelId="{46E91402-CB6D-4038-BEA4-BDCEE660B6F2}" srcId="{EB852D67-4C60-46B8-A230-9E33B7BB6BBB}" destId="{633C4109-7916-4F7D-9877-B4F6B664117F}" srcOrd="4" destOrd="0" parTransId="{40C14ED6-B794-42D0-A521-F540606F6C4C}" sibTransId="{9A4EC5AC-48B8-4488-B582-8C7A03A77981}"/>
    <dgm:cxn modelId="{D3BDC69F-EDA1-4C6B-8C8D-0CC7DF288A56}" srcId="{AB150479-A4E3-4D28-A084-137B707EA3E9}" destId="{4CC8137F-CFCD-427E-B08F-636AFB59F76C}" srcOrd="1" destOrd="0" parTransId="{45A3BC35-E819-4AA8-BADF-D47EC4BBD088}" sibTransId="{C0C441C9-F8D4-4D59-9279-BCAA1F7A87D9}"/>
    <dgm:cxn modelId="{BB061BE5-2025-47A6-8753-FDA7E7CA27D2}" srcId="{EB852D67-4C60-46B8-A230-9E33B7BB6BBB}" destId="{5F0A3A26-9634-4AD2-BB1A-7C17570B7420}" srcOrd="1" destOrd="0" parTransId="{318CFF45-CA62-405E-8167-7311C4A7395C}" sibTransId="{B58B0091-0881-427F-A620-27BADF8B596B}"/>
    <dgm:cxn modelId="{B2353599-502B-4F21-B87D-20401FBDD076}" srcId="{EB852D67-4C60-46B8-A230-9E33B7BB6BBB}" destId="{FEDF32C3-4B16-4D58-BEA0-FEB87A4B8618}" srcOrd="5" destOrd="0" parTransId="{72F30365-5997-4DBD-AF65-DC6287F01C48}" sibTransId="{34F8B671-09CF-4E46-9B2B-B45EF62488D4}"/>
    <dgm:cxn modelId="{5799EE29-7A58-4B7B-B0CA-DFD60EA9EC7D}" type="presOf" srcId="{4CC8137F-CFCD-427E-B08F-636AFB59F76C}" destId="{36259F77-6494-4018-A8B0-B236E17D68AE}" srcOrd="0" destOrd="2" presId="urn:microsoft.com/office/officeart/2005/8/layout/default"/>
    <dgm:cxn modelId="{346B8800-9B31-411F-B82A-42DA249AFB5B}" type="presOf" srcId="{55ED43E6-0601-49B1-AE8E-3A8163E7A543}" destId="{433F5A7D-61DD-484A-87E9-EA8793FE2E8E}" srcOrd="0" destOrd="0" presId="urn:microsoft.com/office/officeart/2005/8/layout/default"/>
    <dgm:cxn modelId="{A3E38A49-9A1A-45A8-9C59-FCE42503E6D6}" type="presParOf" srcId="{ED76326E-81AA-4727-A5CA-85651F0A892D}" destId="{CBB8AF89-149D-4761-ABC2-C27F6F5B93D5}" srcOrd="0" destOrd="0" presId="urn:microsoft.com/office/officeart/2005/8/layout/default"/>
    <dgm:cxn modelId="{5B957DF7-243E-4757-A976-8A187411D891}" type="presParOf" srcId="{ED76326E-81AA-4727-A5CA-85651F0A892D}" destId="{E8F53180-E7B6-44CA-9240-448DD3C0D24C}" srcOrd="1" destOrd="0" presId="urn:microsoft.com/office/officeart/2005/8/layout/default"/>
    <dgm:cxn modelId="{B7D0830F-BE0B-48D9-B2C5-27791CACA284}" type="presParOf" srcId="{ED76326E-81AA-4727-A5CA-85651F0A892D}" destId="{AECC8FEF-B010-4E25-931B-D1EBE806D378}" srcOrd="2" destOrd="0" presId="urn:microsoft.com/office/officeart/2005/8/layout/default"/>
    <dgm:cxn modelId="{7C9081D2-585C-48EA-B6B4-3480F200A211}" type="presParOf" srcId="{ED76326E-81AA-4727-A5CA-85651F0A892D}" destId="{575A4306-9BC7-49A8-8390-CBD100777E2E}" srcOrd="3" destOrd="0" presId="urn:microsoft.com/office/officeart/2005/8/layout/default"/>
    <dgm:cxn modelId="{657120BD-8E02-45E9-A464-DFAFCB2208C6}" type="presParOf" srcId="{ED76326E-81AA-4727-A5CA-85651F0A892D}" destId="{433F5A7D-61DD-484A-87E9-EA8793FE2E8E}" srcOrd="4" destOrd="0" presId="urn:microsoft.com/office/officeart/2005/8/layout/default"/>
    <dgm:cxn modelId="{9ACB4B57-3592-425A-99F8-53FCA420E58B}" type="presParOf" srcId="{ED76326E-81AA-4727-A5CA-85651F0A892D}" destId="{6031D257-D5CC-4594-BD58-843CF15E7E0A}" srcOrd="5" destOrd="0" presId="urn:microsoft.com/office/officeart/2005/8/layout/default"/>
    <dgm:cxn modelId="{F7B72E95-31BA-4125-ADD9-A4B9DCE26852}" type="presParOf" srcId="{ED76326E-81AA-4727-A5CA-85651F0A892D}" destId="{36259F77-6494-4018-A8B0-B236E17D68AE}" srcOrd="6" destOrd="0" presId="urn:microsoft.com/office/officeart/2005/8/layout/default"/>
    <dgm:cxn modelId="{17AC580F-3E9D-4B4A-AF45-840FE6C3CB8C}" type="presParOf" srcId="{ED76326E-81AA-4727-A5CA-85651F0A892D}" destId="{F646CC75-4191-43DC-95EC-9B501ECBCD28}" srcOrd="7" destOrd="0" presId="urn:microsoft.com/office/officeart/2005/8/layout/default"/>
    <dgm:cxn modelId="{9E835839-AA6F-4B3C-A6D3-CD08FB5D5ED6}" type="presParOf" srcId="{ED76326E-81AA-4727-A5CA-85651F0A892D}" destId="{A38223A2-F2C5-4AA3-AF35-83E5D75CAFBF}" srcOrd="8" destOrd="0" presId="urn:microsoft.com/office/officeart/2005/8/layout/default"/>
    <dgm:cxn modelId="{ABBF0CAC-8FB0-4A26-A53D-F60F388F4D55}" type="presParOf" srcId="{ED76326E-81AA-4727-A5CA-85651F0A892D}" destId="{26BB9807-1BC7-41AE-89CC-9A7F3798A9F6}" srcOrd="9" destOrd="0" presId="urn:microsoft.com/office/officeart/2005/8/layout/default"/>
    <dgm:cxn modelId="{8FE101C9-DCF8-47FB-8AF5-EEA114917EEF}" type="presParOf" srcId="{ED76326E-81AA-4727-A5CA-85651F0A892D}" destId="{65939852-438D-4A65-B5D7-21AE8F22505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5FF980-72B1-4D73-9B89-29B40ADF33F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1E992AF7-3270-4780-B278-5526FCDB5685}">
      <dgm:prSet phldrT="[Text]" custT="1"/>
      <dgm:spPr/>
      <dgm:t>
        <a:bodyPr/>
        <a:lstStyle/>
        <a:p>
          <a:pPr rtl="0"/>
          <a:r>
            <a:rPr lang="en-US" sz="1900">
              <a:latin typeface="Arial"/>
              <a:cs typeface="Arial"/>
            </a:rPr>
            <a:t>Determine extent of enquiry duplication between MI sites</a:t>
          </a:r>
          <a:r>
            <a:rPr lang="en-US" sz="1900" dirty="0">
              <a:latin typeface="Arial"/>
              <a:cs typeface="Arial"/>
            </a:rPr>
            <a:t>.</a:t>
          </a:r>
          <a:endParaRPr lang="en-GB" sz="1900" dirty="0"/>
        </a:p>
      </dgm:t>
    </dgm:pt>
    <dgm:pt modelId="{E87820C1-FFCD-4C9D-A47A-611945CF4418}" type="parTrans" cxnId="{A8D9FC1D-7C81-49AC-9EA3-1BEA93C83388}">
      <dgm:prSet/>
      <dgm:spPr/>
      <dgm:t>
        <a:bodyPr/>
        <a:lstStyle/>
        <a:p>
          <a:endParaRPr lang="en-GB" sz="1900"/>
        </a:p>
      </dgm:t>
    </dgm:pt>
    <dgm:pt modelId="{EAEFEC9B-B2D4-44F3-9D27-FD92C59B27E1}" type="sibTrans" cxnId="{A8D9FC1D-7C81-49AC-9EA3-1BEA93C83388}">
      <dgm:prSet/>
      <dgm:spPr/>
      <dgm:t>
        <a:bodyPr/>
        <a:lstStyle/>
        <a:p>
          <a:endParaRPr lang="en-GB" sz="1900"/>
        </a:p>
      </dgm:t>
    </dgm:pt>
    <dgm:pt modelId="{D769A911-B9A0-4F37-93CE-27F6F81150DA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Classify and describe complex MI enquiries to enable identification of enquiry duplication </a:t>
          </a:r>
          <a:endParaRPr lang="en-US" sz="1900" dirty="0">
            <a:latin typeface="Arial"/>
            <a:ea typeface="+mn-lt"/>
            <a:cs typeface="Arial"/>
          </a:endParaRPr>
        </a:p>
      </dgm:t>
    </dgm:pt>
    <dgm:pt modelId="{34A73CA2-BA68-4C2E-A4EF-2380E2F3977F}" type="parTrans" cxnId="{4BA380AC-42BD-48DE-BE21-E3D597F6586B}">
      <dgm:prSet/>
      <dgm:spPr/>
      <dgm:t>
        <a:bodyPr/>
        <a:lstStyle/>
        <a:p>
          <a:endParaRPr lang="en-GB" sz="1900"/>
        </a:p>
      </dgm:t>
    </dgm:pt>
    <dgm:pt modelId="{F3FA8419-C564-4B96-9669-3880E2FE9871}" type="sibTrans" cxnId="{4BA380AC-42BD-48DE-BE21-E3D597F6586B}">
      <dgm:prSet/>
      <dgm:spPr/>
      <dgm:t>
        <a:bodyPr/>
        <a:lstStyle/>
        <a:p>
          <a:endParaRPr lang="en-GB" sz="1900"/>
        </a:p>
      </dgm:t>
    </dgm:pt>
    <dgm:pt modelId="{0D2AE980-00C1-44FB-B882-1D7181F9BD76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Describe duplication of complex enquiries between MI sites and with the SPS website</a:t>
          </a:r>
          <a:endParaRPr lang="en-US" sz="1900" dirty="0">
            <a:ea typeface="+mn-lt"/>
            <a:cs typeface="+mn-lt"/>
          </a:endParaRPr>
        </a:p>
      </dgm:t>
    </dgm:pt>
    <dgm:pt modelId="{89E78276-B2CE-4264-A1B6-23BD33ABB592}" type="parTrans" cxnId="{54D43CD1-4CBD-4854-BA0F-7AB1519D168A}">
      <dgm:prSet/>
      <dgm:spPr/>
      <dgm:t>
        <a:bodyPr/>
        <a:lstStyle/>
        <a:p>
          <a:endParaRPr lang="en-GB" sz="1900"/>
        </a:p>
      </dgm:t>
    </dgm:pt>
    <dgm:pt modelId="{03AE24E4-12C1-4AC7-AE59-DFC2213B6389}" type="sibTrans" cxnId="{54D43CD1-4CBD-4854-BA0F-7AB1519D168A}">
      <dgm:prSet/>
      <dgm:spPr/>
      <dgm:t>
        <a:bodyPr/>
        <a:lstStyle/>
        <a:p>
          <a:endParaRPr lang="en-GB" sz="1900"/>
        </a:p>
      </dgm:t>
    </dgm:pt>
    <dgm:pt modelId="{4A527CF1-B25B-426B-BAE2-C6E84A9F5C4D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Enquiry databases were linked together</a:t>
          </a:r>
        </a:p>
      </dgm:t>
    </dgm:pt>
    <dgm:pt modelId="{0A4ED926-FBC9-49ED-9DEA-D428EAFF9947}" type="parTrans" cxnId="{7553D0D7-FD03-459E-88EA-1C190A7B4CAD}">
      <dgm:prSet/>
      <dgm:spPr/>
      <dgm:t>
        <a:bodyPr/>
        <a:lstStyle/>
        <a:p>
          <a:endParaRPr lang="en-GB" sz="1900"/>
        </a:p>
      </dgm:t>
    </dgm:pt>
    <dgm:pt modelId="{FD7B1D53-453B-4AAA-A243-48B29A8F6862}" type="sibTrans" cxnId="{7553D0D7-FD03-459E-88EA-1C190A7B4CAD}">
      <dgm:prSet/>
      <dgm:spPr/>
      <dgm:t>
        <a:bodyPr/>
        <a:lstStyle/>
        <a:p>
          <a:endParaRPr lang="en-GB" sz="1900"/>
        </a:p>
      </dgm:t>
    </dgm:pt>
    <dgm:pt modelId="{42368FDC-A130-4258-A3F3-F886BE115BCB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Use of the SPS website by enquirers reduced work sent to MI services</a:t>
          </a:r>
        </a:p>
      </dgm:t>
    </dgm:pt>
    <dgm:pt modelId="{B65656A1-7A96-402D-89CF-C899ECC1CED7}" type="parTrans" cxnId="{FF07B35C-D70B-4DB0-94C5-1982397B367F}">
      <dgm:prSet/>
      <dgm:spPr/>
      <dgm:t>
        <a:bodyPr/>
        <a:lstStyle/>
        <a:p>
          <a:endParaRPr lang="en-GB" sz="1900"/>
        </a:p>
      </dgm:t>
    </dgm:pt>
    <dgm:pt modelId="{22E3E619-E0D5-46F6-93D4-19F9A71C1E18}" type="sibTrans" cxnId="{FF07B35C-D70B-4DB0-94C5-1982397B367F}">
      <dgm:prSet/>
      <dgm:spPr/>
      <dgm:t>
        <a:bodyPr/>
        <a:lstStyle/>
        <a:p>
          <a:endParaRPr lang="en-GB" sz="1900"/>
        </a:p>
      </dgm:t>
    </dgm:pt>
    <dgm:pt modelId="{02B354A2-FC92-42E7-9D38-C77AB3325490}">
      <dgm:prSet custT="1"/>
      <dgm:spPr/>
      <dgm:t>
        <a:bodyPr/>
        <a:lstStyle/>
        <a:p>
          <a:pPr rtl="0"/>
          <a:r>
            <a:rPr lang="en-US" sz="1900" dirty="0">
              <a:latin typeface="Arial"/>
              <a:cs typeface="Arial"/>
            </a:rPr>
            <a:t>Investigate opportunities for a digital solution to "triage" enquiries</a:t>
          </a:r>
        </a:p>
      </dgm:t>
    </dgm:pt>
    <dgm:pt modelId="{9B915C9E-F9D8-4FA1-883B-6AEEA61ABACA}" type="parTrans" cxnId="{05D9A4A6-09E1-432B-9FFD-EE05DE2A65E3}">
      <dgm:prSet/>
      <dgm:spPr/>
      <dgm:t>
        <a:bodyPr/>
        <a:lstStyle/>
        <a:p>
          <a:endParaRPr lang="en-GB" sz="1900"/>
        </a:p>
      </dgm:t>
    </dgm:pt>
    <dgm:pt modelId="{B1028639-4B48-4950-A90C-27E7925EEB02}" type="sibTrans" cxnId="{05D9A4A6-09E1-432B-9FFD-EE05DE2A65E3}">
      <dgm:prSet/>
      <dgm:spPr/>
      <dgm:t>
        <a:bodyPr/>
        <a:lstStyle/>
        <a:p>
          <a:endParaRPr lang="en-GB" sz="1900"/>
        </a:p>
      </dgm:t>
    </dgm:pt>
    <dgm:pt modelId="{199E951B-2ACF-4BAB-BD1B-47B10DEEEE61}">
      <dgm:prSet custT="1"/>
      <dgm:spPr/>
      <dgm:t>
        <a:bodyPr/>
        <a:lstStyle/>
        <a:p>
          <a:r>
            <a:rPr lang="en-US" sz="1900" dirty="0">
              <a:latin typeface="Arial"/>
              <a:cs typeface="Arial"/>
            </a:rPr>
            <a:t>Estimate costs that could be saved if:</a:t>
          </a:r>
          <a:endParaRPr lang="en-US" sz="1900" dirty="0">
            <a:ea typeface="+mn-lt"/>
            <a:cs typeface="+mn-lt"/>
          </a:endParaRPr>
        </a:p>
      </dgm:t>
    </dgm:pt>
    <dgm:pt modelId="{BEC63BF4-0EC1-4E36-8AC0-0C81E05F3510}" type="parTrans" cxnId="{4403105F-5CCE-4731-BEC7-31754EF63902}">
      <dgm:prSet/>
      <dgm:spPr/>
      <dgm:t>
        <a:bodyPr/>
        <a:lstStyle/>
        <a:p>
          <a:endParaRPr lang="en-GB" sz="1900"/>
        </a:p>
      </dgm:t>
    </dgm:pt>
    <dgm:pt modelId="{BE720DA0-C961-4D5C-BE5C-74D7BA7C0851}" type="sibTrans" cxnId="{4403105F-5CCE-4731-BEC7-31754EF63902}">
      <dgm:prSet/>
      <dgm:spPr/>
      <dgm:t>
        <a:bodyPr/>
        <a:lstStyle/>
        <a:p>
          <a:endParaRPr lang="en-GB" sz="1900"/>
        </a:p>
      </dgm:t>
    </dgm:pt>
    <dgm:pt modelId="{535DF1A0-C52E-4B1C-A1FC-DA6E382524B0}" type="pres">
      <dgm:prSet presAssocID="{4C5FF980-72B1-4D73-9B89-29B40ADF33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8805B-AC48-47F1-999D-DA8E1D16698C}" type="pres">
      <dgm:prSet presAssocID="{1E992AF7-3270-4780-B278-5526FCDB568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4E1BB-77BC-4D67-896B-0B8F33C22BCC}" type="pres">
      <dgm:prSet presAssocID="{EAEFEC9B-B2D4-44F3-9D27-FD92C59B27E1}" presName="sibTrans" presStyleCnt="0"/>
      <dgm:spPr/>
    </dgm:pt>
    <dgm:pt modelId="{435E7061-72B7-4566-AB2B-9A1A58070B3A}" type="pres">
      <dgm:prSet presAssocID="{D769A911-B9A0-4F37-93CE-27F6F81150D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92F8D-ACC6-4596-BD29-D9F7918EA2D1}" type="pres">
      <dgm:prSet presAssocID="{F3FA8419-C564-4B96-9669-3880E2FE9871}" presName="sibTrans" presStyleCnt="0"/>
      <dgm:spPr/>
    </dgm:pt>
    <dgm:pt modelId="{98D8D669-E31D-4126-94E8-E252FA63D8AF}" type="pres">
      <dgm:prSet presAssocID="{0D2AE980-00C1-44FB-B882-1D7181F9BD7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B79E17-A5AC-47F8-9C50-3746A349AEAC}" type="pres">
      <dgm:prSet presAssocID="{03AE24E4-12C1-4AC7-AE59-DFC2213B6389}" presName="sibTrans" presStyleCnt="0"/>
      <dgm:spPr/>
    </dgm:pt>
    <dgm:pt modelId="{ADC4A6BA-E8EA-4E79-A2F9-2AA7509EA4D4}" type="pres">
      <dgm:prSet presAssocID="{199E951B-2ACF-4BAB-BD1B-47B10DEEEE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36C54-F7B1-48AD-A76F-4A025A4B6E87}" type="pres">
      <dgm:prSet presAssocID="{BE720DA0-C961-4D5C-BE5C-74D7BA7C0851}" presName="sibTrans" presStyleCnt="0"/>
      <dgm:spPr/>
    </dgm:pt>
    <dgm:pt modelId="{41023F9E-D235-4FB8-8BF2-17862269F52F}" type="pres">
      <dgm:prSet presAssocID="{02B354A2-FC92-42E7-9D38-C77AB332549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A380AC-42BD-48DE-BE21-E3D597F6586B}" srcId="{4C5FF980-72B1-4D73-9B89-29B40ADF33F0}" destId="{D769A911-B9A0-4F37-93CE-27F6F81150DA}" srcOrd="1" destOrd="0" parTransId="{34A73CA2-BA68-4C2E-A4EF-2380E2F3977F}" sibTransId="{F3FA8419-C564-4B96-9669-3880E2FE9871}"/>
    <dgm:cxn modelId="{ED997DE7-8D99-4E1D-BDC3-83CAADFAE037}" type="presOf" srcId="{4A527CF1-B25B-426B-BAE2-C6E84A9F5C4D}" destId="{ADC4A6BA-E8EA-4E79-A2F9-2AA7509EA4D4}" srcOrd="0" destOrd="1" presId="urn:microsoft.com/office/officeart/2005/8/layout/default"/>
    <dgm:cxn modelId="{05D9A4A6-09E1-432B-9FFD-EE05DE2A65E3}" srcId="{4C5FF980-72B1-4D73-9B89-29B40ADF33F0}" destId="{02B354A2-FC92-42E7-9D38-C77AB3325490}" srcOrd="4" destOrd="0" parTransId="{9B915C9E-F9D8-4FA1-883B-6AEEA61ABACA}" sibTransId="{B1028639-4B48-4950-A90C-27E7925EEB02}"/>
    <dgm:cxn modelId="{A4E0786B-45E0-44C5-86BF-3FFEF9E4A472}" type="presOf" srcId="{42368FDC-A130-4258-A3F3-F886BE115BCB}" destId="{ADC4A6BA-E8EA-4E79-A2F9-2AA7509EA4D4}" srcOrd="0" destOrd="2" presId="urn:microsoft.com/office/officeart/2005/8/layout/default"/>
    <dgm:cxn modelId="{169BF3DE-DF53-47E3-BA68-DABF3DDB55FC}" type="presOf" srcId="{02B354A2-FC92-42E7-9D38-C77AB3325490}" destId="{41023F9E-D235-4FB8-8BF2-17862269F52F}" srcOrd="0" destOrd="0" presId="urn:microsoft.com/office/officeart/2005/8/layout/default"/>
    <dgm:cxn modelId="{7553D0D7-FD03-459E-88EA-1C190A7B4CAD}" srcId="{199E951B-2ACF-4BAB-BD1B-47B10DEEEE61}" destId="{4A527CF1-B25B-426B-BAE2-C6E84A9F5C4D}" srcOrd="0" destOrd="0" parTransId="{0A4ED926-FBC9-49ED-9DEA-D428EAFF9947}" sibTransId="{FD7B1D53-453B-4AAA-A243-48B29A8F6862}"/>
    <dgm:cxn modelId="{4403105F-5CCE-4731-BEC7-31754EF63902}" srcId="{4C5FF980-72B1-4D73-9B89-29B40ADF33F0}" destId="{199E951B-2ACF-4BAB-BD1B-47B10DEEEE61}" srcOrd="3" destOrd="0" parTransId="{BEC63BF4-0EC1-4E36-8AC0-0C81E05F3510}" sibTransId="{BE720DA0-C961-4D5C-BE5C-74D7BA7C0851}"/>
    <dgm:cxn modelId="{83643BEA-12F5-473F-82A9-181BE2A23A39}" type="presOf" srcId="{1E992AF7-3270-4780-B278-5526FCDB5685}" destId="{F668805B-AC48-47F1-999D-DA8E1D16698C}" srcOrd="0" destOrd="0" presId="urn:microsoft.com/office/officeart/2005/8/layout/default"/>
    <dgm:cxn modelId="{54D43CD1-4CBD-4854-BA0F-7AB1519D168A}" srcId="{4C5FF980-72B1-4D73-9B89-29B40ADF33F0}" destId="{0D2AE980-00C1-44FB-B882-1D7181F9BD76}" srcOrd="2" destOrd="0" parTransId="{89E78276-B2CE-4264-A1B6-23BD33ABB592}" sibTransId="{03AE24E4-12C1-4AC7-AE59-DFC2213B6389}"/>
    <dgm:cxn modelId="{4E13E398-BF9A-4A6E-A4D4-FA76A1134737}" type="presOf" srcId="{4C5FF980-72B1-4D73-9B89-29B40ADF33F0}" destId="{535DF1A0-C52E-4B1C-A1FC-DA6E382524B0}" srcOrd="0" destOrd="0" presId="urn:microsoft.com/office/officeart/2005/8/layout/default"/>
    <dgm:cxn modelId="{DB33E80F-7E35-4222-9093-C3EB8E7D753E}" type="presOf" srcId="{199E951B-2ACF-4BAB-BD1B-47B10DEEEE61}" destId="{ADC4A6BA-E8EA-4E79-A2F9-2AA7509EA4D4}" srcOrd="0" destOrd="0" presId="urn:microsoft.com/office/officeart/2005/8/layout/default"/>
    <dgm:cxn modelId="{FF07B35C-D70B-4DB0-94C5-1982397B367F}" srcId="{199E951B-2ACF-4BAB-BD1B-47B10DEEEE61}" destId="{42368FDC-A130-4258-A3F3-F886BE115BCB}" srcOrd="1" destOrd="0" parTransId="{B65656A1-7A96-402D-89CF-C899ECC1CED7}" sibTransId="{22E3E619-E0D5-46F6-93D4-19F9A71C1E18}"/>
    <dgm:cxn modelId="{A8D9FC1D-7C81-49AC-9EA3-1BEA93C83388}" srcId="{4C5FF980-72B1-4D73-9B89-29B40ADF33F0}" destId="{1E992AF7-3270-4780-B278-5526FCDB5685}" srcOrd="0" destOrd="0" parTransId="{E87820C1-FFCD-4C9D-A47A-611945CF4418}" sibTransId="{EAEFEC9B-B2D4-44F3-9D27-FD92C59B27E1}"/>
    <dgm:cxn modelId="{491225FB-A67D-4C99-B74F-450FECC02B68}" type="presOf" srcId="{D769A911-B9A0-4F37-93CE-27F6F81150DA}" destId="{435E7061-72B7-4566-AB2B-9A1A58070B3A}" srcOrd="0" destOrd="0" presId="urn:microsoft.com/office/officeart/2005/8/layout/default"/>
    <dgm:cxn modelId="{F0AB804E-5A7B-47A0-A614-DCE3618C0487}" type="presOf" srcId="{0D2AE980-00C1-44FB-B882-1D7181F9BD76}" destId="{98D8D669-E31D-4126-94E8-E252FA63D8AF}" srcOrd="0" destOrd="0" presId="urn:microsoft.com/office/officeart/2005/8/layout/default"/>
    <dgm:cxn modelId="{9F1910DA-FB9E-4820-8C92-11F06FF3E7C2}" type="presParOf" srcId="{535DF1A0-C52E-4B1C-A1FC-DA6E382524B0}" destId="{F668805B-AC48-47F1-999D-DA8E1D16698C}" srcOrd="0" destOrd="0" presId="urn:microsoft.com/office/officeart/2005/8/layout/default"/>
    <dgm:cxn modelId="{8740C497-8717-4F0E-96C2-2E1A0E8811BF}" type="presParOf" srcId="{535DF1A0-C52E-4B1C-A1FC-DA6E382524B0}" destId="{C714E1BB-77BC-4D67-896B-0B8F33C22BCC}" srcOrd="1" destOrd="0" presId="urn:microsoft.com/office/officeart/2005/8/layout/default"/>
    <dgm:cxn modelId="{C1019071-B56E-4B1C-8E8E-DCD4B82662A8}" type="presParOf" srcId="{535DF1A0-C52E-4B1C-A1FC-DA6E382524B0}" destId="{435E7061-72B7-4566-AB2B-9A1A58070B3A}" srcOrd="2" destOrd="0" presId="urn:microsoft.com/office/officeart/2005/8/layout/default"/>
    <dgm:cxn modelId="{5386A4C6-B5AD-4DC2-8912-90F6A94A9E02}" type="presParOf" srcId="{535DF1A0-C52E-4B1C-A1FC-DA6E382524B0}" destId="{4D692F8D-ACC6-4596-BD29-D9F7918EA2D1}" srcOrd="3" destOrd="0" presId="urn:microsoft.com/office/officeart/2005/8/layout/default"/>
    <dgm:cxn modelId="{AFFE0E4A-1A13-4B1C-9771-B9941CA5909E}" type="presParOf" srcId="{535DF1A0-C52E-4B1C-A1FC-DA6E382524B0}" destId="{98D8D669-E31D-4126-94E8-E252FA63D8AF}" srcOrd="4" destOrd="0" presId="urn:microsoft.com/office/officeart/2005/8/layout/default"/>
    <dgm:cxn modelId="{B69D3A8F-E82F-4B7A-AEB2-2D0BC235E37E}" type="presParOf" srcId="{535DF1A0-C52E-4B1C-A1FC-DA6E382524B0}" destId="{6CB79E17-A5AC-47F8-9C50-3746A349AEAC}" srcOrd="5" destOrd="0" presId="urn:microsoft.com/office/officeart/2005/8/layout/default"/>
    <dgm:cxn modelId="{6B7E2D14-E57D-4E63-8820-CEB7AC790B87}" type="presParOf" srcId="{535DF1A0-C52E-4B1C-A1FC-DA6E382524B0}" destId="{ADC4A6BA-E8EA-4E79-A2F9-2AA7509EA4D4}" srcOrd="6" destOrd="0" presId="urn:microsoft.com/office/officeart/2005/8/layout/default"/>
    <dgm:cxn modelId="{B9D9EE0E-3252-4BC4-A3F4-3E62A1CDF6DF}" type="presParOf" srcId="{535DF1A0-C52E-4B1C-A1FC-DA6E382524B0}" destId="{AD136C54-F7B1-48AD-A76F-4A025A4B6E87}" srcOrd="7" destOrd="0" presId="urn:microsoft.com/office/officeart/2005/8/layout/default"/>
    <dgm:cxn modelId="{DD6AAAF7-0460-4E77-8A29-2264D7B28D35}" type="presParOf" srcId="{535DF1A0-C52E-4B1C-A1FC-DA6E382524B0}" destId="{41023F9E-D235-4FB8-8BF2-17862269F52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AC28FB-4538-4E15-AD5A-55E4C3638DA1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DB95A780-7435-4CBA-970F-40CD1094728C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Classified and coded </a:t>
          </a:r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1068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 enquiries = </a:t>
          </a:r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1894 hours 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of MI staff time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5BE7A7-58B4-4B1C-A3D0-FE813CD50367}" type="parTrans" cxnId="{04EC7B4E-06A9-402E-9CA6-118719E62A92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CB3997-9E88-4C9F-8877-0E82C612EA97}" type="sibTrans" cxnId="{04EC7B4E-06A9-402E-9CA6-118719E62A92}">
      <dgm:prSet custT="1"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C8CC42-5D90-4999-BA48-42EE3B4C63E6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Duplicate enquiries identified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29AC65-7C95-46C7-9F24-DF7E37B22B0F}" type="parTrans" cxnId="{2D427550-4CBC-4891-AC51-6B157CC01C4B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F91FF2-1968-4773-87BC-AA1F1562E426}" type="sibTrans" cxnId="{2D427550-4CBC-4891-AC51-6B157CC01C4B}">
      <dgm:prSet custT="1"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C7EE4C-4F7B-485F-9EB4-5EDE06F47053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Enquiry natures checked against SPS website 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7DAA21-B798-4262-B0D4-D63F9D1E0D5C}" type="parTrans" cxnId="{1F9B8AA2-4421-4A66-A8FC-145A79A21489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A8D7D6-7558-46E2-B764-C145BCA5C3F4}" type="sibTrans" cxnId="{1F9B8AA2-4421-4A66-A8FC-145A79A21489}">
      <dgm:prSet custT="1"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BFBDDD-D3C7-4216-8B13-6149AB4522EC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Costs estimated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7DE7CD-A0DB-4746-B0D9-0E72E089CF42}" type="parTrans" cxnId="{E10DD3BC-BD4D-412A-A56F-6772062A89EA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E2629F-4538-42D1-B71A-86E02A3F245E}" type="sibTrans" cxnId="{E10DD3BC-BD4D-412A-A56F-6772062A89EA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2231F5-3C76-4F39-B688-E23B1ECAAD8A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Data requested from January 2020 to September 2020</a:t>
          </a:r>
          <a:endParaRPr lang="en-GB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CE6E99-B196-4F6B-B930-81B43B8E62F3}" type="parTrans" cxnId="{E37EA300-731A-44BE-8E12-748FEDDDD486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B02572-0E93-4DCA-BF72-D5E0EE5796A7}" type="sibTrans" cxnId="{E37EA300-731A-44BE-8E12-748FEDDDD486}">
      <dgm:prSet custT="1"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4720F4-71F5-43B8-8646-0868195FE820}" type="pres">
      <dgm:prSet presAssocID="{5CAC28FB-4538-4E15-AD5A-55E4C3638DA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9EECF0-C920-4E1A-A411-35F936D304BE}" type="pres">
      <dgm:prSet presAssocID="{5CAC28FB-4538-4E15-AD5A-55E4C3638DA1}" presName="arrow" presStyleLbl="bgShp" presStyleIdx="0" presStyleCnt="1" custLinFactNeighborX="-154" custLinFactNeighborY="0"/>
      <dgm:spPr/>
    </dgm:pt>
    <dgm:pt modelId="{4C37A258-9836-4B48-9A93-84236CF89AAA}" type="pres">
      <dgm:prSet presAssocID="{5CAC28FB-4538-4E15-AD5A-55E4C3638DA1}" presName="linearProcess" presStyleCnt="0"/>
      <dgm:spPr/>
    </dgm:pt>
    <dgm:pt modelId="{AD680779-A30B-4C21-BB1C-FD71F1A55DA3}" type="pres">
      <dgm:prSet presAssocID="{FF2231F5-3C76-4F39-B688-E23B1ECAAD8A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1A1DA3-77EA-4C8E-989B-3422BEA9AC97}" type="pres">
      <dgm:prSet presAssocID="{82B02572-0E93-4DCA-BF72-D5E0EE5796A7}" presName="sibTrans" presStyleCnt="0"/>
      <dgm:spPr/>
    </dgm:pt>
    <dgm:pt modelId="{BA1A75B2-FE03-4AD4-ADA4-E5F76055E061}" type="pres">
      <dgm:prSet presAssocID="{DB95A780-7435-4CBA-970F-40CD1094728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0DDC4-11B4-4942-8DB8-E459D919A243}" type="pres">
      <dgm:prSet presAssocID="{08CB3997-9E88-4C9F-8877-0E82C612EA97}" presName="sibTrans" presStyleCnt="0"/>
      <dgm:spPr/>
    </dgm:pt>
    <dgm:pt modelId="{42186C29-F2F5-43A8-B5B4-D61FD88C6576}" type="pres">
      <dgm:prSet presAssocID="{60C8CC42-5D90-4999-BA48-42EE3B4C63E6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65D83A-99E2-4BBA-B835-31DD39914A77}" type="pres">
      <dgm:prSet presAssocID="{4EF91FF2-1968-4773-87BC-AA1F1562E426}" presName="sibTrans" presStyleCnt="0"/>
      <dgm:spPr/>
    </dgm:pt>
    <dgm:pt modelId="{F0F960E8-9900-4FF7-A0EE-BF6260620093}" type="pres">
      <dgm:prSet presAssocID="{14C7EE4C-4F7B-485F-9EB4-5EDE06F47053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6F5D32-2C91-4B39-AAC0-13EA353F3306}" type="pres">
      <dgm:prSet presAssocID="{F6A8D7D6-7558-46E2-B764-C145BCA5C3F4}" presName="sibTrans" presStyleCnt="0"/>
      <dgm:spPr/>
    </dgm:pt>
    <dgm:pt modelId="{1D9ACDB5-15BB-47E7-9D50-4857E38754E9}" type="pres">
      <dgm:prSet presAssocID="{67BFBDDD-D3C7-4216-8B13-6149AB4522EC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9B8AA2-4421-4A66-A8FC-145A79A21489}" srcId="{5CAC28FB-4538-4E15-AD5A-55E4C3638DA1}" destId="{14C7EE4C-4F7B-485F-9EB4-5EDE06F47053}" srcOrd="3" destOrd="0" parTransId="{9C7DAA21-B798-4262-B0D4-D63F9D1E0D5C}" sibTransId="{F6A8D7D6-7558-46E2-B764-C145BCA5C3F4}"/>
    <dgm:cxn modelId="{A1E724C7-A4B4-4828-A13E-62548582464A}" type="presOf" srcId="{FF2231F5-3C76-4F39-B688-E23B1ECAAD8A}" destId="{AD680779-A30B-4C21-BB1C-FD71F1A55DA3}" srcOrd="0" destOrd="0" presId="urn:microsoft.com/office/officeart/2005/8/layout/hProcess9"/>
    <dgm:cxn modelId="{04EC7B4E-06A9-402E-9CA6-118719E62A92}" srcId="{5CAC28FB-4538-4E15-AD5A-55E4C3638DA1}" destId="{DB95A780-7435-4CBA-970F-40CD1094728C}" srcOrd="1" destOrd="0" parTransId="{625BE7A7-58B4-4B1C-A3D0-FE813CD50367}" sibTransId="{08CB3997-9E88-4C9F-8877-0E82C612EA97}"/>
    <dgm:cxn modelId="{61DD9ACE-D448-43F9-B818-DFB9CFC436DD}" type="presOf" srcId="{5CAC28FB-4538-4E15-AD5A-55E4C3638DA1}" destId="{A24720F4-71F5-43B8-8646-0868195FE820}" srcOrd="0" destOrd="0" presId="urn:microsoft.com/office/officeart/2005/8/layout/hProcess9"/>
    <dgm:cxn modelId="{8E5A3818-C67F-4B08-ACF0-890456679CB3}" type="presOf" srcId="{14C7EE4C-4F7B-485F-9EB4-5EDE06F47053}" destId="{F0F960E8-9900-4FF7-A0EE-BF6260620093}" srcOrd="0" destOrd="0" presId="urn:microsoft.com/office/officeart/2005/8/layout/hProcess9"/>
    <dgm:cxn modelId="{9B7801A3-1E33-4DBE-8CB9-4AEA572A4C0A}" type="presOf" srcId="{60C8CC42-5D90-4999-BA48-42EE3B4C63E6}" destId="{42186C29-F2F5-43A8-B5B4-D61FD88C6576}" srcOrd="0" destOrd="0" presId="urn:microsoft.com/office/officeart/2005/8/layout/hProcess9"/>
    <dgm:cxn modelId="{96512EC3-1628-45D4-B8F1-9FB82099A9EA}" type="presOf" srcId="{67BFBDDD-D3C7-4216-8B13-6149AB4522EC}" destId="{1D9ACDB5-15BB-47E7-9D50-4857E38754E9}" srcOrd="0" destOrd="0" presId="urn:microsoft.com/office/officeart/2005/8/layout/hProcess9"/>
    <dgm:cxn modelId="{2D427550-4CBC-4891-AC51-6B157CC01C4B}" srcId="{5CAC28FB-4538-4E15-AD5A-55E4C3638DA1}" destId="{60C8CC42-5D90-4999-BA48-42EE3B4C63E6}" srcOrd="2" destOrd="0" parTransId="{A229AC65-7C95-46C7-9F24-DF7E37B22B0F}" sibTransId="{4EF91FF2-1968-4773-87BC-AA1F1562E426}"/>
    <dgm:cxn modelId="{E37EA300-731A-44BE-8E12-748FEDDDD486}" srcId="{5CAC28FB-4538-4E15-AD5A-55E4C3638DA1}" destId="{FF2231F5-3C76-4F39-B688-E23B1ECAAD8A}" srcOrd="0" destOrd="0" parTransId="{CACE6E99-B196-4F6B-B930-81B43B8E62F3}" sibTransId="{82B02572-0E93-4DCA-BF72-D5E0EE5796A7}"/>
    <dgm:cxn modelId="{7BC21909-3B2C-4B91-911A-55D9A4150755}" type="presOf" srcId="{DB95A780-7435-4CBA-970F-40CD1094728C}" destId="{BA1A75B2-FE03-4AD4-ADA4-E5F76055E061}" srcOrd="0" destOrd="0" presId="urn:microsoft.com/office/officeart/2005/8/layout/hProcess9"/>
    <dgm:cxn modelId="{E10DD3BC-BD4D-412A-A56F-6772062A89EA}" srcId="{5CAC28FB-4538-4E15-AD5A-55E4C3638DA1}" destId="{67BFBDDD-D3C7-4216-8B13-6149AB4522EC}" srcOrd="4" destOrd="0" parTransId="{B27DE7CD-A0DB-4746-B0D9-0E72E089CF42}" sibTransId="{F6E2629F-4538-42D1-B71A-86E02A3F245E}"/>
    <dgm:cxn modelId="{36D71E86-D512-458B-870E-5B3785668EB8}" type="presParOf" srcId="{A24720F4-71F5-43B8-8646-0868195FE820}" destId="{DB9EECF0-C920-4E1A-A411-35F936D304BE}" srcOrd="0" destOrd="0" presId="urn:microsoft.com/office/officeart/2005/8/layout/hProcess9"/>
    <dgm:cxn modelId="{80A3A888-4515-4015-A83B-C84BCCACBB92}" type="presParOf" srcId="{A24720F4-71F5-43B8-8646-0868195FE820}" destId="{4C37A258-9836-4B48-9A93-84236CF89AAA}" srcOrd="1" destOrd="0" presId="urn:microsoft.com/office/officeart/2005/8/layout/hProcess9"/>
    <dgm:cxn modelId="{E965D57D-958C-4A21-B0AD-F160D5837217}" type="presParOf" srcId="{4C37A258-9836-4B48-9A93-84236CF89AAA}" destId="{AD680779-A30B-4C21-BB1C-FD71F1A55DA3}" srcOrd="0" destOrd="0" presId="urn:microsoft.com/office/officeart/2005/8/layout/hProcess9"/>
    <dgm:cxn modelId="{49BB8545-6028-4D03-B48B-C2FC8DF781C2}" type="presParOf" srcId="{4C37A258-9836-4B48-9A93-84236CF89AAA}" destId="{421A1DA3-77EA-4C8E-989B-3422BEA9AC97}" srcOrd="1" destOrd="0" presId="urn:microsoft.com/office/officeart/2005/8/layout/hProcess9"/>
    <dgm:cxn modelId="{57584568-AC12-435A-A98B-067D6B66DCBD}" type="presParOf" srcId="{4C37A258-9836-4B48-9A93-84236CF89AAA}" destId="{BA1A75B2-FE03-4AD4-ADA4-E5F76055E061}" srcOrd="2" destOrd="0" presId="urn:microsoft.com/office/officeart/2005/8/layout/hProcess9"/>
    <dgm:cxn modelId="{96C95CB1-EA03-44C4-8F20-8D6383E553D0}" type="presParOf" srcId="{4C37A258-9836-4B48-9A93-84236CF89AAA}" destId="{89F0DDC4-11B4-4942-8DB8-E459D919A243}" srcOrd="3" destOrd="0" presId="urn:microsoft.com/office/officeart/2005/8/layout/hProcess9"/>
    <dgm:cxn modelId="{4F3AA531-B127-430F-9C48-B5AB90BF80E1}" type="presParOf" srcId="{4C37A258-9836-4B48-9A93-84236CF89AAA}" destId="{42186C29-F2F5-43A8-B5B4-D61FD88C6576}" srcOrd="4" destOrd="0" presId="urn:microsoft.com/office/officeart/2005/8/layout/hProcess9"/>
    <dgm:cxn modelId="{8B09DA36-F80F-4D18-9E31-F571EE441AF6}" type="presParOf" srcId="{4C37A258-9836-4B48-9A93-84236CF89AAA}" destId="{8165D83A-99E2-4BBA-B835-31DD39914A77}" srcOrd="5" destOrd="0" presId="urn:microsoft.com/office/officeart/2005/8/layout/hProcess9"/>
    <dgm:cxn modelId="{9B696E11-CA61-4BEE-9A08-31229F5F0305}" type="presParOf" srcId="{4C37A258-9836-4B48-9A93-84236CF89AAA}" destId="{F0F960E8-9900-4FF7-A0EE-BF6260620093}" srcOrd="6" destOrd="0" presId="urn:microsoft.com/office/officeart/2005/8/layout/hProcess9"/>
    <dgm:cxn modelId="{173FA2BA-CEC9-409D-8F33-061E39428CE5}" type="presParOf" srcId="{4C37A258-9836-4B48-9A93-84236CF89AAA}" destId="{4F6F5D32-2C91-4B39-AAC0-13EA353F3306}" srcOrd="7" destOrd="0" presId="urn:microsoft.com/office/officeart/2005/8/layout/hProcess9"/>
    <dgm:cxn modelId="{83312439-8D5A-40A1-8A99-37E926ECE5C0}" type="presParOf" srcId="{4C37A258-9836-4B48-9A93-84236CF89AAA}" destId="{1D9ACDB5-15BB-47E7-9D50-4857E38754E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1128AD-BB80-4552-8A64-4468165E3257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E8DDA243-BFFC-4836-B162-37558A8043C3}">
      <dgm:prSet phldrT="[Text]" custT="1"/>
      <dgm:spPr/>
      <dgm:t>
        <a:bodyPr/>
        <a:lstStyle/>
        <a:p>
          <a:r>
            <a:rPr lang="en-GB" sz="2000" dirty="0"/>
            <a:t>Separate databases could be costing the service more money</a:t>
          </a:r>
        </a:p>
      </dgm:t>
    </dgm:pt>
    <dgm:pt modelId="{020E4A57-491F-4D25-929F-193F0F0C884C}" type="parTrans" cxnId="{E02AFE16-E236-49D1-BC62-7964001BEA56}">
      <dgm:prSet/>
      <dgm:spPr/>
      <dgm:t>
        <a:bodyPr/>
        <a:lstStyle/>
        <a:p>
          <a:endParaRPr lang="en-GB" sz="2000"/>
        </a:p>
      </dgm:t>
    </dgm:pt>
    <dgm:pt modelId="{60C5D456-8B60-41E4-9641-8C4A18AE504F}" type="sibTrans" cxnId="{E02AFE16-E236-49D1-BC62-7964001BEA56}">
      <dgm:prSet/>
      <dgm:spPr/>
      <dgm:t>
        <a:bodyPr/>
        <a:lstStyle/>
        <a:p>
          <a:endParaRPr lang="en-GB" sz="2000"/>
        </a:p>
      </dgm:t>
    </dgm:pt>
    <dgm:pt modelId="{C4BFB4B4-86A0-467E-B40D-7782B78422CC}">
      <dgm:prSet phldrT="[Text]" custT="1"/>
      <dgm:spPr/>
      <dgm:t>
        <a:bodyPr/>
        <a:lstStyle/>
        <a:p>
          <a:r>
            <a:rPr lang="en-GB" sz="2000" dirty="0"/>
            <a:t>Enquiries which were duplicated at both of the sites had an </a:t>
          </a:r>
          <a:r>
            <a:rPr lang="en-GB" sz="2000" b="1" dirty="0"/>
            <a:t>estimated cost of </a:t>
          </a:r>
          <a:r>
            <a:rPr lang="en-GB" sz="2000" b="1" dirty="0">
              <a:latin typeface="+mn-lt"/>
              <a:cs typeface="Arial" panose="020B0604020202020204" pitchFamily="34" charset="0"/>
            </a:rPr>
            <a:t>£427</a:t>
          </a:r>
          <a:endParaRPr lang="en-GB" sz="2000" dirty="0">
            <a:latin typeface="+mn-lt"/>
          </a:endParaRPr>
        </a:p>
      </dgm:t>
    </dgm:pt>
    <dgm:pt modelId="{62B28067-47A4-4C00-9007-0B0A22E6A4C6}" type="parTrans" cxnId="{388F777C-2668-4AEE-BDE7-5D16E3FFE3B8}">
      <dgm:prSet/>
      <dgm:spPr/>
      <dgm:t>
        <a:bodyPr/>
        <a:lstStyle/>
        <a:p>
          <a:endParaRPr lang="en-GB" sz="2000"/>
        </a:p>
      </dgm:t>
    </dgm:pt>
    <dgm:pt modelId="{22C09DE2-313D-44D1-82B7-DB6BCE79B450}" type="sibTrans" cxnId="{388F777C-2668-4AEE-BDE7-5D16E3FFE3B8}">
      <dgm:prSet/>
      <dgm:spPr/>
      <dgm:t>
        <a:bodyPr/>
        <a:lstStyle/>
        <a:p>
          <a:endParaRPr lang="en-GB" sz="2000"/>
        </a:p>
      </dgm:t>
    </dgm:pt>
    <dgm:pt modelId="{4F4192D2-1552-41C1-B6CB-E7EA0316B100}">
      <dgm:prSet phldrT="[Text]" custT="1"/>
      <dgm:spPr/>
      <dgm:t>
        <a:bodyPr/>
        <a:lstStyle/>
        <a:p>
          <a:r>
            <a:rPr lang="en-GB" sz="2000" dirty="0"/>
            <a:t>Improved signposting of the SPS website to enquirers could save the service money</a:t>
          </a:r>
        </a:p>
      </dgm:t>
    </dgm:pt>
    <dgm:pt modelId="{A6636672-C6C8-4966-A91C-162A14C3F625}" type="parTrans" cxnId="{590FA9D6-BFAC-497A-8BE1-193AA7ABE001}">
      <dgm:prSet/>
      <dgm:spPr/>
      <dgm:t>
        <a:bodyPr/>
        <a:lstStyle/>
        <a:p>
          <a:endParaRPr lang="en-GB" sz="2000"/>
        </a:p>
      </dgm:t>
    </dgm:pt>
    <dgm:pt modelId="{CC46DD2E-1676-4CC1-A1B5-C836D6A1A831}" type="sibTrans" cxnId="{590FA9D6-BFAC-497A-8BE1-193AA7ABE001}">
      <dgm:prSet/>
      <dgm:spPr/>
      <dgm:t>
        <a:bodyPr/>
        <a:lstStyle/>
        <a:p>
          <a:endParaRPr lang="en-GB" sz="2000"/>
        </a:p>
      </dgm:t>
    </dgm:pt>
    <dgm:pt modelId="{D4461360-6C81-4AE0-8FB1-AB67177AC1C5}">
      <dgm:prSet phldrT="[Text]" custT="1"/>
      <dgm:spPr/>
      <dgm:t>
        <a:bodyPr/>
        <a:lstStyle/>
        <a:p>
          <a:r>
            <a:rPr lang="en-US" sz="2000" dirty="0">
              <a:cs typeface="Arial"/>
            </a:rPr>
            <a:t>Enquiries which could have been answered using the SPS website, without the need for MI, had an </a:t>
          </a:r>
          <a:r>
            <a:rPr lang="en-US" sz="2000" b="1" dirty="0">
              <a:cs typeface="Arial"/>
            </a:rPr>
            <a:t>estimated cost of £6,159</a:t>
          </a:r>
          <a:endParaRPr lang="en-GB" sz="2000" dirty="0"/>
        </a:p>
      </dgm:t>
    </dgm:pt>
    <dgm:pt modelId="{910BAB71-9025-459A-BA93-1756D3E889B2}" type="parTrans" cxnId="{C68DD503-373A-4CF4-B8F1-6916F8F9D5C0}">
      <dgm:prSet/>
      <dgm:spPr/>
      <dgm:t>
        <a:bodyPr/>
        <a:lstStyle/>
        <a:p>
          <a:endParaRPr lang="en-GB" sz="2000"/>
        </a:p>
      </dgm:t>
    </dgm:pt>
    <dgm:pt modelId="{EEB6B3F7-AEA1-4795-8B42-6845D2DA3F33}" type="sibTrans" cxnId="{C68DD503-373A-4CF4-B8F1-6916F8F9D5C0}">
      <dgm:prSet/>
      <dgm:spPr/>
      <dgm:t>
        <a:bodyPr/>
        <a:lstStyle/>
        <a:p>
          <a:endParaRPr lang="en-GB" sz="2000"/>
        </a:p>
      </dgm:t>
    </dgm:pt>
    <dgm:pt modelId="{EDFAC63D-9895-4DB8-A869-8FA01846AE35}">
      <dgm:prSet phldrT="[Text]" custT="1"/>
      <dgm:spPr/>
      <dgm:t>
        <a:bodyPr/>
        <a:lstStyle/>
        <a:p>
          <a:r>
            <a:rPr lang="en-GB" sz="2000" dirty="0"/>
            <a:t>Patient care could be improved </a:t>
          </a:r>
        </a:p>
      </dgm:t>
    </dgm:pt>
    <dgm:pt modelId="{82E2357A-8673-46D5-A920-26AC753F9C91}" type="parTrans" cxnId="{771AE4D2-3B43-4CC1-86F7-9FD5F76CE1A0}">
      <dgm:prSet/>
      <dgm:spPr/>
      <dgm:t>
        <a:bodyPr/>
        <a:lstStyle/>
        <a:p>
          <a:endParaRPr lang="en-GB" sz="2000"/>
        </a:p>
      </dgm:t>
    </dgm:pt>
    <dgm:pt modelId="{DA81CD63-7060-48DF-ADE5-A9B060C603E3}" type="sibTrans" cxnId="{771AE4D2-3B43-4CC1-86F7-9FD5F76CE1A0}">
      <dgm:prSet/>
      <dgm:spPr/>
      <dgm:t>
        <a:bodyPr/>
        <a:lstStyle/>
        <a:p>
          <a:endParaRPr lang="en-GB" sz="2000"/>
        </a:p>
      </dgm:t>
    </dgm:pt>
    <dgm:pt modelId="{1A49808A-9C3A-4A97-A56A-D2326C058A5E}">
      <dgm:prSet phldrT="[Text]" custT="1"/>
      <dgm:spPr/>
      <dgm:t>
        <a:bodyPr/>
        <a:lstStyle/>
        <a:p>
          <a:r>
            <a:rPr lang="en-GB" sz="2000" dirty="0"/>
            <a:t>More efficient and timely responses to enquiries</a:t>
          </a:r>
        </a:p>
      </dgm:t>
    </dgm:pt>
    <dgm:pt modelId="{DAC83ABF-824F-4A6C-B838-16FC0220E54A}" type="parTrans" cxnId="{1824431E-3A13-484C-B9B2-83DBC3E37DAE}">
      <dgm:prSet/>
      <dgm:spPr/>
      <dgm:t>
        <a:bodyPr/>
        <a:lstStyle/>
        <a:p>
          <a:endParaRPr lang="en-GB" sz="2000"/>
        </a:p>
      </dgm:t>
    </dgm:pt>
    <dgm:pt modelId="{250E7F94-A530-4F3C-8301-94B9C77D865E}" type="sibTrans" cxnId="{1824431E-3A13-484C-B9B2-83DBC3E37DAE}">
      <dgm:prSet/>
      <dgm:spPr/>
      <dgm:t>
        <a:bodyPr/>
        <a:lstStyle/>
        <a:p>
          <a:endParaRPr lang="en-GB" sz="2000"/>
        </a:p>
      </dgm:t>
    </dgm:pt>
    <dgm:pt modelId="{D3984C8A-43E8-47F8-9AF3-F8F048A40C0E}">
      <dgm:prSet phldrT="[Text]" custT="1"/>
      <dgm:spPr/>
      <dgm:t>
        <a:bodyPr/>
        <a:lstStyle/>
        <a:p>
          <a:r>
            <a:rPr lang="en-GB" sz="2000" dirty="0"/>
            <a:t>Further research to investigate the full extent of duplication of workload</a:t>
          </a:r>
        </a:p>
      </dgm:t>
    </dgm:pt>
    <dgm:pt modelId="{BEAED857-E120-4F33-8EC2-B4658A7439FF}" type="parTrans" cxnId="{6B83E2F1-D7A4-463D-81EF-2753FB30CDB3}">
      <dgm:prSet/>
      <dgm:spPr/>
      <dgm:t>
        <a:bodyPr/>
        <a:lstStyle/>
        <a:p>
          <a:endParaRPr lang="en-GB" sz="2000"/>
        </a:p>
      </dgm:t>
    </dgm:pt>
    <dgm:pt modelId="{AE3BC4F3-61CA-4AEA-B889-15FEC60B7C34}" type="sibTrans" cxnId="{6B83E2F1-D7A4-463D-81EF-2753FB30CDB3}">
      <dgm:prSet/>
      <dgm:spPr/>
      <dgm:t>
        <a:bodyPr/>
        <a:lstStyle/>
        <a:p>
          <a:endParaRPr lang="en-GB" sz="2000"/>
        </a:p>
      </dgm:t>
    </dgm:pt>
    <dgm:pt modelId="{55E9D150-F480-42EB-B893-9FDC4ED57A7A}">
      <dgm:prSet phldrT="[Text]" custT="1"/>
      <dgm:spPr/>
      <dgm:t>
        <a:bodyPr/>
        <a:lstStyle/>
        <a:p>
          <a:r>
            <a:rPr lang="en-GB" sz="2000" dirty="0"/>
            <a:t>Strengths and limitations to our research</a:t>
          </a:r>
        </a:p>
      </dgm:t>
    </dgm:pt>
    <dgm:pt modelId="{85716A41-0B78-483C-99D2-62FD79FAFF69}" type="parTrans" cxnId="{14A43698-1A7D-46D2-96C1-E80A22592F08}">
      <dgm:prSet/>
      <dgm:spPr/>
      <dgm:t>
        <a:bodyPr/>
        <a:lstStyle/>
        <a:p>
          <a:endParaRPr lang="en-GB" sz="2000"/>
        </a:p>
      </dgm:t>
    </dgm:pt>
    <dgm:pt modelId="{1BB32A16-A487-45B2-9166-4F13F0E3C44F}" type="sibTrans" cxnId="{14A43698-1A7D-46D2-96C1-E80A22592F08}">
      <dgm:prSet/>
      <dgm:spPr/>
      <dgm:t>
        <a:bodyPr/>
        <a:lstStyle/>
        <a:p>
          <a:endParaRPr lang="en-GB" sz="2000"/>
        </a:p>
      </dgm:t>
    </dgm:pt>
    <dgm:pt modelId="{E0C3709C-8E0A-42FA-9DD0-3078F8F68845}">
      <dgm:prSet phldrT="[Text]" custT="1"/>
      <dgm:spPr/>
      <dgm:t>
        <a:bodyPr/>
        <a:lstStyle/>
        <a:p>
          <a:r>
            <a:rPr lang="en-GB" sz="2000" dirty="0"/>
            <a:t>Good starting point to develop from</a:t>
          </a:r>
        </a:p>
      </dgm:t>
    </dgm:pt>
    <dgm:pt modelId="{A712EA6C-CD12-41AE-9657-AB23166EE471}" type="parTrans" cxnId="{5115F5E8-8E18-4C03-9756-45997F6FB2D3}">
      <dgm:prSet/>
      <dgm:spPr/>
      <dgm:t>
        <a:bodyPr/>
        <a:lstStyle/>
        <a:p>
          <a:endParaRPr lang="en-GB" sz="2000"/>
        </a:p>
      </dgm:t>
    </dgm:pt>
    <dgm:pt modelId="{1866D127-4274-4A8B-858E-C15158C4C3E0}" type="sibTrans" cxnId="{5115F5E8-8E18-4C03-9756-45997F6FB2D3}">
      <dgm:prSet/>
      <dgm:spPr/>
      <dgm:t>
        <a:bodyPr/>
        <a:lstStyle/>
        <a:p>
          <a:endParaRPr lang="en-GB" sz="2000"/>
        </a:p>
      </dgm:t>
    </dgm:pt>
    <dgm:pt modelId="{6F980CBB-5562-4B88-85B5-E807174CD21A}" type="pres">
      <dgm:prSet presAssocID="{771128AD-BB80-4552-8A64-4468165E32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9F503B-0D64-4C69-9FB6-E4BD9661401E}" type="pres">
      <dgm:prSet presAssocID="{E8DDA243-BFFC-4836-B162-37558A8043C3}" presName="linNode" presStyleCnt="0"/>
      <dgm:spPr/>
    </dgm:pt>
    <dgm:pt modelId="{9FF893F4-29F6-4F79-ADF6-6DF0CB5401A7}" type="pres">
      <dgm:prSet presAssocID="{E8DDA243-BFFC-4836-B162-37558A8043C3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951972-F1DE-4EDA-B18D-B25F64BF276B}" type="pres">
      <dgm:prSet presAssocID="{E8DDA243-BFFC-4836-B162-37558A8043C3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4C3FD-4A44-4D18-A48A-F5443A89B774}" type="pres">
      <dgm:prSet presAssocID="{60C5D456-8B60-41E4-9641-8C4A18AE504F}" presName="sp" presStyleCnt="0"/>
      <dgm:spPr/>
    </dgm:pt>
    <dgm:pt modelId="{EEF45480-16DA-4EA8-A602-BF2CB4360DE4}" type="pres">
      <dgm:prSet presAssocID="{4F4192D2-1552-41C1-B6CB-E7EA0316B100}" presName="linNode" presStyleCnt="0"/>
      <dgm:spPr/>
    </dgm:pt>
    <dgm:pt modelId="{C36AB108-BD2C-4DB5-8843-BEA7BF921FFC}" type="pres">
      <dgm:prSet presAssocID="{4F4192D2-1552-41C1-B6CB-E7EA0316B10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D658F-32AB-4B70-BDDD-A592D3E2A64B}" type="pres">
      <dgm:prSet presAssocID="{4F4192D2-1552-41C1-B6CB-E7EA0316B10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0D6BA0-D0CB-481E-8856-E31F7FFBDD50}" type="pres">
      <dgm:prSet presAssocID="{CC46DD2E-1676-4CC1-A1B5-C836D6A1A831}" presName="sp" presStyleCnt="0"/>
      <dgm:spPr/>
    </dgm:pt>
    <dgm:pt modelId="{967AB794-2B73-4BBB-B0D2-F34EB63B3BBE}" type="pres">
      <dgm:prSet presAssocID="{EDFAC63D-9895-4DB8-A869-8FA01846AE35}" presName="linNode" presStyleCnt="0"/>
      <dgm:spPr/>
    </dgm:pt>
    <dgm:pt modelId="{98D7A442-55DB-4FE9-BB14-2439F7E3E49E}" type="pres">
      <dgm:prSet presAssocID="{EDFAC63D-9895-4DB8-A869-8FA01846AE3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F1A35E-C3CD-4574-8C44-02B2B3BC1512}" type="pres">
      <dgm:prSet presAssocID="{EDFAC63D-9895-4DB8-A869-8FA01846AE35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4E2FB-7566-4FEE-B0C1-A5300AF9418F}" type="pres">
      <dgm:prSet presAssocID="{DA81CD63-7060-48DF-ADE5-A9B060C603E3}" presName="sp" presStyleCnt="0"/>
      <dgm:spPr/>
    </dgm:pt>
    <dgm:pt modelId="{488A687D-FA7B-479C-BA66-14440D921D4F}" type="pres">
      <dgm:prSet presAssocID="{D3984C8A-43E8-47F8-9AF3-F8F048A40C0E}" presName="linNode" presStyleCnt="0"/>
      <dgm:spPr/>
    </dgm:pt>
    <dgm:pt modelId="{7CB16128-C25C-404F-A042-AF560642EF68}" type="pres">
      <dgm:prSet presAssocID="{D3984C8A-43E8-47F8-9AF3-F8F048A40C0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1E6381-ABF2-4519-A67B-ABE5E33CB02D}" type="pres">
      <dgm:prSet presAssocID="{D3984C8A-43E8-47F8-9AF3-F8F048A40C0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6BE7F8-A86C-43FA-8C67-414B5EC30B3E}" type="presOf" srcId="{D4461360-6C81-4AE0-8FB1-AB67177AC1C5}" destId="{595D658F-32AB-4B70-BDDD-A592D3E2A64B}" srcOrd="0" destOrd="0" presId="urn:microsoft.com/office/officeart/2005/8/layout/vList5"/>
    <dgm:cxn modelId="{00E5E718-15BE-4696-857F-F0BA5A58C281}" type="presOf" srcId="{C4BFB4B4-86A0-467E-B40D-7782B78422CC}" destId="{B3951972-F1DE-4EDA-B18D-B25F64BF276B}" srcOrd="0" destOrd="0" presId="urn:microsoft.com/office/officeart/2005/8/layout/vList5"/>
    <dgm:cxn modelId="{388F777C-2668-4AEE-BDE7-5D16E3FFE3B8}" srcId="{E8DDA243-BFFC-4836-B162-37558A8043C3}" destId="{C4BFB4B4-86A0-467E-B40D-7782B78422CC}" srcOrd="0" destOrd="0" parTransId="{62B28067-47A4-4C00-9007-0B0A22E6A4C6}" sibTransId="{22C09DE2-313D-44D1-82B7-DB6BCE79B450}"/>
    <dgm:cxn modelId="{D98D1415-93DF-4680-B5E3-D95D367CB887}" type="presOf" srcId="{EDFAC63D-9895-4DB8-A869-8FA01846AE35}" destId="{98D7A442-55DB-4FE9-BB14-2439F7E3E49E}" srcOrd="0" destOrd="0" presId="urn:microsoft.com/office/officeart/2005/8/layout/vList5"/>
    <dgm:cxn modelId="{6B83E2F1-D7A4-463D-81EF-2753FB30CDB3}" srcId="{771128AD-BB80-4552-8A64-4468165E3257}" destId="{D3984C8A-43E8-47F8-9AF3-F8F048A40C0E}" srcOrd="3" destOrd="0" parTransId="{BEAED857-E120-4F33-8EC2-B4658A7439FF}" sibTransId="{AE3BC4F3-61CA-4AEA-B889-15FEC60B7C34}"/>
    <dgm:cxn modelId="{C68DD503-373A-4CF4-B8F1-6916F8F9D5C0}" srcId="{4F4192D2-1552-41C1-B6CB-E7EA0316B100}" destId="{D4461360-6C81-4AE0-8FB1-AB67177AC1C5}" srcOrd="0" destOrd="0" parTransId="{910BAB71-9025-459A-BA93-1756D3E889B2}" sibTransId="{EEB6B3F7-AEA1-4795-8B42-6845D2DA3F33}"/>
    <dgm:cxn modelId="{1824431E-3A13-484C-B9B2-83DBC3E37DAE}" srcId="{EDFAC63D-9895-4DB8-A869-8FA01846AE35}" destId="{1A49808A-9C3A-4A97-A56A-D2326C058A5E}" srcOrd="0" destOrd="0" parTransId="{DAC83ABF-824F-4A6C-B838-16FC0220E54A}" sibTransId="{250E7F94-A530-4F3C-8301-94B9C77D865E}"/>
    <dgm:cxn modelId="{4B2AE838-FE1A-433A-9471-9B222D5D4BF2}" type="presOf" srcId="{4F4192D2-1552-41C1-B6CB-E7EA0316B100}" destId="{C36AB108-BD2C-4DB5-8843-BEA7BF921FFC}" srcOrd="0" destOrd="0" presId="urn:microsoft.com/office/officeart/2005/8/layout/vList5"/>
    <dgm:cxn modelId="{14A43698-1A7D-46D2-96C1-E80A22592F08}" srcId="{D3984C8A-43E8-47F8-9AF3-F8F048A40C0E}" destId="{55E9D150-F480-42EB-B893-9FDC4ED57A7A}" srcOrd="0" destOrd="0" parTransId="{85716A41-0B78-483C-99D2-62FD79FAFF69}" sibTransId="{1BB32A16-A487-45B2-9166-4F13F0E3C44F}"/>
    <dgm:cxn modelId="{771AE4D2-3B43-4CC1-86F7-9FD5F76CE1A0}" srcId="{771128AD-BB80-4552-8A64-4468165E3257}" destId="{EDFAC63D-9895-4DB8-A869-8FA01846AE35}" srcOrd="2" destOrd="0" parTransId="{82E2357A-8673-46D5-A920-26AC753F9C91}" sibTransId="{DA81CD63-7060-48DF-ADE5-A9B060C603E3}"/>
    <dgm:cxn modelId="{C124E34C-924C-4456-B9B3-3881EC51B2E8}" type="presOf" srcId="{E0C3709C-8E0A-42FA-9DD0-3078F8F68845}" destId="{3C1E6381-ABF2-4519-A67B-ABE5E33CB02D}" srcOrd="0" destOrd="1" presId="urn:microsoft.com/office/officeart/2005/8/layout/vList5"/>
    <dgm:cxn modelId="{F4F3245D-9B20-4FA9-9AE4-6555F6BA5B5D}" type="presOf" srcId="{D3984C8A-43E8-47F8-9AF3-F8F048A40C0E}" destId="{7CB16128-C25C-404F-A042-AF560642EF68}" srcOrd="0" destOrd="0" presId="urn:microsoft.com/office/officeart/2005/8/layout/vList5"/>
    <dgm:cxn modelId="{C18010C5-4833-4A4F-A2B4-3F1AA9C7B422}" type="presOf" srcId="{E8DDA243-BFFC-4836-B162-37558A8043C3}" destId="{9FF893F4-29F6-4F79-ADF6-6DF0CB5401A7}" srcOrd="0" destOrd="0" presId="urn:microsoft.com/office/officeart/2005/8/layout/vList5"/>
    <dgm:cxn modelId="{EDE2EEAD-D3D5-46C0-8B75-CFF0D6ACAB89}" type="presOf" srcId="{1A49808A-9C3A-4A97-A56A-D2326C058A5E}" destId="{04F1A35E-C3CD-4574-8C44-02B2B3BC1512}" srcOrd="0" destOrd="0" presId="urn:microsoft.com/office/officeart/2005/8/layout/vList5"/>
    <dgm:cxn modelId="{5115F5E8-8E18-4C03-9756-45997F6FB2D3}" srcId="{D3984C8A-43E8-47F8-9AF3-F8F048A40C0E}" destId="{E0C3709C-8E0A-42FA-9DD0-3078F8F68845}" srcOrd="1" destOrd="0" parTransId="{A712EA6C-CD12-41AE-9657-AB23166EE471}" sibTransId="{1866D127-4274-4A8B-858E-C15158C4C3E0}"/>
    <dgm:cxn modelId="{D4DD82D1-0228-485A-BE42-6E1D2B13C458}" type="presOf" srcId="{771128AD-BB80-4552-8A64-4468165E3257}" destId="{6F980CBB-5562-4B88-85B5-E807174CD21A}" srcOrd="0" destOrd="0" presId="urn:microsoft.com/office/officeart/2005/8/layout/vList5"/>
    <dgm:cxn modelId="{E02AFE16-E236-49D1-BC62-7964001BEA56}" srcId="{771128AD-BB80-4552-8A64-4468165E3257}" destId="{E8DDA243-BFFC-4836-B162-37558A8043C3}" srcOrd="0" destOrd="0" parTransId="{020E4A57-491F-4D25-929F-193F0F0C884C}" sibTransId="{60C5D456-8B60-41E4-9641-8C4A18AE504F}"/>
    <dgm:cxn modelId="{590FA9D6-BFAC-497A-8BE1-193AA7ABE001}" srcId="{771128AD-BB80-4552-8A64-4468165E3257}" destId="{4F4192D2-1552-41C1-B6CB-E7EA0316B100}" srcOrd="1" destOrd="0" parTransId="{A6636672-C6C8-4966-A91C-162A14C3F625}" sibTransId="{CC46DD2E-1676-4CC1-A1B5-C836D6A1A831}"/>
    <dgm:cxn modelId="{6085E80B-3290-4723-8CA4-C2772D56CC29}" type="presOf" srcId="{55E9D150-F480-42EB-B893-9FDC4ED57A7A}" destId="{3C1E6381-ABF2-4519-A67B-ABE5E33CB02D}" srcOrd="0" destOrd="0" presId="urn:microsoft.com/office/officeart/2005/8/layout/vList5"/>
    <dgm:cxn modelId="{78697ADE-DF3B-47F7-9162-28F9ADCB5990}" type="presParOf" srcId="{6F980CBB-5562-4B88-85B5-E807174CD21A}" destId="{B99F503B-0D64-4C69-9FB6-E4BD9661401E}" srcOrd="0" destOrd="0" presId="urn:microsoft.com/office/officeart/2005/8/layout/vList5"/>
    <dgm:cxn modelId="{F096314B-7944-4F18-8452-F1A88C35EBBA}" type="presParOf" srcId="{B99F503B-0D64-4C69-9FB6-E4BD9661401E}" destId="{9FF893F4-29F6-4F79-ADF6-6DF0CB5401A7}" srcOrd="0" destOrd="0" presId="urn:microsoft.com/office/officeart/2005/8/layout/vList5"/>
    <dgm:cxn modelId="{88B6E643-99E8-4DBE-98F2-1253D7B08016}" type="presParOf" srcId="{B99F503B-0D64-4C69-9FB6-E4BD9661401E}" destId="{B3951972-F1DE-4EDA-B18D-B25F64BF276B}" srcOrd="1" destOrd="0" presId="urn:microsoft.com/office/officeart/2005/8/layout/vList5"/>
    <dgm:cxn modelId="{A59F8FFE-A371-43B5-9C9E-5256A50274AC}" type="presParOf" srcId="{6F980CBB-5562-4B88-85B5-E807174CD21A}" destId="{8C64C3FD-4A44-4D18-A48A-F5443A89B774}" srcOrd="1" destOrd="0" presId="urn:microsoft.com/office/officeart/2005/8/layout/vList5"/>
    <dgm:cxn modelId="{6F0FCD3D-9FE6-4E80-B085-AF89F6AF5026}" type="presParOf" srcId="{6F980CBB-5562-4B88-85B5-E807174CD21A}" destId="{EEF45480-16DA-4EA8-A602-BF2CB4360DE4}" srcOrd="2" destOrd="0" presId="urn:microsoft.com/office/officeart/2005/8/layout/vList5"/>
    <dgm:cxn modelId="{B90F3895-EA76-4147-8921-0C06EF860081}" type="presParOf" srcId="{EEF45480-16DA-4EA8-A602-BF2CB4360DE4}" destId="{C36AB108-BD2C-4DB5-8843-BEA7BF921FFC}" srcOrd="0" destOrd="0" presId="urn:microsoft.com/office/officeart/2005/8/layout/vList5"/>
    <dgm:cxn modelId="{9622CB1F-0A56-4AD1-8928-CD02EB2399E7}" type="presParOf" srcId="{EEF45480-16DA-4EA8-A602-BF2CB4360DE4}" destId="{595D658F-32AB-4B70-BDDD-A592D3E2A64B}" srcOrd="1" destOrd="0" presId="urn:microsoft.com/office/officeart/2005/8/layout/vList5"/>
    <dgm:cxn modelId="{B0351D33-B41E-46C7-AFEB-A0D6ED143560}" type="presParOf" srcId="{6F980CBB-5562-4B88-85B5-E807174CD21A}" destId="{B50D6BA0-D0CB-481E-8856-E31F7FFBDD50}" srcOrd="3" destOrd="0" presId="urn:microsoft.com/office/officeart/2005/8/layout/vList5"/>
    <dgm:cxn modelId="{CDC210E1-0F48-409E-BC98-2A839BB87D32}" type="presParOf" srcId="{6F980CBB-5562-4B88-85B5-E807174CD21A}" destId="{967AB794-2B73-4BBB-B0D2-F34EB63B3BBE}" srcOrd="4" destOrd="0" presId="urn:microsoft.com/office/officeart/2005/8/layout/vList5"/>
    <dgm:cxn modelId="{1544A537-5122-466E-B46B-4B5688AA1C0F}" type="presParOf" srcId="{967AB794-2B73-4BBB-B0D2-F34EB63B3BBE}" destId="{98D7A442-55DB-4FE9-BB14-2439F7E3E49E}" srcOrd="0" destOrd="0" presId="urn:microsoft.com/office/officeart/2005/8/layout/vList5"/>
    <dgm:cxn modelId="{67638781-A5E1-42FB-803D-9EEF22EAB00F}" type="presParOf" srcId="{967AB794-2B73-4BBB-B0D2-F34EB63B3BBE}" destId="{04F1A35E-C3CD-4574-8C44-02B2B3BC1512}" srcOrd="1" destOrd="0" presId="urn:microsoft.com/office/officeart/2005/8/layout/vList5"/>
    <dgm:cxn modelId="{253458AF-63F5-46A4-9910-4D5B526A987F}" type="presParOf" srcId="{6F980CBB-5562-4B88-85B5-E807174CD21A}" destId="{44D4E2FB-7566-4FEE-B0C1-A5300AF9418F}" srcOrd="5" destOrd="0" presId="urn:microsoft.com/office/officeart/2005/8/layout/vList5"/>
    <dgm:cxn modelId="{1DE9CC2E-97B9-4C53-9A0E-F11B90B49DC3}" type="presParOf" srcId="{6F980CBB-5562-4B88-85B5-E807174CD21A}" destId="{488A687D-FA7B-479C-BA66-14440D921D4F}" srcOrd="6" destOrd="0" presId="urn:microsoft.com/office/officeart/2005/8/layout/vList5"/>
    <dgm:cxn modelId="{7AF32DA2-2A95-4922-A2ED-24C51417A734}" type="presParOf" srcId="{488A687D-FA7B-479C-BA66-14440D921D4F}" destId="{7CB16128-C25C-404F-A042-AF560642EF68}" srcOrd="0" destOrd="0" presId="urn:microsoft.com/office/officeart/2005/8/layout/vList5"/>
    <dgm:cxn modelId="{A33288F7-5218-436F-8B96-A9C3D171BD65}" type="presParOf" srcId="{488A687D-FA7B-479C-BA66-14440D921D4F}" destId="{3C1E6381-ABF2-4519-A67B-ABE5E33CB02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8AF89-149D-4761-ABC2-C27F6F5B93D5}">
      <dsp:nvSpPr>
        <dsp:cNvPr id="0" name=""/>
        <dsp:cNvSpPr/>
      </dsp:nvSpPr>
      <dsp:spPr>
        <a:xfrm>
          <a:off x="0" y="341413"/>
          <a:ext cx="2978150" cy="19991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/>
              <a:cs typeface="Arial"/>
            </a:rPr>
            <a:t>1 national, 14 regional and 220 local sites</a:t>
          </a:r>
          <a:endParaRPr lang="en-GB" sz="2000" kern="1200" dirty="0"/>
        </a:p>
      </dsp:txBody>
      <dsp:txXfrm>
        <a:off x="0" y="341413"/>
        <a:ext cx="2978150" cy="1999190"/>
      </dsp:txXfrm>
    </dsp:sp>
    <dsp:sp modelId="{AECC8FEF-B010-4E25-931B-D1EBE806D378}">
      <dsp:nvSpPr>
        <dsp:cNvPr id="0" name=""/>
        <dsp:cNvSpPr/>
      </dsp:nvSpPr>
      <dsp:spPr>
        <a:xfrm>
          <a:off x="3275964" y="341422"/>
          <a:ext cx="2978150" cy="19991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/>
              <a:cs typeface="Arial"/>
            </a:rPr>
            <a:t>Separate in-house enquiry databases (MiDatabank)</a:t>
          </a:r>
          <a:endParaRPr lang="en-GB" sz="2000" kern="1200" dirty="0"/>
        </a:p>
      </dsp:txBody>
      <dsp:txXfrm>
        <a:off x="3275964" y="341422"/>
        <a:ext cx="2978150" cy="1999172"/>
      </dsp:txXfrm>
    </dsp:sp>
    <dsp:sp modelId="{433F5A7D-61DD-484A-87E9-EA8793FE2E8E}">
      <dsp:nvSpPr>
        <dsp:cNvPr id="0" name=""/>
        <dsp:cNvSpPr/>
      </dsp:nvSpPr>
      <dsp:spPr>
        <a:xfrm>
          <a:off x="6551930" y="361042"/>
          <a:ext cx="2978150" cy="19599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/>
              <a:ea typeface="+mn-lt"/>
              <a:cs typeface="Arial"/>
            </a:rPr>
            <a:t>Potential for duplication of effort</a:t>
          </a:r>
        </a:p>
      </dsp:txBody>
      <dsp:txXfrm>
        <a:off x="6551930" y="361042"/>
        <a:ext cx="2978150" cy="1959932"/>
      </dsp:txXfrm>
    </dsp:sp>
    <dsp:sp modelId="{36259F77-6494-4018-A8B0-B236E17D68AE}">
      <dsp:nvSpPr>
        <dsp:cNvPr id="0" name=""/>
        <dsp:cNvSpPr/>
      </dsp:nvSpPr>
      <dsp:spPr>
        <a:xfrm>
          <a:off x="0" y="2650016"/>
          <a:ext cx="2978150" cy="214353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latin typeface="Arial"/>
              <a:cs typeface="Arial"/>
            </a:rPr>
            <a:t>A cloud-based server may:</a:t>
          </a:r>
          <a:endParaRPr lang="en-US" sz="1900" kern="1200" dirty="0">
            <a:latin typeface="Arial"/>
            <a:ea typeface="+mn-lt"/>
            <a:cs typeface="Arial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>
              <a:latin typeface="Arial"/>
              <a:cs typeface="Arial"/>
            </a:rPr>
            <a:t>Reduce duplication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>
              <a:latin typeface="Arial"/>
              <a:cs typeface="Arial"/>
            </a:rPr>
            <a:t>Enable rapid development of info onto the SPS website from documented enquiries</a:t>
          </a:r>
        </a:p>
      </dsp:txBody>
      <dsp:txXfrm>
        <a:off x="0" y="2650016"/>
        <a:ext cx="2978150" cy="2143535"/>
      </dsp:txXfrm>
    </dsp:sp>
    <dsp:sp modelId="{A38223A2-F2C5-4AA3-AF35-83E5D75CAFBF}">
      <dsp:nvSpPr>
        <dsp:cNvPr id="0" name=""/>
        <dsp:cNvSpPr/>
      </dsp:nvSpPr>
      <dsp:spPr>
        <a:xfrm>
          <a:off x="3275964" y="2650016"/>
          <a:ext cx="2978150" cy="21435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/>
              <a:cs typeface="Arial"/>
            </a:rPr>
            <a:t>Website potentially updated in real time via cloud-based enquiry database.</a:t>
          </a:r>
        </a:p>
      </dsp:txBody>
      <dsp:txXfrm>
        <a:off x="3275964" y="2650016"/>
        <a:ext cx="2978150" cy="2143535"/>
      </dsp:txXfrm>
    </dsp:sp>
    <dsp:sp modelId="{65939852-438D-4A65-B5D7-21AE8F22505A}">
      <dsp:nvSpPr>
        <dsp:cNvPr id="0" name=""/>
        <dsp:cNvSpPr/>
      </dsp:nvSpPr>
      <dsp:spPr>
        <a:xfrm>
          <a:off x="6551930" y="2638419"/>
          <a:ext cx="2978150" cy="21667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/>
              <a:cs typeface="Arial"/>
            </a:rPr>
            <a:t>Significant cost, does duplication warrant this?</a:t>
          </a:r>
          <a:endParaRPr lang="en-GB" sz="2000" kern="1200" dirty="0"/>
        </a:p>
      </dsp:txBody>
      <dsp:txXfrm>
        <a:off x="6551930" y="2638419"/>
        <a:ext cx="2978150" cy="21667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8805B-AC48-47F1-999D-DA8E1D16698C}">
      <dsp:nvSpPr>
        <dsp:cNvPr id="0" name=""/>
        <dsp:cNvSpPr/>
      </dsp:nvSpPr>
      <dsp:spPr>
        <a:xfrm>
          <a:off x="0" y="67362"/>
          <a:ext cx="3322195" cy="1993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>
              <a:latin typeface="Arial"/>
              <a:cs typeface="Arial"/>
            </a:rPr>
            <a:t>Determine extent of enquiry duplication between MI sites</a:t>
          </a:r>
          <a:r>
            <a:rPr lang="en-US" sz="1900" kern="1200" dirty="0">
              <a:latin typeface="Arial"/>
              <a:cs typeface="Arial"/>
            </a:rPr>
            <a:t>.</a:t>
          </a:r>
          <a:endParaRPr lang="en-GB" sz="1900" kern="1200" dirty="0"/>
        </a:p>
      </dsp:txBody>
      <dsp:txXfrm>
        <a:off x="0" y="67362"/>
        <a:ext cx="3322195" cy="1993317"/>
      </dsp:txXfrm>
    </dsp:sp>
    <dsp:sp modelId="{435E7061-72B7-4566-AB2B-9A1A58070B3A}">
      <dsp:nvSpPr>
        <dsp:cNvPr id="0" name=""/>
        <dsp:cNvSpPr/>
      </dsp:nvSpPr>
      <dsp:spPr>
        <a:xfrm>
          <a:off x="3654414" y="67362"/>
          <a:ext cx="3322195" cy="199331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latin typeface="Arial"/>
              <a:cs typeface="Arial"/>
            </a:rPr>
            <a:t>Classify and describe complex MI enquiries to enable identification of enquiry duplication </a:t>
          </a:r>
          <a:endParaRPr lang="en-US" sz="1900" kern="1200" dirty="0">
            <a:latin typeface="Arial"/>
            <a:ea typeface="+mn-lt"/>
            <a:cs typeface="Arial"/>
          </a:endParaRPr>
        </a:p>
      </dsp:txBody>
      <dsp:txXfrm>
        <a:off x="3654414" y="67362"/>
        <a:ext cx="3322195" cy="1993317"/>
      </dsp:txXfrm>
    </dsp:sp>
    <dsp:sp modelId="{98D8D669-E31D-4126-94E8-E252FA63D8AF}">
      <dsp:nvSpPr>
        <dsp:cNvPr id="0" name=""/>
        <dsp:cNvSpPr/>
      </dsp:nvSpPr>
      <dsp:spPr>
        <a:xfrm>
          <a:off x="7308829" y="67362"/>
          <a:ext cx="3322195" cy="199331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latin typeface="Arial"/>
              <a:cs typeface="Arial"/>
            </a:rPr>
            <a:t>Describe duplication of complex enquiries between MI sites and with the SPS website</a:t>
          </a:r>
          <a:endParaRPr lang="en-US" sz="1900" kern="1200" dirty="0">
            <a:ea typeface="+mn-lt"/>
            <a:cs typeface="+mn-lt"/>
          </a:endParaRPr>
        </a:p>
      </dsp:txBody>
      <dsp:txXfrm>
        <a:off x="7308829" y="67362"/>
        <a:ext cx="3322195" cy="1993317"/>
      </dsp:txXfrm>
    </dsp:sp>
    <dsp:sp modelId="{ADC4A6BA-E8EA-4E79-A2F9-2AA7509EA4D4}">
      <dsp:nvSpPr>
        <dsp:cNvPr id="0" name=""/>
        <dsp:cNvSpPr/>
      </dsp:nvSpPr>
      <dsp:spPr>
        <a:xfrm>
          <a:off x="1827207" y="2392898"/>
          <a:ext cx="3322195" cy="199331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latin typeface="Arial"/>
              <a:cs typeface="Arial"/>
            </a:rPr>
            <a:t>Estimate costs that could be saved if:</a:t>
          </a:r>
          <a:endParaRPr lang="en-US" sz="1900" kern="1200" dirty="0">
            <a:ea typeface="+mn-lt"/>
            <a:cs typeface="+mn-lt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>
              <a:latin typeface="Arial"/>
              <a:cs typeface="Arial"/>
            </a:rPr>
            <a:t>Enquiry databases were linked together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>
              <a:latin typeface="Arial"/>
              <a:cs typeface="Arial"/>
            </a:rPr>
            <a:t>Use of the SPS website by enquirers reduced work sent to MI services</a:t>
          </a:r>
        </a:p>
      </dsp:txBody>
      <dsp:txXfrm>
        <a:off x="1827207" y="2392898"/>
        <a:ext cx="3322195" cy="1993317"/>
      </dsp:txXfrm>
    </dsp:sp>
    <dsp:sp modelId="{41023F9E-D235-4FB8-8BF2-17862269F52F}">
      <dsp:nvSpPr>
        <dsp:cNvPr id="0" name=""/>
        <dsp:cNvSpPr/>
      </dsp:nvSpPr>
      <dsp:spPr>
        <a:xfrm>
          <a:off x="5481621" y="2392898"/>
          <a:ext cx="3322195" cy="199331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latin typeface="Arial"/>
              <a:cs typeface="Arial"/>
            </a:rPr>
            <a:t>Investigate opportunities for a digital solution to "triage" enquiries</a:t>
          </a:r>
        </a:p>
      </dsp:txBody>
      <dsp:txXfrm>
        <a:off x="5481621" y="2392898"/>
        <a:ext cx="3322195" cy="1993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EECF0-C920-4E1A-A411-35F936D304BE}">
      <dsp:nvSpPr>
        <dsp:cNvPr id="0" name=""/>
        <dsp:cNvSpPr/>
      </dsp:nvSpPr>
      <dsp:spPr>
        <a:xfrm>
          <a:off x="844681" y="0"/>
          <a:ext cx="9743109" cy="45734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80779-A30B-4C21-BB1C-FD71F1A55DA3}">
      <dsp:nvSpPr>
        <dsp:cNvPr id="0" name=""/>
        <dsp:cNvSpPr/>
      </dsp:nvSpPr>
      <dsp:spPr>
        <a:xfrm>
          <a:off x="3358" y="1372049"/>
          <a:ext cx="2021605" cy="18293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Data requested from January 2020 to September 2020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662" y="1461353"/>
        <a:ext cx="1842997" cy="1650791"/>
      </dsp:txXfrm>
    </dsp:sp>
    <dsp:sp modelId="{BA1A75B2-FE03-4AD4-ADA4-E5F76055E061}">
      <dsp:nvSpPr>
        <dsp:cNvPr id="0" name=""/>
        <dsp:cNvSpPr/>
      </dsp:nvSpPr>
      <dsp:spPr>
        <a:xfrm>
          <a:off x="2361898" y="1372049"/>
          <a:ext cx="2021605" cy="18293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Classified and coded </a:t>
          </a: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1068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enquiries = </a:t>
          </a: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1894 hours 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of MI staff time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1202" y="1461353"/>
        <a:ext cx="1842997" cy="1650791"/>
      </dsp:txXfrm>
    </dsp:sp>
    <dsp:sp modelId="{42186C29-F2F5-43A8-B5B4-D61FD88C6576}">
      <dsp:nvSpPr>
        <dsp:cNvPr id="0" name=""/>
        <dsp:cNvSpPr/>
      </dsp:nvSpPr>
      <dsp:spPr>
        <a:xfrm>
          <a:off x="4720438" y="1372049"/>
          <a:ext cx="2021605" cy="18293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Duplicate enquiries identified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09742" y="1461353"/>
        <a:ext cx="1842997" cy="1650791"/>
      </dsp:txXfrm>
    </dsp:sp>
    <dsp:sp modelId="{F0F960E8-9900-4FF7-A0EE-BF6260620093}">
      <dsp:nvSpPr>
        <dsp:cNvPr id="0" name=""/>
        <dsp:cNvSpPr/>
      </dsp:nvSpPr>
      <dsp:spPr>
        <a:xfrm>
          <a:off x="7078978" y="1372049"/>
          <a:ext cx="2021605" cy="18293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Enquiry natures checked against SPS website 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68282" y="1461353"/>
        <a:ext cx="1842997" cy="1650791"/>
      </dsp:txXfrm>
    </dsp:sp>
    <dsp:sp modelId="{1D9ACDB5-15BB-47E7-9D50-4857E38754E9}">
      <dsp:nvSpPr>
        <dsp:cNvPr id="0" name=""/>
        <dsp:cNvSpPr/>
      </dsp:nvSpPr>
      <dsp:spPr>
        <a:xfrm>
          <a:off x="9437518" y="1372049"/>
          <a:ext cx="2021605" cy="182939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Costs estimated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26822" y="1461353"/>
        <a:ext cx="1842997" cy="16507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51972-F1DE-4EDA-B18D-B25F64BF276B}">
      <dsp:nvSpPr>
        <dsp:cNvPr id="0" name=""/>
        <dsp:cNvSpPr/>
      </dsp:nvSpPr>
      <dsp:spPr>
        <a:xfrm rot="5400000">
          <a:off x="6110946" y="-2585820"/>
          <a:ext cx="739014" cy="609925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/>
            <a:t>Enquiries which were duplicated at both of the sites had an </a:t>
          </a:r>
          <a:r>
            <a:rPr lang="en-GB" sz="2000" b="1" kern="1200" dirty="0"/>
            <a:t>estimated cost of </a:t>
          </a:r>
          <a:r>
            <a:rPr lang="en-GB" sz="2000" b="1" kern="1200" dirty="0">
              <a:latin typeface="+mn-lt"/>
              <a:cs typeface="Arial" panose="020B0604020202020204" pitchFamily="34" charset="0"/>
            </a:rPr>
            <a:t>£427</a:t>
          </a:r>
          <a:endParaRPr lang="en-GB" sz="2000" kern="1200" dirty="0">
            <a:latin typeface="+mn-lt"/>
          </a:endParaRPr>
        </a:p>
      </dsp:txBody>
      <dsp:txXfrm rot="-5400000">
        <a:off x="3430828" y="130374"/>
        <a:ext cx="6063175" cy="666862"/>
      </dsp:txXfrm>
    </dsp:sp>
    <dsp:sp modelId="{9FF893F4-29F6-4F79-ADF6-6DF0CB5401A7}">
      <dsp:nvSpPr>
        <dsp:cNvPr id="0" name=""/>
        <dsp:cNvSpPr/>
      </dsp:nvSpPr>
      <dsp:spPr>
        <a:xfrm>
          <a:off x="0" y="1920"/>
          <a:ext cx="3430828" cy="9237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/>
            <a:t>Separate databases could be costing the service more money</a:t>
          </a:r>
        </a:p>
      </dsp:txBody>
      <dsp:txXfrm>
        <a:off x="45095" y="47015"/>
        <a:ext cx="3340638" cy="833578"/>
      </dsp:txXfrm>
    </dsp:sp>
    <dsp:sp modelId="{595D658F-32AB-4B70-BDDD-A592D3E2A64B}">
      <dsp:nvSpPr>
        <dsp:cNvPr id="0" name=""/>
        <dsp:cNvSpPr/>
      </dsp:nvSpPr>
      <dsp:spPr>
        <a:xfrm rot="5400000">
          <a:off x="6110946" y="-1615863"/>
          <a:ext cx="739014" cy="609925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>
              <a:cs typeface="Arial"/>
            </a:rPr>
            <a:t>Enquiries which could have been answered using the SPS website, without the need for MI, had an </a:t>
          </a:r>
          <a:r>
            <a:rPr lang="en-US" sz="2000" b="1" kern="1200" dirty="0">
              <a:cs typeface="Arial"/>
            </a:rPr>
            <a:t>estimated cost of £6,159</a:t>
          </a:r>
          <a:endParaRPr lang="en-GB" sz="2000" kern="1200" dirty="0"/>
        </a:p>
      </dsp:txBody>
      <dsp:txXfrm rot="-5400000">
        <a:off x="3430828" y="1100331"/>
        <a:ext cx="6063175" cy="666862"/>
      </dsp:txXfrm>
    </dsp:sp>
    <dsp:sp modelId="{C36AB108-BD2C-4DB5-8843-BEA7BF921FFC}">
      <dsp:nvSpPr>
        <dsp:cNvPr id="0" name=""/>
        <dsp:cNvSpPr/>
      </dsp:nvSpPr>
      <dsp:spPr>
        <a:xfrm>
          <a:off x="0" y="971877"/>
          <a:ext cx="3430828" cy="92376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/>
            <a:t>Improved signposting of the SPS website to enquirers could save the service money</a:t>
          </a:r>
        </a:p>
      </dsp:txBody>
      <dsp:txXfrm>
        <a:off x="45095" y="1016972"/>
        <a:ext cx="3340638" cy="833578"/>
      </dsp:txXfrm>
    </dsp:sp>
    <dsp:sp modelId="{04F1A35E-C3CD-4574-8C44-02B2B3BC1512}">
      <dsp:nvSpPr>
        <dsp:cNvPr id="0" name=""/>
        <dsp:cNvSpPr/>
      </dsp:nvSpPr>
      <dsp:spPr>
        <a:xfrm rot="5400000">
          <a:off x="6110946" y="-645906"/>
          <a:ext cx="739014" cy="609925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/>
            <a:t>More efficient and timely responses to enquiries</a:t>
          </a:r>
        </a:p>
      </dsp:txBody>
      <dsp:txXfrm rot="-5400000">
        <a:off x="3430828" y="2070288"/>
        <a:ext cx="6063175" cy="666862"/>
      </dsp:txXfrm>
    </dsp:sp>
    <dsp:sp modelId="{98D7A442-55DB-4FE9-BB14-2439F7E3E49E}">
      <dsp:nvSpPr>
        <dsp:cNvPr id="0" name=""/>
        <dsp:cNvSpPr/>
      </dsp:nvSpPr>
      <dsp:spPr>
        <a:xfrm>
          <a:off x="0" y="1941834"/>
          <a:ext cx="3430828" cy="92376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/>
            <a:t>Patient care could be improved </a:t>
          </a:r>
        </a:p>
      </dsp:txBody>
      <dsp:txXfrm>
        <a:off x="45095" y="1986929"/>
        <a:ext cx="3340638" cy="833578"/>
      </dsp:txXfrm>
    </dsp:sp>
    <dsp:sp modelId="{3C1E6381-ABF2-4519-A67B-ABE5E33CB02D}">
      <dsp:nvSpPr>
        <dsp:cNvPr id="0" name=""/>
        <dsp:cNvSpPr/>
      </dsp:nvSpPr>
      <dsp:spPr>
        <a:xfrm rot="5400000">
          <a:off x="6110946" y="324050"/>
          <a:ext cx="739014" cy="6099251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/>
            <a:t>Strengths and limitations to our research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/>
            <a:t>Good starting point to develop from</a:t>
          </a:r>
        </a:p>
      </dsp:txBody>
      <dsp:txXfrm rot="-5400000">
        <a:off x="3430828" y="3040244"/>
        <a:ext cx="6063175" cy="666862"/>
      </dsp:txXfrm>
    </dsp:sp>
    <dsp:sp modelId="{7CB16128-C25C-404F-A042-AF560642EF68}">
      <dsp:nvSpPr>
        <dsp:cNvPr id="0" name=""/>
        <dsp:cNvSpPr/>
      </dsp:nvSpPr>
      <dsp:spPr>
        <a:xfrm>
          <a:off x="0" y="2911791"/>
          <a:ext cx="3430828" cy="92376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/>
            <a:t>Further research to investigate the full extent of duplication of workload</a:t>
          </a:r>
        </a:p>
      </dsp:txBody>
      <dsp:txXfrm>
        <a:off x="45095" y="2956886"/>
        <a:ext cx="3340638" cy="83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0F604-35D8-4FAD-9368-CA8E60AF9704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8E615-DEBA-45E7-BAEB-A0A342DDBA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07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8E615-DEBA-45E7-BAEB-A0A342DDBA5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530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8E615-DEBA-45E7-BAEB-A0A342DDBA5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923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8E615-DEBA-45E7-BAEB-A0A342DDBA5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341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8E615-DEBA-45E7-BAEB-A0A342DDBA5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54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78E615-DEBA-45E7-BAEB-A0A342DDBA5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483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CDB2-998C-472A-8460-BA2200C6FBA8}" type="datetime2">
              <a:rPr lang="en-US" smtClean="0"/>
              <a:t>Monday, September 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35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776C-1CD4-41A1-90E9-FD3B1C38146E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5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8A027-4F54-479C-8F62-1F9F9CAB5EB6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DDD95-0642-4826-B70B-1D75FC96EAD7}" type="datetime2">
              <a:rPr lang="en-US" smtClean="0"/>
              <a:t>Monday, September 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4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E40E-29CE-43DD-909F-74913372BE60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78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3C20-7BFE-4B7B-B2DB-DDBC393EDC6F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5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35F70-E886-482B-96E9-DF113025225F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3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27AFB-685B-4A9A-884D-E4C20CB65225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5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9F74-8BA4-44D5-A808-23AADDA964E7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7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9F72759-1A60-46CF-9AF8-D35F77C42AAD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00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A3F6-2DF2-41B9-88B0-16D2BAAD4108}" type="datetime2">
              <a:rPr lang="en-US" smtClean="0"/>
              <a:t>Monday, September 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Midlands &amp; East Medicines Advice Service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1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34A9E93-B59D-4939-B7CA-D6FCBB287D9E}" type="datetime2">
              <a:rPr lang="en-US" smtClean="0"/>
              <a:t>Monday, September 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Midlands &amp; East Medicines Advice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612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27412-ADDB-4E23-8FF4-BB2301A47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Midlands and East Medicines Advice Service and duplication of enquiries – is it happening?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A92E87-FA49-47AE-843F-DEAFD583AD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dirty="0" err="1"/>
              <a:t>Cassells-smith</a:t>
            </a:r>
            <a:r>
              <a:rPr lang="en-GB" dirty="0"/>
              <a:t>, L </a:t>
            </a:r>
            <a:r>
              <a:rPr lang="en-GB" dirty="0" err="1"/>
              <a:t>nyathi</a:t>
            </a:r>
            <a:r>
              <a:rPr lang="en-GB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79A94-AEF5-4517-87EA-26403345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502" y="6459785"/>
            <a:ext cx="5824024" cy="365125"/>
          </a:xfrm>
        </p:spPr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Abadi Extra Light" panose="020B0604020202020204" pitchFamily="34" charset="0"/>
                <a:cs typeface="Aharoni" panose="02010803020104030203" pitchFamily="2" charset="-79"/>
              </a:rPr>
              <a:t>Midlands &amp; East Medicines Advice Service</a:t>
            </a:r>
            <a:endParaRPr lang="en-US" sz="1800" dirty="0">
              <a:solidFill>
                <a:schemeClr val="accent6">
                  <a:lumMod val="50000"/>
                </a:schemeClr>
              </a:solidFill>
              <a:latin typeface="Abadi Extra Light" panose="020B0604020202020204" pitchFamily="34" charset="0"/>
              <a:cs typeface="Aharoni" panose="02010803020104030203" pitchFamily="2" charset="-79"/>
            </a:endParaRPr>
          </a:p>
        </p:txBody>
      </p:sp>
      <p:pic>
        <p:nvPicPr>
          <p:cNvPr id="7" name="Hardy St 2">
            <a:hlinkClick r:id="" action="ppaction://media"/>
            <a:extLst>
              <a:ext uri="{FF2B5EF4-FFF2-40B4-BE49-F238E27FC236}">
                <a16:creationId xmlns:a16="http://schemas.microsoft.com/office/drawing/2014/main" id="{013A85E9-AD44-4A5A-B985-96CDEEC844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80088" y="559862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63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98"/>
    </mc:Choice>
    <mc:Fallback xmlns="">
      <p:transition spd="slow" advTm="1472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E08E4-C343-4FD3-98FD-56A0B999E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48ACE-B7D1-4170-BFEC-FE8C0093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</a:rPr>
              <a:t>Midlands &amp; East Medicines Advice Service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70B2980-EB82-4760-B85A-060EAA529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7597631"/>
              </p:ext>
            </p:extLst>
          </p:nvPr>
        </p:nvGraphicFramePr>
        <p:xfrm>
          <a:off x="1361440" y="1462157"/>
          <a:ext cx="9530080" cy="5146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669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0CA21-7F87-4B97-AD1E-B4FF4314F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Aim &amp; Objectives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E01531-916A-41F9-9927-DE59D4FF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</a:rPr>
              <a:t>Midlands &amp; East Medicines Advice Service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BF692AF-39B6-4353-9BA6-2F94B9E6E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1483950"/>
              </p:ext>
            </p:extLst>
          </p:nvPr>
        </p:nvGraphicFramePr>
        <p:xfrm>
          <a:off x="841448" y="1737360"/>
          <a:ext cx="10631024" cy="445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383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35894-19DE-46E4-A269-12CCF757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investigation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2DA16-119A-4C09-AEA5-EAC60A47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</a:rPr>
              <a:t>Midlands &amp; East Medicines Advice Service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B099817-035B-40C3-95D7-6037954E78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357242"/>
              </p:ext>
            </p:extLst>
          </p:nvPr>
        </p:nvGraphicFramePr>
        <p:xfrm>
          <a:off x="379748" y="1737359"/>
          <a:ext cx="11462482" cy="4573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133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24A70-C2EA-4530-B023-D61E89D3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Findings and future development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1AB92-0A2D-4C2F-A7C8-75E5F6CF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</a:rPr>
              <a:t>Midlands &amp; East Medicines Advice Service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B145D93-026F-4C75-8754-77E659D8AA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0333098"/>
              </p:ext>
            </p:extLst>
          </p:nvPr>
        </p:nvGraphicFramePr>
        <p:xfrm>
          <a:off x="1330960" y="2042334"/>
          <a:ext cx="9530080" cy="3837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175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0773B9F0D743478BD9901D70EC4F7C" ma:contentTypeVersion="14" ma:contentTypeDescription="Create a new document." ma:contentTypeScope="" ma:versionID="eb7306f75868c2e5ea0241178498b090">
  <xsd:schema xmlns:xsd="http://www.w3.org/2001/XMLSchema" xmlns:xs="http://www.w3.org/2001/XMLSchema" xmlns:p="http://schemas.microsoft.com/office/2006/metadata/properties" xmlns:ns3="4bb7eb8d-fa14-484f-8c0f-cb8c2a3c54c3" xmlns:ns4="b605c264-c30a-49e1-bb6c-0795d6134222" targetNamespace="http://schemas.microsoft.com/office/2006/metadata/properties" ma:root="true" ma:fieldsID="8989a8b864c94a804460e7fcf2c99c0b" ns3:_="" ns4:_="">
    <xsd:import namespace="4bb7eb8d-fa14-484f-8c0f-cb8c2a3c54c3"/>
    <xsd:import namespace="b605c264-c30a-49e1-bb6c-0795d61342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b7eb8d-fa14-484f-8c0f-cb8c2a3c54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5c264-c30a-49e1-bb6c-0795d613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CDFCA2-9573-4E47-A243-BEA1E401153E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b605c264-c30a-49e1-bb6c-0795d6134222"/>
    <ds:schemaRef ds:uri="4bb7eb8d-fa14-484f-8c0f-cb8c2a3c54c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7725055-CE33-4292-A0D0-BBEA812D4D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314C72-0F10-4B0F-A744-AC8DA69748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b7eb8d-fa14-484f-8c0f-cb8c2a3c54c3"/>
    <ds:schemaRef ds:uri="b605c264-c30a-49e1-bb6c-0795d613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</TotalTime>
  <Words>333</Words>
  <Application>Microsoft Office PowerPoint</Application>
  <PresentationFormat>Widescreen</PresentationFormat>
  <Paragraphs>45</Paragraphs>
  <Slides>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Abadi Extra Light</vt:lpstr>
      <vt:lpstr>Aharoni</vt:lpstr>
      <vt:lpstr>Arial</vt:lpstr>
      <vt:lpstr>Calibri</vt:lpstr>
      <vt:lpstr>Calibri Light</vt:lpstr>
      <vt:lpstr>Retrospect</vt:lpstr>
      <vt:lpstr>Midlands and East Medicines Advice Service and duplication of enquiries – is it happening?</vt:lpstr>
      <vt:lpstr>Current Picture</vt:lpstr>
      <vt:lpstr>Aim &amp; Objectives</vt:lpstr>
      <vt:lpstr>Our investigation</vt:lpstr>
      <vt:lpstr>Findings and future development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Daisy Fallows</dc:creator>
  <cp:lastModifiedBy>Cheeseman, Mark</cp:lastModifiedBy>
  <cp:revision>207</cp:revision>
  <dcterms:created xsi:type="dcterms:W3CDTF">2021-06-20T18:35:29Z</dcterms:created>
  <dcterms:modified xsi:type="dcterms:W3CDTF">2021-09-06T08:42:36Z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0x010100BD0773B9F0D743478BD9901D70EC4F7C</vt:lpwstr>
  </property>
</Properties>
</file>