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1"/>
  </p:sldMasterIdLst>
  <p:notesMasterIdLst>
    <p:notesMasterId r:id="rId32"/>
  </p:notesMasterIdLst>
  <p:handoutMasterIdLst>
    <p:handoutMasterId r:id="rId33"/>
  </p:handoutMasterIdLst>
  <p:sldIdLst>
    <p:sldId id="272" r:id="rId2"/>
    <p:sldId id="273" r:id="rId3"/>
    <p:sldId id="295" r:id="rId4"/>
    <p:sldId id="296" r:id="rId5"/>
    <p:sldId id="263" r:id="rId6"/>
    <p:sldId id="278" r:id="rId7"/>
    <p:sldId id="307" r:id="rId8"/>
    <p:sldId id="309" r:id="rId9"/>
    <p:sldId id="266" r:id="rId10"/>
    <p:sldId id="310" r:id="rId11"/>
    <p:sldId id="283" r:id="rId12"/>
    <p:sldId id="288" r:id="rId13"/>
    <p:sldId id="298" r:id="rId14"/>
    <p:sldId id="299" r:id="rId15"/>
    <p:sldId id="311" r:id="rId16"/>
    <p:sldId id="312" r:id="rId17"/>
    <p:sldId id="313" r:id="rId18"/>
    <p:sldId id="284" r:id="rId19"/>
    <p:sldId id="292" r:id="rId20"/>
    <p:sldId id="285" r:id="rId21"/>
    <p:sldId id="300" r:id="rId22"/>
    <p:sldId id="303" r:id="rId23"/>
    <p:sldId id="302" r:id="rId24"/>
    <p:sldId id="290" r:id="rId25"/>
    <p:sldId id="301" r:id="rId26"/>
    <p:sldId id="286" r:id="rId27"/>
    <p:sldId id="305" r:id="rId28"/>
    <p:sldId id="304" r:id="rId29"/>
    <p:sldId id="297" r:id="rId30"/>
    <p:sldId id="28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roline Dalton" initials="C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8B7"/>
    <a:srgbClr val="A09D79"/>
    <a:srgbClr val="AD5C4D"/>
    <a:srgbClr val="543E35"/>
    <a:srgbClr val="637700"/>
    <a:srgbClr val="FFF4ED"/>
    <a:srgbClr val="5E6A76"/>
    <a:srgbClr val="000000"/>
    <a:srgbClr val="F8F3F0"/>
    <a:srgbClr val="D7D1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65836" autoAdjust="0"/>
  </p:normalViewPr>
  <p:slideViewPr>
    <p:cSldViewPr snapToGrid="0">
      <p:cViewPr varScale="1">
        <p:scale>
          <a:sx n="40" d="100"/>
          <a:sy n="40" d="100"/>
        </p:scale>
        <p:origin x="72" y="822"/>
      </p:cViewPr>
      <p:guideLst>
        <p:guide orient="horz" pos="528"/>
        <p:guide pos="3864"/>
        <p:guide orient="horz" pos="1272"/>
        <p:guide orient="horz" pos="2312"/>
        <p:guide orient="horz" pos="1944"/>
        <p:guide orient="horz" pos="2328"/>
      </p:guideLst>
    </p:cSldViewPr>
  </p:slideViewPr>
  <p:outlineViewPr>
    <p:cViewPr>
      <p:scale>
        <a:sx n="33" d="100"/>
        <a:sy n="33" d="100"/>
      </p:scale>
      <p:origin x="0" y="-4032"/>
    </p:cViewPr>
  </p:outlineViewPr>
  <p:notesTextViewPr>
    <p:cViewPr>
      <p:scale>
        <a:sx n="135" d="100"/>
        <a:sy n="135" d="100"/>
      </p:scale>
      <p:origin x="0" y="0"/>
    </p:cViewPr>
  </p:notesTextViewPr>
  <p:notesViewPr>
    <p:cSldViewPr snapToGrid="0">
      <p:cViewPr varScale="1">
        <p:scale>
          <a:sx n="86" d="100"/>
          <a:sy n="86" d="100"/>
        </p:scale>
        <p:origin x="303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_rels/data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E1C929-EF0C-4132-99FA-4168CC89F1A2}"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45F3D49E-DC93-4C57-98F0-C22E6FAC45B3}">
      <dgm:prSet/>
      <dgm:spPr/>
      <dgm:t>
        <a:bodyPr/>
        <a:lstStyle/>
        <a:p>
          <a:r>
            <a:rPr lang="en-US" dirty="0"/>
            <a:t>‘Carbon emissions’ are the sum of all greenhouse gas emissions caused by  an individual, event, organization, place or product</a:t>
          </a:r>
        </a:p>
      </dgm:t>
    </dgm:pt>
    <dgm:pt modelId="{FBFB1C6C-3CEE-4E55-A020-0FE930B38EFA}" type="parTrans" cxnId="{0768A615-C398-4100-9C49-0AEEFF00B1A0}">
      <dgm:prSet/>
      <dgm:spPr/>
      <dgm:t>
        <a:bodyPr/>
        <a:lstStyle/>
        <a:p>
          <a:endParaRPr lang="en-US"/>
        </a:p>
      </dgm:t>
    </dgm:pt>
    <dgm:pt modelId="{851C55F1-73FD-46E1-B323-842E89AA83A5}" type="sibTrans" cxnId="{0768A615-C398-4100-9C49-0AEEFF00B1A0}">
      <dgm:prSet/>
      <dgm:spPr/>
      <dgm:t>
        <a:bodyPr/>
        <a:lstStyle/>
        <a:p>
          <a:endParaRPr lang="en-US"/>
        </a:p>
      </dgm:t>
    </dgm:pt>
    <dgm:pt modelId="{916A6ED7-3DCB-4EC6-94E8-BB04903B831C}">
      <dgm:prSet/>
      <dgm:spPr/>
      <dgm:t>
        <a:bodyPr/>
        <a:lstStyle/>
        <a:p>
          <a:r>
            <a:rPr lang="en-US"/>
            <a:t>Expressed as carbon dioxide equivalent (</a:t>
          </a:r>
          <a:r>
            <a:rPr lang="en-GB"/>
            <a:t>CO</a:t>
          </a:r>
          <a:r>
            <a:rPr lang="en-GB" baseline="-25000"/>
            <a:t>2</a:t>
          </a:r>
          <a:r>
            <a:rPr lang="en-GB"/>
            <a:t>e)</a:t>
          </a:r>
          <a:endParaRPr lang="en-US"/>
        </a:p>
      </dgm:t>
    </dgm:pt>
    <dgm:pt modelId="{076B9D1E-200D-41A4-A863-898AE32B943C}" type="parTrans" cxnId="{D0B75195-91C5-4F24-84D8-EACC260CC9FC}">
      <dgm:prSet/>
      <dgm:spPr/>
      <dgm:t>
        <a:bodyPr/>
        <a:lstStyle/>
        <a:p>
          <a:endParaRPr lang="en-US"/>
        </a:p>
      </dgm:t>
    </dgm:pt>
    <dgm:pt modelId="{A161D5D3-61C3-4474-855C-4BA8433D5769}" type="sibTrans" cxnId="{D0B75195-91C5-4F24-84D8-EACC260CC9FC}">
      <dgm:prSet/>
      <dgm:spPr/>
      <dgm:t>
        <a:bodyPr/>
        <a:lstStyle/>
        <a:p>
          <a:endParaRPr lang="en-US"/>
        </a:p>
      </dgm:t>
    </dgm:pt>
    <dgm:pt modelId="{0D0E26A0-0DE5-4DBE-AFB0-A50181197A76}">
      <dgm:prSet/>
      <dgm:spPr/>
      <dgm:t>
        <a:bodyPr/>
        <a:lstStyle/>
        <a:p>
          <a:r>
            <a:rPr lang="en-US" dirty="0"/>
            <a:t>Examples of greenhouse gases include: Carbon Dioxide, Methane, Nitrous Oxide, </a:t>
          </a:r>
          <a:r>
            <a:rPr lang="en-US" dirty="0" err="1"/>
            <a:t>Hydroflurocarbons</a:t>
          </a:r>
          <a:endParaRPr lang="en-US" dirty="0"/>
        </a:p>
      </dgm:t>
    </dgm:pt>
    <dgm:pt modelId="{A784B745-7FB9-4AEC-80D6-AE7B3FC793D2}" type="parTrans" cxnId="{842E3D22-7019-4EF7-97AD-60B143980381}">
      <dgm:prSet/>
      <dgm:spPr/>
    </dgm:pt>
    <dgm:pt modelId="{AD17C524-5E1D-484D-B524-C5D7EFFC6A5C}" type="sibTrans" cxnId="{842E3D22-7019-4EF7-97AD-60B143980381}">
      <dgm:prSet/>
      <dgm:spPr/>
    </dgm:pt>
    <dgm:pt modelId="{14DA0F65-BDDD-487A-BAF5-1EB404CA6FCA}" type="pres">
      <dgm:prSet presAssocID="{9FE1C929-EF0C-4132-99FA-4168CC89F1A2}" presName="hierChild1" presStyleCnt="0">
        <dgm:presLayoutVars>
          <dgm:chPref val="1"/>
          <dgm:dir/>
          <dgm:animOne val="branch"/>
          <dgm:animLvl val="lvl"/>
          <dgm:resizeHandles/>
        </dgm:presLayoutVars>
      </dgm:prSet>
      <dgm:spPr/>
    </dgm:pt>
    <dgm:pt modelId="{72C9935C-3AAA-4314-BEFD-69D1417873AA}" type="pres">
      <dgm:prSet presAssocID="{45F3D49E-DC93-4C57-98F0-C22E6FAC45B3}" presName="hierRoot1" presStyleCnt="0"/>
      <dgm:spPr/>
    </dgm:pt>
    <dgm:pt modelId="{D628B170-BDE4-439F-8A0D-7DDFBBED5944}" type="pres">
      <dgm:prSet presAssocID="{45F3D49E-DC93-4C57-98F0-C22E6FAC45B3}" presName="composite" presStyleCnt="0"/>
      <dgm:spPr/>
    </dgm:pt>
    <dgm:pt modelId="{C2F4484E-384C-42EE-9197-527A5E39869F}" type="pres">
      <dgm:prSet presAssocID="{45F3D49E-DC93-4C57-98F0-C22E6FAC45B3}" presName="background" presStyleLbl="node0" presStyleIdx="0" presStyleCnt="3"/>
      <dgm:spPr/>
    </dgm:pt>
    <dgm:pt modelId="{C4147BE6-C56C-40E1-835E-8898E8701618}" type="pres">
      <dgm:prSet presAssocID="{45F3D49E-DC93-4C57-98F0-C22E6FAC45B3}" presName="text" presStyleLbl="fgAcc0" presStyleIdx="0" presStyleCnt="3">
        <dgm:presLayoutVars>
          <dgm:chPref val="3"/>
        </dgm:presLayoutVars>
      </dgm:prSet>
      <dgm:spPr/>
    </dgm:pt>
    <dgm:pt modelId="{57601A85-99A9-4E7E-933E-589D6294C3A9}" type="pres">
      <dgm:prSet presAssocID="{45F3D49E-DC93-4C57-98F0-C22E6FAC45B3}" presName="hierChild2" presStyleCnt="0"/>
      <dgm:spPr/>
    </dgm:pt>
    <dgm:pt modelId="{1DE387C1-23B5-485B-B36F-F0D76ADD847D}" type="pres">
      <dgm:prSet presAssocID="{0D0E26A0-0DE5-4DBE-AFB0-A50181197A76}" presName="hierRoot1" presStyleCnt="0"/>
      <dgm:spPr/>
    </dgm:pt>
    <dgm:pt modelId="{AD72CD2D-B6B0-4189-8605-FB0CFCF7F0B1}" type="pres">
      <dgm:prSet presAssocID="{0D0E26A0-0DE5-4DBE-AFB0-A50181197A76}" presName="composite" presStyleCnt="0"/>
      <dgm:spPr/>
    </dgm:pt>
    <dgm:pt modelId="{169A8CBE-C13D-4B9F-94DE-A7D9848A5D55}" type="pres">
      <dgm:prSet presAssocID="{0D0E26A0-0DE5-4DBE-AFB0-A50181197A76}" presName="background" presStyleLbl="node0" presStyleIdx="1" presStyleCnt="3"/>
      <dgm:spPr/>
    </dgm:pt>
    <dgm:pt modelId="{FC9C0A03-98C5-4C1B-AEF8-201AA2CB258B}" type="pres">
      <dgm:prSet presAssocID="{0D0E26A0-0DE5-4DBE-AFB0-A50181197A76}" presName="text" presStyleLbl="fgAcc0" presStyleIdx="1" presStyleCnt="3">
        <dgm:presLayoutVars>
          <dgm:chPref val="3"/>
        </dgm:presLayoutVars>
      </dgm:prSet>
      <dgm:spPr/>
    </dgm:pt>
    <dgm:pt modelId="{41A2181C-A15F-43C6-A7E2-5EC638917413}" type="pres">
      <dgm:prSet presAssocID="{0D0E26A0-0DE5-4DBE-AFB0-A50181197A76}" presName="hierChild2" presStyleCnt="0"/>
      <dgm:spPr/>
    </dgm:pt>
    <dgm:pt modelId="{77866E16-B67C-47DB-80D7-301A9A087B14}" type="pres">
      <dgm:prSet presAssocID="{916A6ED7-3DCB-4EC6-94E8-BB04903B831C}" presName="hierRoot1" presStyleCnt="0"/>
      <dgm:spPr/>
    </dgm:pt>
    <dgm:pt modelId="{61BF6ABE-599E-4152-A9C2-23E19411DA9A}" type="pres">
      <dgm:prSet presAssocID="{916A6ED7-3DCB-4EC6-94E8-BB04903B831C}" presName="composite" presStyleCnt="0"/>
      <dgm:spPr/>
    </dgm:pt>
    <dgm:pt modelId="{BCAD73F1-5A79-4F5D-A00A-356779FE7A5D}" type="pres">
      <dgm:prSet presAssocID="{916A6ED7-3DCB-4EC6-94E8-BB04903B831C}" presName="background" presStyleLbl="node0" presStyleIdx="2" presStyleCnt="3"/>
      <dgm:spPr/>
    </dgm:pt>
    <dgm:pt modelId="{FC43AEDF-8D3F-453E-9C53-8FE72072E8A3}" type="pres">
      <dgm:prSet presAssocID="{916A6ED7-3DCB-4EC6-94E8-BB04903B831C}" presName="text" presStyleLbl="fgAcc0" presStyleIdx="2" presStyleCnt="3">
        <dgm:presLayoutVars>
          <dgm:chPref val="3"/>
        </dgm:presLayoutVars>
      </dgm:prSet>
      <dgm:spPr/>
    </dgm:pt>
    <dgm:pt modelId="{E4BC237B-9648-4EA6-BFCA-52E46A88337F}" type="pres">
      <dgm:prSet presAssocID="{916A6ED7-3DCB-4EC6-94E8-BB04903B831C}" presName="hierChild2" presStyleCnt="0"/>
      <dgm:spPr/>
    </dgm:pt>
  </dgm:ptLst>
  <dgm:cxnLst>
    <dgm:cxn modelId="{0768A615-C398-4100-9C49-0AEEFF00B1A0}" srcId="{9FE1C929-EF0C-4132-99FA-4168CC89F1A2}" destId="{45F3D49E-DC93-4C57-98F0-C22E6FAC45B3}" srcOrd="0" destOrd="0" parTransId="{FBFB1C6C-3CEE-4E55-A020-0FE930B38EFA}" sibTransId="{851C55F1-73FD-46E1-B323-842E89AA83A5}"/>
    <dgm:cxn modelId="{842E3D22-7019-4EF7-97AD-60B143980381}" srcId="{9FE1C929-EF0C-4132-99FA-4168CC89F1A2}" destId="{0D0E26A0-0DE5-4DBE-AFB0-A50181197A76}" srcOrd="1" destOrd="0" parTransId="{A784B745-7FB9-4AEC-80D6-AE7B3FC793D2}" sibTransId="{AD17C524-5E1D-484D-B524-C5D7EFFC6A5C}"/>
    <dgm:cxn modelId="{5900C027-DBCB-48AC-B199-CCE1BCF4F916}" type="presOf" srcId="{45F3D49E-DC93-4C57-98F0-C22E6FAC45B3}" destId="{C4147BE6-C56C-40E1-835E-8898E8701618}" srcOrd="0" destOrd="0" presId="urn:microsoft.com/office/officeart/2005/8/layout/hierarchy1"/>
    <dgm:cxn modelId="{94B1F53C-0294-4315-91EB-9B0A242EDEE4}" type="presOf" srcId="{9FE1C929-EF0C-4132-99FA-4168CC89F1A2}" destId="{14DA0F65-BDDD-487A-BAF5-1EB404CA6FCA}" srcOrd="0" destOrd="0" presId="urn:microsoft.com/office/officeart/2005/8/layout/hierarchy1"/>
    <dgm:cxn modelId="{4DA19E7D-90EB-4823-AEDA-3E2C824708B3}" type="presOf" srcId="{0D0E26A0-0DE5-4DBE-AFB0-A50181197A76}" destId="{FC9C0A03-98C5-4C1B-AEF8-201AA2CB258B}" srcOrd="0" destOrd="0" presId="urn:microsoft.com/office/officeart/2005/8/layout/hierarchy1"/>
    <dgm:cxn modelId="{D0B75195-91C5-4F24-84D8-EACC260CC9FC}" srcId="{9FE1C929-EF0C-4132-99FA-4168CC89F1A2}" destId="{916A6ED7-3DCB-4EC6-94E8-BB04903B831C}" srcOrd="2" destOrd="0" parTransId="{076B9D1E-200D-41A4-A863-898AE32B943C}" sibTransId="{A161D5D3-61C3-4474-855C-4BA8433D5769}"/>
    <dgm:cxn modelId="{70B2E1C6-F825-4863-9F0C-20EFD31EDC28}" type="presOf" srcId="{916A6ED7-3DCB-4EC6-94E8-BB04903B831C}" destId="{FC43AEDF-8D3F-453E-9C53-8FE72072E8A3}" srcOrd="0" destOrd="0" presId="urn:microsoft.com/office/officeart/2005/8/layout/hierarchy1"/>
    <dgm:cxn modelId="{DE53B6DE-63BE-4D2B-BBD3-01DD9112828D}" type="presParOf" srcId="{14DA0F65-BDDD-487A-BAF5-1EB404CA6FCA}" destId="{72C9935C-3AAA-4314-BEFD-69D1417873AA}" srcOrd="0" destOrd="0" presId="urn:microsoft.com/office/officeart/2005/8/layout/hierarchy1"/>
    <dgm:cxn modelId="{E3A8D953-5C7C-4546-BD0D-6481AB3EB8F5}" type="presParOf" srcId="{72C9935C-3AAA-4314-BEFD-69D1417873AA}" destId="{D628B170-BDE4-439F-8A0D-7DDFBBED5944}" srcOrd="0" destOrd="0" presId="urn:microsoft.com/office/officeart/2005/8/layout/hierarchy1"/>
    <dgm:cxn modelId="{C416BB7A-0422-444A-9051-FB1A9222BBFC}" type="presParOf" srcId="{D628B170-BDE4-439F-8A0D-7DDFBBED5944}" destId="{C2F4484E-384C-42EE-9197-527A5E39869F}" srcOrd="0" destOrd="0" presId="urn:microsoft.com/office/officeart/2005/8/layout/hierarchy1"/>
    <dgm:cxn modelId="{19F63868-F602-443E-9E50-624AF0F4891B}" type="presParOf" srcId="{D628B170-BDE4-439F-8A0D-7DDFBBED5944}" destId="{C4147BE6-C56C-40E1-835E-8898E8701618}" srcOrd="1" destOrd="0" presId="urn:microsoft.com/office/officeart/2005/8/layout/hierarchy1"/>
    <dgm:cxn modelId="{D6C0C1E4-B327-436F-8E13-079BE1D7489C}" type="presParOf" srcId="{72C9935C-3AAA-4314-BEFD-69D1417873AA}" destId="{57601A85-99A9-4E7E-933E-589D6294C3A9}" srcOrd="1" destOrd="0" presId="urn:microsoft.com/office/officeart/2005/8/layout/hierarchy1"/>
    <dgm:cxn modelId="{A554A1BC-FA59-4990-ADEC-6578CCC74CBA}" type="presParOf" srcId="{14DA0F65-BDDD-487A-BAF5-1EB404CA6FCA}" destId="{1DE387C1-23B5-485B-B36F-F0D76ADD847D}" srcOrd="1" destOrd="0" presId="urn:microsoft.com/office/officeart/2005/8/layout/hierarchy1"/>
    <dgm:cxn modelId="{5C231656-9A82-4BB6-8A91-E0377F654CAF}" type="presParOf" srcId="{1DE387C1-23B5-485B-B36F-F0D76ADD847D}" destId="{AD72CD2D-B6B0-4189-8605-FB0CFCF7F0B1}" srcOrd="0" destOrd="0" presId="urn:microsoft.com/office/officeart/2005/8/layout/hierarchy1"/>
    <dgm:cxn modelId="{A4CF4AF2-53BA-4920-82FA-9549CBA6AEAB}" type="presParOf" srcId="{AD72CD2D-B6B0-4189-8605-FB0CFCF7F0B1}" destId="{169A8CBE-C13D-4B9F-94DE-A7D9848A5D55}" srcOrd="0" destOrd="0" presId="urn:microsoft.com/office/officeart/2005/8/layout/hierarchy1"/>
    <dgm:cxn modelId="{A2DAD282-F384-492E-AFE2-BB2AC16CCC5A}" type="presParOf" srcId="{AD72CD2D-B6B0-4189-8605-FB0CFCF7F0B1}" destId="{FC9C0A03-98C5-4C1B-AEF8-201AA2CB258B}" srcOrd="1" destOrd="0" presId="urn:microsoft.com/office/officeart/2005/8/layout/hierarchy1"/>
    <dgm:cxn modelId="{DFB6D5F6-0C70-467A-81DA-76C3C218F8B3}" type="presParOf" srcId="{1DE387C1-23B5-485B-B36F-F0D76ADD847D}" destId="{41A2181C-A15F-43C6-A7E2-5EC638917413}" srcOrd="1" destOrd="0" presId="urn:microsoft.com/office/officeart/2005/8/layout/hierarchy1"/>
    <dgm:cxn modelId="{FEA59354-7006-4C99-AD57-3FB021E01C6D}" type="presParOf" srcId="{14DA0F65-BDDD-487A-BAF5-1EB404CA6FCA}" destId="{77866E16-B67C-47DB-80D7-301A9A087B14}" srcOrd="2" destOrd="0" presId="urn:microsoft.com/office/officeart/2005/8/layout/hierarchy1"/>
    <dgm:cxn modelId="{A72103AF-6F2A-4A15-A773-AECF88DA4A23}" type="presParOf" srcId="{77866E16-B67C-47DB-80D7-301A9A087B14}" destId="{61BF6ABE-599E-4152-A9C2-23E19411DA9A}" srcOrd="0" destOrd="0" presId="urn:microsoft.com/office/officeart/2005/8/layout/hierarchy1"/>
    <dgm:cxn modelId="{C5D783D8-201A-4D69-B8DE-D239494593EE}" type="presParOf" srcId="{61BF6ABE-599E-4152-A9C2-23E19411DA9A}" destId="{BCAD73F1-5A79-4F5D-A00A-356779FE7A5D}" srcOrd="0" destOrd="0" presId="urn:microsoft.com/office/officeart/2005/8/layout/hierarchy1"/>
    <dgm:cxn modelId="{0E6E24CA-7593-48B1-A0AE-FF64DCD5551B}" type="presParOf" srcId="{61BF6ABE-599E-4152-A9C2-23E19411DA9A}" destId="{FC43AEDF-8D3F-453E-9C53-8FE72072E8A3}" srcOrd="1" destOrd="0" presId="urn:microsoft.com/office/officeart/2005/8/layout/hierarchy1"/>
    <dgm:cxn modelId="{A1B18B76-8CB6-4A7A-AF7A-5C6AD20981BE}" type="presParOf" srcId="{77866E16-B67C-47DB-80D7-301A9A087B14}" destId="{E4BC237B-9648-4EA6-BFCA-52E46A88337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D8915E-DC14-41D6-9BB5-F49E1C265163}" type="doc">
      <dgm:prSet loTypeId="urn:microsoft.com/office/officeart/2008/layout/LinedList" loCatId="list" qsTypeId="urn:microsoft.com/office/officeart/2005/8/quickstyle/simple2" qsCatId="simple" csTypeId="urn:microsoft.com/office/officeart/2005/8/colors/accent6_2" csCatId="accent6" phldr="1"/>
      <dgm:spPr/>
      <dgm:t>
        <a:bodyPr/>
        <a:lstStyle/>
        <a:p>
          <a:endParaRPr lang="en-US"/>
        </a:p>
      </dgm:t>
    </dgm:pt>
    <dgm:pt modelId="{73D947E0-108F-4D20-A71E-3CF329F97212}">
      <dgm:prSet/>
      <dgm:spPr/>
      <dgm:t>
        <a:bodyPr anchor="ctr"/>
        <a:lstStyle/>
        <a:p>
          <a:pPr marL="0" rtl="0"/>
          <a:r>
            <a:rPr lang="en-US" b="0" i="0" dirty="0">
              <a:latin typeface="Gill Sans Nova" panose="020B0602020104020203" pitchFamily="34" charset="0"/>
              <a:cs typeface="Gill Sans SemiBold" panose="020B0502020104020203" pitchFamily="34" charset="-79"/>
            </a:rPr>
            <a:t>RAW MATERIALS &amp; MANUFACTURE</a:t>
          </a:r>
        </a:p>
      </dgm:t>
    </dgm:pt>
    <dgm:pt modelId="{9D249532-A24D-4D8F-848A-9F42F2E486C9}" type="parTrans" cxnId="{A0077D09-C12C-46D0-8DF7-194B6911362A}">
      <dgm:prSet/>
      <dgm:spPr/>
      <dgm:t>
        <a:bodyPr/>
        <a:lstStyle/>
        <a:p>
          <a:endParaRPr lang="en-US"/>
        </a:p>
      </dgm:t>
    </dgm:pt>
    <dgm:pt modelId="{AE813459-65AB-4FA9-B717-330DDA6DFA4E}" type="sibTrans" cxnId="{A0077D09-C12C-46D0-8DF7-194B6911362A}">
      <dgm:prSet/>
      <dgm:spPr/>
      <dgm:t>
        <a:bodyPr/>
        <a:lstStyle/>
        <a:p>
          <a:endParaRPr lang="en-US"/>
        </a:p>
      </dgm:t>
    </dgm:pt>
    <dgm:pt modelId="{30A490C8-22B4-4D68-875C-0F0DE2FF864D}">
      <dgm:prSet/>
      <dgm:spPr/>
      <dgm:t>
        <a:bodyPr anchor="ctr"/>
        <a:lstStyle/>
        <a:p>
          <a:pPr marL="0"/>
          <a:r>
            <a:rPr lang="en-US" b="0" i="0" dirty="0">
              <a:latin typeface="Gill Sans Nova" panose="020B0602020104020203" pitchFamily="34" charset="0"/>
              <a:cs typeface="Gill Sans SemiBold" panose="020B0502020104020203" pitchFamily="34" charset="-79"/>
            </a:rPr>
            <a:t>Synthesis/extraction of chemical entities, energy used to manufacture and formulate medicines</a:t>
          </a:r>
        </a:p>
      </dgm:t>
    </dgm:pt>
    <dgm:pt modelId="{035C64B0-4F0C-4FD1-BD23-B1D4C9887CBE}" type="parTrans" cxnId="{381FE1CC-8184-4745-8EB3-6DE11655998D}">
      <dgm:prSet/>
      <dgm:spPr/>
      <dgm:t>
        <a:bodyPr/>
        <a:lstStyle/>
        <a:p>
          <a:endParaRPr lang="en-US"/>
        </a:p>
      </dgm:t>
    </dgm:pt>
    <dgm:pt modelId="{45495DA8-8707-41E3-A12B-FA5766269C44}" type="sibTrans" cxnId="{381FE1CC-8184-4745-8EB3-6DE11655998D}">
      <dgm:prSet/>
      <dgm:spPr/>
      <dgm:t>
        <a:bodyPr/>
        <a:lstStyle/>
        <a:p>
          <a:endParaRPr lang="en-US"/>
        </a:p>
      </dgm:t>
    </dgm:pt>
    <dgm:pt modelId="{B1AFA1AF-0FF8-45B3-A6D0-0E255A2F637D}">
      <dgm:prSet/>
      <dgm:spPr/>
      <dgm:t>
        <a:bodyPr anchor="ctr"/>
        <a:lstStyle/>
        <a:p>
          <a:pPr marL="0"/>
          <a:r>
            <a:rPr lang="en-US" b="0" i="0">
              <a:latin typeface="Gill Sans Nova" panose="020B0602020104020203" pitchFamily="34" charset="0"/>
              <a:cs typeface="Gill Sans SemiBold" panose="020B0502020104020203" pitchFamily="34" charset="-79"/>
            </a:rPr>
            <a:t>PACKAGING</a:t>
          </a:r>
        </a:p>
      </dgm:t>
    </dgm:pt>
    <dgm:pt modelId="{10C68AF5-481C-45AA-A216-8BBBB04515B9}" type="parTrans" cxnId="{F28D7702-2FC3-49BD-BB13-C989E5EE622A}">
      <dgm:prSet/>
      <dgm:spPr/>
      <dgm:t>
        <a:bodyPr/>
        <a:lstStyle/>
        <a:p>
          <a:endParaRPr lang="en-US"/>
        </a:p>
      </dgm:t>
    </dgm:pt>
    <dgm:pt modelId="{88649F7A-400B-4056-965D-C9AC0B3AD942}" type="sibTrans" cxnId="{F28D7702-2FC3-49BD-BB13-C989E5EE622A}">
      <dgm:prSet/>
      <dgm:spPr/>
      <dgm:t>
        <a:bodyPr/>
        <a:lstStyle/>
        <a:p>
          <a:endParaRPr lang="en-US"/>
        </a:p>
      </dgm:t>
    </dgm:pt>
    <dgm:pt modelId="{50418D2B-9486-42DE-AFDD-1D31420040FF}">
      <dgm:prSet/>
      <dgm:spPr/>
      <dgm:t>
        <a:bodyPr anchor="ctr"/>
        <a:lstStyle/>
        <a:p>
          <a:pPr marL="0"/>
          <a:r>
            <a:rPr lang="en-US" b="0" i="0" dirty="0">
              <a:latin typeface="Gill Sans Nova" panose="020B0602020104020203" pitchFamily="34" charset="0"/>
              <a:cs typeface="Gill Sans SemiBold" panose="020B0502020104020203" pitchFamily="34" charset="-79"/>
            </a:rPr>
            <a:t>Plastic/hard plastic with foil/glass? Outer packaging?</a:t>
          </a:r>
        </a:p>
      </dgm:t>
    </dgm:pt>
    <dgm:pt modelId="{D5A17F6B-93F5-442B-938A-0F38C281BE88}" type="parTrans" cxnId="{5A5BA622-5DEB-48B9-88D9-C1DE36C711E5}">
      <dgm:prSet/>
      <dgm:spPr/>
      <dgm:t>
        <a:bodyPr/>
        <a:lstStyle/>
        <a:p>
          <a:endParaRPr lang="en-US"/>
        </a:p>
      </dgm:t>
    </dgm:pt>
    <dgm:pt modelId="{1D87A0A5-8024-4710-846B-D5BFAC785107}" type="sibTrans" cxnId="{5A5BA622-5DEB-48B9-88D9-C1DE36C711E5}">
      <dgm:prSet/>
      <dgm:spPr/>
      <dgm:t>
        <a:bodyPr/>
        <a:lstStyle/>
        <a:p>
          <a:endParaRPr lang="en-US"/>
        </a:p>
      </dgm:t>
    </dgm:pt>
    <dgm:pt modelId="{E9682B4F-0217-4B50-923E-C104AA24290F}">
      <dgm:prSet/>
      <dgm:spPr/>
      <dgm:t>
        <a:bodyPr anchor="ctr"/>
        <a:lstStyle/>
        <a:p>
          <a:pPr marL="0"/>
          <a:r>
            <a:rPr lang="en-US" b="0" i="0" dirty="0">
              <a:latin typeface="Gill Sans Nova" panose="020B0602020104020203" pitchFamily="34" charset="0"/>
              <a:cs typeface="Gill Sans SemiBold" panose="020B0502020104020203" pitchFamily="34" charset="-79"/>
            </a:rPr>
            <a:t>DISTRIBUTION</a:t>
          </a:r>
        </a:p>
      </dgm:t>
    </dgm:pt>
    <dgm:pt modelId="{E0F6C4AF-9BBB-4698-91D7-F9AE3EACBD5D}" type="parTrans" cxnId="{6C23D0C9-74B2-4C8B-AB2F-A03B3B0EBE56}">
      <dgm:prSet/>
      <dgm:spPr/>
      <dgm:t>
        <a:bodyPr/>
        <a:lstStyle/>
        <a:p>
          <a:endParaRPr lang="en-US"/>
        </a:p>
      </dgm:t>
    </dgm:pt>
    <dgm:pt modelId="{B8632E42-D7EB-4C31-877E-6F1B2801851A}" type="sibTrans" cxnId="{6C23D0C9-74B2-4C8B-AB2F-A03B3B0EBE56}">
      <dgm:prSet/>
      <dgm:spPr/>
      <dgm:t>
        <a:bodyPr/>
        <a:lstStyle/>
        <a:p>
          <a:endParaRPr lang="en-US"/>
        </a:p>
      </dgm:t>
    </dgm:pt>
    <dgm:pt modelId="{0EC0C300-11E4-45CF-8418-973585107209}">
      <dgm:prSet/>
      <dgm:spPr/>
      <dgm:t>
        <a:bodyPr anchor="ctr"/>
        <a:lstStyle/>
        <a:p>
          <a:pPr marL="0"/>
          <a:r>
            <a:rPr lang="en-US" b="0" i="0" dirty="0">
              <a:latin typeface="Gill Sans Nova" panose="020B0602020104020203" pitchFamily="34" charset="0"/>
              <a:cs typeface="Gill Sans Light" panose="020B0302020104020203" pitchFamily="34" charset="-79"/>
            </a:rPr>
            <a:t>Where was it made? What is needed to transport to end location?</a:t>
          </a:r>
        </a:p>
        <a:p>
          <a:pPr marL="0"/>
          <a:r>
            <a:rPr lang="en-US" b="0" i="0" dirty="0">
              <a:latin typeface="Gill Sans Nova" panose="020B0602020104020203" pitchFamily="34" charset="0"/>
              <a:cs typeface="Gill Sans Light" panose="020B0302020104020203" pitchFamily="34" charset="-79"/>
            </a:rPr>
            <a:t>Weight of load; Lorries/Ships/Air freight. Warehousing.</a:t>
          </a:r>
          <a:endParaRPr lang="en-US" b="1" i="0" dirty="0">
            <a:latin typeface="Gill Sans Nova" panose="020B0602020104020203" pitchFamily="34" charset="0"/>
            <a:cs typeface="Gill Sans SemiBold" panose="020B0502020104020203" pitchFamily="34" charset="-79"/>
          </a:endParaRPr>
        </a:p>
      </dgm:t>
    </dgm:pt>
    <dgm:pt modelId="{1E4DD98E-100E-46B7-B24A-408BBF69E9FA}" type="parTrans" cxnId="{51563A4F-C0EB-47D6-B5BC-47A4E599AD4B}">
      <dgm:prSet/>
      <dgm:spPr/>
      <dgm:t>
        <a:bodyPr/>
        <a:lstStyle/>
        <a:p>
          <a:endParaRPr lang="en-US"/>
        </a:p>
      </dgm:t>
    </dgm:pt>
    <dgm:pt modelId="{90FAB5D1-62B3-4FF6-A07D-EE607F529C32}" type="sibTrans" cxnId="{51563A4F-C0EB-47D6-B5BC-47A4E599AD4B}">
      <dgm:prSet/>
      <dgm:spPr/>
      <dgm:t>
        <a:bodyPr/>
        <a:lstStyle/>
        <a:p>
          <a:endParaRPr lang="en-US"/>
        </a:p>
      </dgm:t>
    </dgm:pt>
    <dgm:pt modelId="{FEB4A941-E9FA-4A86-A673-85FF34B35F20}">
      <dgm:prSet/>
      <dgm:spPr/>
      <dgm:t>
        <a:bodyPr anchor="ctr"/>
        <a:lstStyle/>
        <a:p>
          <a:pPr marL="0" rtl="0"/>
          <a:r>
            <a:rPr lang="en-US" b="0" i="0" dirty="0">
              <a:latin typeface="Gill Sans Nova" panose="020B0602020104020203" pitchFamily="34" charset="0"/>
              <a:cs typeface="Gill Sans SemiBold" panose="020B0502020104020203" pitchFamily="34" charset="-79"/>
            </a:rPr>
            <a:t>Sundries? Giving sets? PPE required?</a:t>
          </a:r>
        </a:p>
      </dgm:t>
    </dgm:pt>
    <dgm:pt modelId="{39522508-BC4E-4DD5-A744-AFEFFE36DB74}" type="parTrans" cxnId="{F942F56C-9025-4AA1-9B36-C5AE0A93B0F5}">
      <dgm:prSet/>
      <dgm:spPr/>
      <dgm:t>
        <a:bodyPr/>
        <a:lstStyle/>
        <a:p>
          <a:endParaRPr lang="en-US"/>
        </a:p>
      </dgm:t>
    </dgm:pt>
    <dgm:pt modelId="{97624CC8-6315-4683-B26C-C30D552DA5A6}" type="sibTrans" cxnId="{F942F56C-9025-4AA1-9B36-C5AE0A93B0F5}">
      <dgm:prSet/>
      <dgm:spPr/>
      <dgm:t>
        <a:bodyPr/>
        <a:lstStyle/>
        <a:p>
          <a:endParaRPr lang="en-US"/>
        </a:p>
      </dgm:t>
    </dgm:pt>
    <dgm:pt modelId="{4F85505A-81B6-4FDA-A144-900B71DAD946}">
      <dgm:prSet/>
      <dgm:spPr/>
      <dgm:t>
        <a:bodyPr anchor="ctr"/>
        <a:lstStyle/>
        <a:p>
          <a:pPr marL="0"/>
          <a:r>
            <a:rPr lang="en-US" b="0" i="0">
              <a:latin typeface="Gill Sans Nova" panose="020B0602020104020203" pitchFamily="34" charset="0"/>
              <a:cs typeface="Gill Sans SemiBold" panose="020B0502020104020203" pitchFamily="34" charset="-79"/>
            </a:rPr>
            <a:t>ADMINISTRATION</a:t>
          </a:r>
        </a:p>
      </dgm:t>
    </dgm:pt>
    <dgm:pt modelId="{D9A96E25-7BBE-4DDD-8DDE-B4970D4340A8}" type="parTrans" cxnId="{2D633B56-E147-4EFC-B9EE-6C0413F329B0}">
      <dgm:prSet/>
      <dgm:spPr/>
      <dgm:t>
        <a:bodyPr/>
        <a:lstStyle/>
        <a:p>
          <a:endParaRPr lang="en-US"/>
        </a:p>
      </dgm:t>
    </dgm:pt>
    <dgm:pt modelId="{68F74A88-49DC-44B1-BC0D-220A7B97601C}" type="sibTrans" cxnId="{2D633B56-E147-4EFC-B9EE-6C0413F329B0}">
      <dgm:prSet/>
      <dgm:spPr/>
      <dgm:t>
        <a:bodyPr/>
        <a:lstStyle/>
        <a:p>
          <a:endParaRPr lang="en-US"/>
        </a:p>
      </dgm:t>
    </dgm:pt>
    <dgm:pt modelId="{042B0543-FB76-4B80-9D35-5B957463F81E}">
      <dgm:prSet/>
      <dgm:spPr/>
      <dgm:t>
        <a:bodyPr anchor="ctr"/>
        <a:lstStyle/>
        <a:p>
          <a:pPr marL="0"/>
          <a:r>
            <a:rPr lang="en-US" b="0" i="0" dirty="0">
              <a:latin typeface="Gill Sans Nova" panose="020B0602020104020203" pitchFamily="34" charset="0"/>
              <a:cs typeface="Gill Sans SemiBold" panose="020B0502020104020203" pitchFamily="34" charset="-79"/>
            </a:rPr>
            <a:t>Patient information leaflets</a:t>
          </a:r>
        </a:p>
      </dgm:t>
    </dgm:pt>
    <dgm:pt modelId="{9B3E6488-A9C1-492D-93A6-21CF51CDE963}" type="parTrans" cxnId="{C418FCC8-3285-459C-BE96-5CEA66C6505D}">
      <dgm:prSet/>
      <dgm:spPr/>
      <dgm:t>
        <a:bodyPr/>
        <a:lstStyle/>
        <a:p>
          <a:endParaRPr lang="en-GB"/>
        </a:p>
      </dgm:t>
    </dgm:pt>
    <dgm:pt modelId="{4C3E7D21-4BA9-427E-B4A9-85CC438A609F}" type="sibTrans" cxnId="{C418FCC8-3285-459C-BE96-5CEA66C6505D}">
      <dgm:prSet/>
      <dgm:spPr/>
      <dgm:t>
        <a:bodyPr/>
        <a:lstStyle/>
        <a:p>
          <a:endParaRPr lang="en-GB"/>
        </a:p>
      </dgm:t>
    </dgm:pt>
    <dgm:pt modelId="{A2322D3A-7AC2-4C5C-9D7E-EAB2313D47D4}">
      <dgm:prSet/>
      <dgm:spPr/>
      <dgm:t>
        <a:bodyPr anchor="ctr"/>
        <a:lstStyle/>
        <a:p>
          <a:pPr marL="0"/>
          <a:r>
            <a:rPr lang="en-US" b="0" i="0" dirty="0">
              <a:latin typeface="Gill Sans Nova" panose="020B0602020104020203" pitchFamily="34" charset="0"/>
              <a:cs typeface="Gill Sans SemiBold" panose="020B0502020104020203" pitchFamily="34" charset="-79"/>
            </a:rPr>
            <a:t>DISPOSAL</a:t>
          </a:r>
        </a:p>
      </dgm:t>
    </dgm:pt>
    <dgm:pt modelId="{84DE1C3A-3FC7-4DB3-88ED-33F65A71557A}" type="sibTrans" cxnId="{179FAFCF-F878-464E-A8A6-1185EFA0E380}">
      <dgm:prSet/>
      <dgm:spPr/>
      <dgm:t>
        <a:bodyPr/>
        <a:lstStyle/>
        <a:p>
          <a:endParaRPr lang="en-US"/>
        </a:p>
      </dgm:t>
    </dgm:pt>
    <dgm:pt modelId="{4A8C15D4-B36F-4764-B4FF-F2AF790D3E17}" type="parTrans" cxnId="{179FAFCF-F878-464E-A8A6-1185EFA0E380}">
      <dgm:prSet/>
      <dgm:spPr/>
      <dgm:t>
        <a:bodyPr/>
        <a:lstStyle/>
        <a:p>
          <a:endParaRPr lang="en-US"/>
        </a:p>
      </dgm:t>
    </dgm:pt>
    <dgm:pt modelId="{8FE81FEC-2664-411F-AEB3-065F29F52751}">
      <dgm:prSet/>
      <dgm:spPr/>
      <dgm:t>
        <a:bodyPr lIns="182880" tIns="182880" rIns="182880" bIns="182880" anchor="ctr"/>
        <a:lstStyle/>
        <a:p>
          <a:pPr marL="0" rtl="0">
            <a:buNone/>
          </a:pPr>
          <a:r>
            <a:rPr lang="en-US" b="0" i="0" kern="1200" dirty="0">
              <a:latin typeface="Gill Sans Nova" panose="020B0602020104020203" pitchFamily="34" charset="0"/>
              <a:ea typeface="+mn-ea"/>
              <a:cs typeface="Gill Sans SemiBold" panose="020B0502020104020203" pitchFamily="34" charset="-79"/>
            </a:rPr>
            <a:t>Appropriate destruction, wastewater contamination, incineration, contaminated sharps</a:t>
          </a:r>
        </a:p>
      </dgm:t>
    </dgm:pt>
    <dgm:pt modelId="{80230EB7-7230-4881-A631-309C07417378}" type="sibTrans" cxnId="{711E093C-AD42-45A4-8D40-A2D39702062E}">
      <dgm:prSet/>
      <dgm:spPr/>
      <dgm:t>
        <a:bodyPr/>
        <a:lstStyle/>
        <a:p>
          <a:endParaRPr lang="en-US"/>
        </a:p>
      </dgm:t>
    </dgm:pt>
    <dgm:pt modelId="{BCBC007E-0269-421B-9C41-DE26D5C3A822}" type="parTrans" cxnId="{711E093C-AD42-45A4-8D40-A2D39702062E}">
      <dgm:prSet/>
      <dgm:spPr/>
      <dgm:t>
        <a:bodyPr/>
        <a:lstStyle/>
        <a:p>
          <a:endParaRPr lang="en-US"/>
        </a:p>
      </dgm:t>
    </dgm:pt>
    <dgm:pt modelId="{DC1D205A-1089-4C35-9361-D553836A49D7}" type="pres">
      <dgm:prSet presAssocID="{0DD8915E-DC14-41D6-9BB5-F49E1C265163}" presName="vert0" presStyleCnt="0">
        <dgm:presLayoutVars>
          <dgm:dir/>
          <dgm:animOne val="branch"/>
          <dgm:animLvl val="lvl"/>
        </dgm:presLayoutVars>
      </dgm:prSet>
      <dgm:spPr/>
    </dgm:pt>
    <dgm:pt modelId="{7CE0AC9A-E642-4B1D-8024-B6880588E77F}" type="pres">
      <dgm:prSet presAssocID="{73D947E0-108F-4D20-A71E-3CF329F97212}" presName="thickLine" presStyleLbl="alignNode1" presStyleIdx="0" presStyleCnt="5"/>
      <dgm:spPr/>
    </dgm:pt>
    <dgm:pt modelId="{A019748D-B0BF-481B-ABE1-F73701654888}" type="pres">
      <dgm:prSet presAssocID="{73D947E0-108F-4D20-A71E-3CF329F97212}" presName="horz1" presStyleCnt="0"/>
      <dgm:spPr/>
    </dgm:pt>
    <dgm:pt modelId="{74609082-52ED-4B0A-828B-506EBACC32D6}" type="pres">
      <dgm:prSet presAssocID="{73D947E0-108F-4D20-A71E-3CF329F97212}" presName="tx1" presStyleLbl="revTx" presStyleIdx="0" presStyleCnt="11"/>
      <dgm:spPr/>
    </dgm:pt>
    <dgm:pt modelId="{BA6E82EA-3141-40F1-94FF-BF201C96AB30}" type="pres">
      <dgm:prSet presAssocID="{73D947E0-108F-4D20-A71E-3CF329F97212}" presName="vert1" presStyleCnt="0"/>
      <dgm:spPr/>
    </dgm:pt>
    <dgm:pt modelId="{1FCE01BA-3000-4FD3-B212-2F605D7FDD8C}" type="pres">
      <dgm:prSet presAssocID="{30A490C8-22B4-4D68-875C-0F0DE2FF864D}" presName="vertSpace2a" presStyleCnt="0"/>
      <dgm:spPr/>
    </dgm:pt>
    <dgm:pt modelId="{73FE0333-6C6F-46DA-8C80-A339CF35F1A0}" type="pres">
      <dgm:prSet presAssocID="{30A490C8-22B4-4D68-875C-0F0DE2FF864D}" presName="horz2" presStyleCnt="0"/>
      <dgm:spPr/>
    </dgm:pt>
    <dgm:pt modelId="{3658581B-BCCE-49F6-9FAD-72263F696FEC}" type="pres">
      <dgm:prSet presAssocID="{30A490C8-22B4-4D68-875C-0F0DE2FF864D}" presName="horzSpace2" presStyleCnt="0"/>
      <dgm:spPr/>
    </dgm:pt>
    <dgm:pt modelId="{1C22EBD2-E05E-4F8A-8850-602DC2970B8F}" type="pres">
      <dgm:prSet presAssocID="{30A490C8-22B4-4D68-875C-0F0DE2FF864D}" presName="tx2" presStyleLbl="revTx" presStyleIdx="1" presStyleCnt="11"/>
      <dgm:spPr/>
    </dgm:pt>
    <dgm:pt modelId="{4D0A43AF-8C14-4684-BFA1-F26D8213E9B5}" type="pres">
      <dgm:prSet presAssocID="{30A490C8-22B4-4D68-875C-0F0DE2FF864D}" presName="vert2" presStyleCnt="0"/>
      <dgm:spPr/>
    </dgm:pt>
    <dgm:pt modelId="{D58E3D86-20F6-4480-A3E4-0BBC7F174C78}" type="pres">
      <dgm:prSet presAssocID="{30A490C8-22B4-4D68-875C-0F0DE2FF864D}" presName="thinLine2b" presStyleLbl="callout" presStyleIdx="0" presStyleCnt="6"/>
      <dgm:spPr/>
    </dgm:pt>
    <dgm:pt modelId="{055F8427-32A0-4C3D-AE2C-4CDC218FE36D}" type="pres">
      <dgm:prSet presAssocID="{30A490C8-22B4-4D68-875C-0F0DE2FF864D}" presName="vertSpace2b" presStyleCnt="0"/>
      <dgm:spPr/>
    </dgm:pt>
    <dgm:pt modelId="{B924319D-D648-4819-91F5-831A85A148FA}" type="pres">
      <dgm:prSet presAssocID="{B1AFA1AF-0FF8-45B3-A6D0-0E255A2F637D}" presName="thickLine" presStyleLbl="alignNode1" presStyleIdx="1" presStyleCnt="5"/>
      <dgm:spPr/>
    </dgm:pt>
    <dgm:pt modelId="{A8F919CD-6CE2-44CC-930B-2EDAA6608F3F}" type="pres">
      <dgm:prSet presAssocID="{B1AFA1AF-0FF8-45B3-A6D0-0E255A2F637D}" presName="horz1" presStyleCnt="0"/>
      <dgm:spPr/>
    </dgm:pt>
    <dgm:pt modelId="{2C9DFDB5-C045-4BBF-A018-DFF55163D677}" type="pres">
      <dgm:prSet presAssocID="{B1AFA1AF-0FF8-45B3-A6D0-0E255A2F637D}" presName="tx1" presStyleLbl="revTx" presStyleIdx="2" presStyleCnt="11"/>
      <dgm:spPr/>
    </dgm:pt>
    <dgm:pt modelId="{A707D150-6EE2-4947-A72C-873E3A352835}" type="pres">
      <dgm:prSet presAssocID="{B1AFA1AF-0FF8-45B3-A6D0-0E255A2F637D}" presName="vert1" presStyleCnt="0"/>
      <dgm:spPr/>
    </dgm:pt>
    <dgm:pt modelId="{BC31696B-5C10-4875-AFC4-4810A6D5030D}" type="pres">
      <dgm:prSet presAssocID="{50418D2B-9486-42DE-AFDD-1D31420040FF}" presName="vertSpace2a" presStyleCnt="0"/>
      <dgm:spPr/>
    </dgm:pt>
    <dgm:pt modelId="{9C32D501-E2CA-46C7-A7EF-5227305A5B08}" type="pres">
      <dgm:prSet presAssocID="{50418D2B-9486-42DE-AFDD-1D31420040FF}" presName="horz2" presStyleCnt="0"/>
      <dgm:spPr/>
    </dgm:pt>
    <dgm:pt modelId="{93AED9A5-F0C8-4101-BF2E-54461F16603E}" type="pres">
      <dgm:prSet presAssocID="{50418D2B-9486-42DE-AFDD-1D31420040FF}" presName="horzSpace2" presStyleCnt="0"/>
      <dgm:spPr/>
    </dgm:pt>
    <dgm:pt modelId="{1E5B74E0-E7AD-4BBE-B155-7FB10B2F5EB2}" type="pres">
      <dgm:prSet presAssocID="{50418D2B-9486-42DE-AFDD-1D31420040FF}" presName="tx2" presStyleLbl="revTx" presStyleIdx="3" presStyleCnt="11"/>
      <dgm:spPr/>
    </dgm:pt>
    <dgm:pt modelId="{A8931C31-9829-4D20-BCF8-C2AD6EE50CE6}" type="pres">
      <dgm:prSet presAssocID="{50418D2B-9486-42DE-AFDD-1D31420040FF}" presName="vert2" presStyleCnt="0"/>
      <dgm:spPr/>
    </dgm:pt>
    <dgm:pt modelId="{1629C7AE-4941-4A0C-B028-81E2F9A70B92}" type="pres">
      <dgm:prSet presAssocID="{50418D2B-9486-42DE-AFDD-1D31420040FF}" presName="thinLine2b" presStyleLbl="callout" presStyleIdx="1" presStyleCnt="6"/>
      <dgm:spPr/>
    </dgm:pt>
    <dgm:pt modelId="{59524223-0599-4262-8261-0CB819D2BC2A}" type="pres">
      <dgm:prSet presAssocID="{50418D2B-9486-42DE-AFDD-1D31420040FF}" presName="vertSpace2b" presStyleCnt="0"/>
      <dgm:spPr/>
    </dgm:pt>
    <dgm:pt modelId="{81677A91-162B-403C-B036-618DC6D98D44}" type="pres">
      <dgm:prSet presAssocID="{042B0543-FB76-4B80-9D35-5B957463F81E}" presName="horz2" presStyleCnt="0"/>
      <dgm:spPr/>
    </dgm:pt>
    <dgm:pt modelId="{933AB26C-BCF2-4E7F-A8FA-D94D1875BD0D}" type="pres">
      <dgm:prSet presAssocID="{042B0543-FB76-4B80-9D35-5B957463F81E}" presName="horzSpace2" presStyleCnt="0"/>
      <dgm:spPr/>
    </dgm:pt>
    <dgm:pt modelId="{84E0B2EF-D8C7-4380-B532-4CE9DBF390A3}" type="pres">
      <dgm:prSet presAssocID="{042B0543-FB76-4B80-9D35-5B957463F81E}" presName="tx2" presStyleLbl="revTx" presStyleIdx="4" presStyleCnt="11"/>
      <dgm:spPr/>
    </dgm:pt>
    <dgm:pt modelId="{193DE273-D4E0-4BDB-BDFD-E09462E58542}" type="pres">
      <dgm:prSet presAssocID="{042B0543-FB76-4B80-9D35-5B957463F81E}" presName="vert2" presStyleCnt="0"/>
      <dgm:spPr/>
    </dgm:pt>
    <dgm:pt modelId="{F86F1BB8-0FFD-48B3-8FAA-71AABA286F53}" type="pres">
      <dgm:prSet presAssocID="{042B0543-FB76-4B80-9D35-5B957463F81E}" presName="thinLine2b" presStyleLbl="callout" presStyleIdx="2" presStyleCnt="6"/>
      <dgm:spPr/>
    </dgm:pt>
    <dgm:pt modelId="{A469BC4E-8DF1-4ACE-8A7E-1F28CE1BDBDE}" type="pres">
      <dgm:prSet presAssocID="{042B0543-FB76-4B80-9D35-5B957463F81E}" presName="vertSpace2b" presStyleCnt="0"/>
      <dgm:spPr/>
    </dgm:pt>
    <dgm:pt modelId="{A2D55090-C596-4281-96A1-0AD96C8DB6AB}" type="pres">
      <dgm:prSet presAssocID="{E9682B4F-0217-4B50-923E-C104AA24290F}" presName="thickLine" presStyleLbl="alignNode1" presStyleIdx="2" presStyleCnt="5"/>
      <dgm:spPr/>
    </dgm:pt>
    <dgm:pt modelId="{D3961F13-40C2-4EBA-826C-B80719A7BB0A}" type="pres">
      <dgm:prSet presAssocID="{E9682B4F-0217-4B50-923E-C104AA24290F}" presName="horz1" presStyleCnt="0"/>
      <dgm:spPr/>
    </dgm:pt>
    <dgm:pt modelId="{77D5E2A4-5CE4-423C-902C-BC184CAC9B4A}" type="pres">
      <dgm:prSet presAssocID="{E9682B4F-0217-4B50-923E-C104AA24290F}" presName="tx1" presStyleLbl="revTx" presStyleIdx="5" presStyleCnt="11"/>
      <dgm:spPr/>
    </dgm:pt>
    <dgm:pt modelId="{BAA6EE91-0507-4521-B59F-789B08EAB036}" type="pres">
      <dgm:prSet presAssocID="{E9682B4F-0217-4B50-923E-C104AA24290F}" presName="vert1" presStyleCnt="0"/>
      <dgm:spPr/>
    </dgm:pt>
    <dgm:pt modelId="{ECC49514-8BA7-490B-BEF5-E94AC0C301F4}" type="pres">
      <dgm:prSet presAssocID="{0EC0C300-11E4-45CF-8418-973585107209}" presName="vertSpace2a" presStyleCnt="0"/>
      <dgm:spPr/>
    </dgm:pt>
    <dgm:pt modelId="{0688ABF1-205E-468D-BBAC-4B048FC03FB8}" type="pres">
      <dgm:prSet presAssocID="{0EC0C300-11E4-45CF-8418-973585107209}" presName="horz2" presStyleCnt="0"/>
      <dgm:spPr/>
    </dgm:pt>
    <dgm:pt modelId="{869C1BDF-BB03-461C-B9F8-431904B9AD6E}" type="pres">
      <dgm:prSet presAssocID="{0EC0C300-11E4-45CF-8418-973585107209}" presName="horzSpace2" presStyleCnt="0"/>
      <dgm:spPr/>
    </dgm:pt>
    <dgm:pt modelId="{C088FDB4-46DC-40E6-9FD2-7E7459D7CC9F}" type="pres">
      <dgm:prSet presAssocID="{0EC0C300-11E4-45CF-8418-973585107209}" presName="tx2" presStyleLbl="revTx" presStyleIdx="6" presStyleCnt="11"/>
      <dgm:spPr/>
    </dgm:pt>
    <dgm:pt modelId="{6483B0BD-1791-4C14-AD64-25B608CAC856}" type="pres">
      <dgm:prSet presAssocID="{0EC0C300-11E4-45CF-8418-973585107209}" presName="vert2" presStyleCnt="0"/>
      <dgm:spPr/>
    </dgm:pt>
    <dgm:pt modelId="{56BC97DC-82A6-41FF-BBB7-C90138704444}" type="pres">
      <dgm:prSet presAssocID="{0EC0C300-11E4-45CF-8418-973585107209}" presName="thinLine2b" presStyleLbl="callout" presStyleIdx="3" presStyleCnt="6"/>
      <dgm:spPr/>
    </dgm:pt>
    <dgm:pt modelId="{42F277D8-45FC-4F0E-B0E9-1E880AAAB1A6}" type="pres">
      <dgm:prSet presAssocID="{0EC0C300-11E4-45CF-8418-973585107209}" presName="vertSpace2b" presStyleCnt="0"/>
      <dgm:spPr/>
    </dgm:pt>
    <dgm:pt modelId="{0CB50D80-2EF4-4072-B34F-0E7FD7F3D773}" type="pres">
      <dgm:prSet presAssocID="{4F85505A-81B6-4FDA-A144-900B71DAD946}" presName="thickLine" presStyleLbl="alignNode1" presStyleIdx="3" presStyleCnt="5"/>
      <dgm:spPr/>
    </dgm:pt>
    <dgm:pt modelId="{94678E29-F63A-40DB-9388-13829497BB32}" type="pres">
      <dgm:prSet presAssocID="{4F85505A-81B6-4FDA-A144-900B71DAD946}" presName="horz1" presStyleCnt="0"/>
      <dgm:spPr/>
    </dgm:pt>
    <dgm:pt modelId="{A49368B1-D0F1-40DE-A3EA-F996CAF333F0}" type="pres">
      <dgm:prSet presAssocID="{4F85505A-81B6-4FDA-A144-900B71DAD946}" presName="tx1" presStyleLbl="revTx" presStyleIdx="7" presStyleCnt="11"/>
      <dgm:spPr/>
    </dgm:pt>
    <dgm:pt modelId="{D0EFF6BA-2272-4A46-AD2A-B19938AB0395}" type="pres">
      <dgm:prSet presAssocID="{4F85505A-81B6-4FDA-A144-900B71DAD946}" presName="vert1" presStyleCnt="0"/>
      <dgm:spPr/>
    </dgm:pt>
    <dgm:pt modelId="{EA9B607A-8A8E-4A3D-AB89-9F5B945576F9}" type="pres">
      <dgm:prSet presAssocID="{FEB4A941-E9FA-4A86-A673-85FF34B35F20}" presName="vertSpace2a" presStyleCnt="0"/>
      <dgm:spPr/>
    </dgm:pt>
    <dgm:pt modelId="{FDCA09E6-1EF4-415F-8AA1-8B8C6F83901A}" type="pres">
      <dgm:prSet presAssocID="{FEB4A941-E9FA-4A86-A673-85FF34B35F20}" presName="horz2" presStyleCnt="0"/>
      <dgm:spPr/>
    </dgm:pt>
    <dgm:pt modelId="{FECED7AB-3C18-4C35-983E-E2F89EE16E70}" type="pres">
      <dgm:prSet presAssocID="{FEB4A941-E9FA-4A86-A673-85FF34B35F20}" presName="horzSpace2" presStyleCnt="0"/>
      <dgm:spPr/>
    </dgm:pt>
    <dgm:pt modelId="{CE8BAFBA-5379-46BF-A8E5-BA17718FCB01}" type="pres">
      <dgm:prSet presAssocID="{FEB4A941-E9FA-4A86-A673-85FF34B35F20}" presName="tx2" presStyleLbl="revTx" presStyleIdx="8" presStyleCnt="11"/>
      <dgm:spPr/>
    </dgm:pt>
    <dgm:pt modelId="{300871F4-A365-42E8-9015-01BD718D1F6E}" type="pres">
      <dgm:prSet presAssocID="{FEB4A941-E9FA-4A86-A673-85FF34B35F20}" presName="vert2" presStyleCnt="0"/>
      <dgm:spPr/>
    </dgm:pt>
    <dgm:pt modelId="{1B6D747F-92D3-48DD-8101-A485A376A642}" type="pres">
      <dgm:prSet presAssocID="{FEB4A941-E9FA-4A86-A673-85FF34B35F20}" presName="thinLine2b" presStyleLbl="callout" presStyleIdx="4" presStyleCnt="6"/>
      <dgm:spPr/>
    </dgm:pt>
    <dgm:pt modelId="{C8B41AA3-F5F5-44FD-B329-A4A90DFDD118}" type="pres">
      <dgm:prSet presAssocID="{FEB4A941-E9FA-4A86-A673-85FF34B35F20}" presName="vertSpace2b" presStyleCnt="0"/>
      <dgm:spPr/>
    </dgm:pt>
    <dgm:pt modelId="{B88301A6-96EF-4B21-BC01-1EA9E711F3A1}" type="pres">
      <dgm:prSet presAssocID="{A2322D3A-7AC2-4C5C-9D7E-EAB2313D47D4}" presName="thickLine" presStyleLbl="alignNode1" presStyleIdx="4" presStyleCnt="5"/>
      <dgm:spPr/>
    </dgm:pt>
    <dgm:pt modelId="{E7ADF572-673F-47E2-84BB-38DF345F5C9A}" type="pres">
      <dgm:prSet presAssocID="{A2322D3A-7AC2-4C5C-9D7E-EAB2313D47D4}" presName="horz1" presStyleCnt="0"/>
      <dgm:spPr/>
    </dgm:pt>
    <dgm:pt modelId="{AA98A533-E7B9-4ECF-96BA-187119378597}" type="pres">
      <dgm:prSet presAssocID="{A2322D3A-7AC2-4C5C-9D7E-EAB2313D47D4}" presName="tx1" presStyleLbl="revTx" presStyleIdx="9" presStyleCnt="11"/>
      <dgm:spPr/>
    </dgm:pt>
    <dgm:pt modelId="{B2248C4F-7D9C-4D94-BF94-690782B45B0B}" type="pres">
      <dgm:prSet presAssocID="{A2322D3A-7AC2-4C5C-9D7E-EAB2313D47D4}" presName="vert1" presStyleCnt="0"/>
      <dgm:spPr/>
    </dgm:pt>
    <dgm:pt modelId="{0E2EBB17-9CD5-4179-BBE6-381734770006}" type="pres">
      <dgm:prSet presAssocID="{8FE81FEC-2664-411F-AEB3-065F29F52751}" presName="vertSpace2a" presStyleCnt="0"/>
      <dgm:spPr/>
    </dgm:pt>
    <dgm:pt modelId="{2FFEE87F-1286-4927-8F22-74167233089E}" type="pres">
      <dgm:prSet presAssocID="{8FE81FEC-2664-411F-AEB3-065F29F52751}" presName="horz2" presStyleCnt="0"/>
      <dgm:spPr/>
    </dgm:pt>
    <dgm:pt modelId="{A0B1610C-0D29-4C8F-BF89-583767F933D1}" type="pres">
      <dgm:prSet presAssocID="{8FE81FEC-2664-411F-AEB3-065F29F52751}" presName="horzSpace2" presStyleCnt="0"/>
      <dgm:spPr/>
    </dgm:pt>
    <dgm:pt modelId="{FDF7FFA4-4221-4A94-8461-7ADDC8220484}" type="pres">
      <dgm:prSet presAssocID="{8FE81FEC-2664-411F-AEB3-065F29F52751}" presName="tx2" presStyleLbl="revTx" presStyleIdx="10" presStyleCnt="11" custLinFactNeighborX="-564"/>
      <dgm:spPr/>
    </dgm:pt>
    <dgm:pt modelId="{6E7E5C27-D84F-406C-B4A2-8F6A1A41920F}" type="pres">
      <dgm:prSet presAssocID="{8FE81FEC-2664-411F-AEB3-065F29F52751}" presName="vert2" presStyleCnt="0"/>
      <dgm:spPr/>
    </dgm:pt>
    <dgm:pt modelId="{A6641E9B-13C5-4487-A889-96BFB452033B}" type="pres">
      <dgm:prSet presAssocID="{8FE81FEC-2664-411F-AEB3-065F29F52751}" presName="thinLine2b" presStyleLbl="callout" presStyleIdx="5" presStyleCnt="6"/>
      <dgm:spPr/>
    </dgm:pt>
    <dgm:pt modelId="{E8D19802-328B-4AD3-89FD-1E0214731684}" type="pres">
      <dgm:prSet presAssocID="{8FE81FEC-2664-411F-AEB3-065F29F52751}" presName="vertSpace2b" presStyleCnt="0"/>
      <dgm:spPr/>
    </dgm:pt>
  </dgm:ptLst>
  <dgm:cxnLst>
    <dgm:cxn modelId="{F28D7702-2FC3-49BD-BB13-C989E5EE622A}" srcId="{0DD8915E-DC14-41D6-9BB5-F49E1C265163}" destId="{B1AFA1AF-0FF8-45B3-A6D0-0E255A2F637D}" srcOrd="1" destOrd="0" parTransId="{10C68AF5-481C-45AA-A216-8BBBB04515B9}" sibTransId="{88649F7A-400B-4056-965D-C9AC0B3AD942}"/>
    <dgm:cxn modelId="{DE659407-8E36-44B4-BC06-BDCC926DA5F5}" type="presOf" srcId="{4F85505A-81B6-4FDA-A144-900B71DAD946}" destId="{A49368B1-D0F1-40DE-A3EA-F996CAF333F0}" srcOrd="0" destOrd="0" presId="urn:microsoft.com/office/officeart/2008/layout/LinedList"/>
    <dgm:cxn modelId="{A0077D09-C12C-46D0-8DF7-194B6911362A}" srcId="{0DD8915E-DC14-41D6-9BB5-F49E1C265163}" destId="{73D947E0-108F-4D20-A71E-3CF329F97212}" srcOrd="0" destOrd="0" parTransId="{9D249532-A24D-4D8F-848A-9F42F2E486C9}" sibTransId="{AE813459-65AB-4FA9-B717-330DDA6DFA4E}"/>
    <dgm:cxn modelId="{41AC941D-1E7B-4CE5-9E44-80FD7899A191}" type="presOf" srcId="{A2322D3A-7AC2-4C5C-9D7E-EAB2313D47D4}" destId="{AA98A533-E7B9-4ECF-96BA-187119378597}" srcOrd="0" destOrd="0" presId="urn:microsoft.com/office/officeart/2008/layout/LinedList"/>
    <dgm:cxn modelId="{5A5BA622-5DEB-48B9-88D9-C1DE36C711E5}" srcId="{B1AFA1AF-0FF8-45B3-A6D0-0E255A2F637D}" destId="{50418D2B-9486-42DE-AFDD-1D31420040FF}" srcOrd="0" destOrd="0" parTransId="{D5A17F6B-93F5-442B-938A-0F38C281BE88}" sibTransId="{1D87A0A5-8024-4710-846B-D5BFAC785107}"/>
    <dgm:cxn modelId="{711E093C-AD42-45A4-8D40-A2D39702062E}" srcId="{A2322D3A-7AC2-4C5C-9D7E-EAB2313D47D4}" destId="{8FE81FEC-2664-411F-AEB3-065F29F52751}" srcOrd="0" destOrd="0" parTransId="{BCBC007E-0269-421B-9C41-DE26D5C3A822}" sibTransId="{80230EB7-7230-4881-A631-309C07417378}"/>
    <dgm:cxn modelId="{D784AF3C-BAF1-4E53-B021-340FD458440F}" type="presOf" srcId="{0DD8915E-DC14-41D6-9BB5-F49E1C265163}" destId="{DC1D205A-1089-4C35-9361-D553836A49D7}" srcOrd="0" destOrd="0" presId="urn:microsoft.com/office/officeart/2008/layout/LinedList"/>
    <dgm:cxn modelId="{38578F3E-FCE6-4CBE-840D-78DC0D93630C}" type="presOf" srcId="{8FE81FEC-2664-411F-AEB3-065F29F52751}" destId="{FDF7FFA4-4221-4A94-8461-7ADDC8220484}" srcOrd="0" destOrd="0" presId="urn:microsoft.com/office/officeart/2008/layout/LinedList"/>
    <dgm:cxn modelId="{69A59869-1ED1-4498-9183-1DAFD128E6B2}" type="presOf" srcId="{0EC0C300-11E4-45CF-8418-973585107209}" destId="{C088FDB4-46DC-40E6-9FD2-7E7459D7CC9F}" srcOrd="0" destOrd="0" presId="urn:microsoft.com/office/officeart/2008/layout/LinedList"/>
    <dgm:cxn modelId="{F942F56C-9025-4AA1-9B36-C5AE0A93B0F5}" srcId="{4F85505A-81B6-4FDA-A144-900B71DAD946}" destId="{FEB4A941-E9FA-4A86-A673-85FF34B35F20}" srcOrd="0" destOrd="0" parTransId="{39522508-BC4E-4DD5-A744-AFEFFE36DB74}" sibTransId="{97624CC8-6315-4683-B26C-C30D552DA5A6}"/>
    <dgm:cxn modelId="{51563A4F-C0EB-47D6-B5BC-47A4E599AD4B}" srcId="{E9682B4F-0217-4B50-923E-C104AA24290F}" destId="{0EC0C300-11E4-45CF-8418-973585107209}" srcOrd="0" destOrd="0" parTransId="{1E4DD98E-100E-46B7-B24A-408BBF69E9FA}" sibTransId="{90FAB5D1-62B3-4FF6-A07D-EE607F529C32}"/>
    <dgm:cxn modelId="{5705ED75-ACBE-4C9B-9254-351A6D1250D7}" type="presOf" srcId="{042B0543-FB76-4B80-9D35-5B957463F81E}" destId="{84E0B2EF-D8C7-4380-B532-4CE9DBF390A3}" srcOrd="0" destOrd="0" presId="urn:microsoft.com/office/officeart/2008/layout/LinedList"/>
    <dgm:cxn modelId="{2D633B56-E147-4EFC-B9EE-6C0413F329B0}" srcId="{0DD8915E-DC14-41D6-9BB5-F49E1C265163}" destId="{4F85505A-81B6-4FDA-A144-900B71DAD946}" srcOrd="3" destOrd="0" parTransId="{D9A96E25-7BBE-4DDD-8DDE-B4970D4340A8}" sibTransId="{68F74A88-49DC-44B1-BC0D-220A7B97601C}"/>
    <dgm:cxn modelId="{7E0BBB8E-21AC-4107-A7FE-162D65E9DB38}" type="presOf" srcId="{73D947E0-108F-4D20-A71E-3CF329F97212}" destId="{74609082-52ED-4B0A-828B-506EBACC32D6}" srcOrd="0" destOrd="0" presId="urn:microsoft.com/office/officeart/2008/layout/LinedList"/>
    <dgm:cxn modelId="{57FA5EAE-3959-41B2-83E0-4565F4D68175}" type="presOf" srcId="{50418D2B-9486-42DE-AFDD-1D31420040FF}" destId="{1E5B74E0-E7AD-4BBE-B155-7FB10B2F5EB2}" srcOrd="0" destOrd="0" presId="urn:microsoft.com/office/officeart/2008/layout/LinedList"/>
    <dgm:cxn modelId="{B077EDB1-A034-46A8-82AC-74476AC26312}" type="presOf" srcId="{FEB4A941-E9FA-4A86-A673-85FF34B35F20}" destId="{CE8BAFBA-5379-46BF-A8E5-BA17718FCB01}" srcOrd="0" destOrd="0" presId="urn:microsoft.com/office/officeart/2008/layout/LinedList"/>
    <dgm:cxn modelId="{2D0ECBBC-4648-4022-A1AC-BA07BC15E8F4}" type="presOf" srcId="{30A490C8-22B4-4D68-875C-0F0DE2FF864D}" destId="{1C22EBD2-E05E-4F8A-8850-602DC2970B8F}" srcOrd="0" destOrd="0" presId="urn:microsoft.com/office/officeart/2008/layout/LinedList"/>
    <dgm:cxn modelId="{C418FCC8-3285-459C-BE96-5CEA66C6505D}" srcId="{B1AFA1AF-0FF8-45B3-A6D0-0E255A2F637D}" destId="{042B0543-FB76-4B80-9D35-5B957463F81E}" srcOrd="1" destOrd="0" parTransId="{9B3E6488-A9C1-492D-93A6-21CF51CDE963}" sibTransId="{4C3E7D21-4BA9-427E-B4A9-85CC438A609F}"/>
    <dgm:cxn modelId="{6C23D0C9-74B2-4C8B-AB2F-A03B3B0EBE56}" srcId="{0DD8915E-DC14-41D6-9BB5-F49E1C265163}" destId="{E9682B4F-0217-4B50-923E-C104AA24290F}" srcOrd="2" destOrd="0" parTransId="{E0F6C4AF-9BBB-4698-91D7-F9AE3EACBD5D}" sibTransId="{B8632E42-D7EB-4C31-877E-6F1B2801851A}"/>
    <dgm:cxn modelId="{57A13BCC-DE64-4373-B077-B4F1BD9D147D}" type="presOf" srcId="{B1AFA1AF-0FF8-45B3-A6D0-0E255A2F637D}" destId="{2C9DFDB5-C045-4BBF-A018-DFF55163D677}" srcOrd="0" destOrd="0" presId="urn:microsoft.com/office/officeart/2008/layout/LinedList"/>
    <dgm:cxn modelId="{381FE1CC-8184-4745-8EB3-6DE11655998D}" srcId="{73D947E0-108F-4D20-A71E-3CF329F97212}" destId="{30A490C8-22B4-4D68-875C-0F0DE2FF864D}" srcOrd="0" destOrd="0" parTransId="{035C64B0-4F0C-4FD1-BD23-B1D4C9887CBE}" sibTransId="{45495DA8-8707-41E3-A12B-FA5766269C44}"/>
    <dgm:cxn modelId="{179FAFCF-F878-464E-A8A6-1185EFA0E380}" srcId="{0DD8915E-DC14-41D6-9BB5-F49E1C265163}" destId="{A2322D3A-7AC2-4C5C-9D7E-EAB2313D47D4}" srcOrd="4" destOrd="0" parTransId="{4A8C15D4-B36F-4764-B4FF-F2AF790D3E17}" sibTransId="{84DE1C3A-3FC7-4DB3-88ED-33F65A71557A}"/>
    <dgm:cxn modelId="{6AF642D8-420A-444A-8C05-35CFDAD04914}" type="presOf" srcId="{E9682B4F-0217-4B50-923E-C104AA24290F}" destId="{77D5E2A4-5CE4-423C-902C-BC184CAC9B4A}" srcOrd="0" destOrd="0" presId="urn:microsoft.com/office/officeart/2008/layout/LinedList"/>
    <dgm:cxn modelId="{D7C57EC9-8084-44EF-B924-A86814BCB5C5}" type="presParOf" srcId="{DC1D205A-1089-4C35-9361-D553836A49D7}" destId="{7CE0AC9A-E642-4B1D-8024-B6880588E77F}" srcOrd="0" destOrd="0" presId="urn:microsoft.com/office/officeart/2008/layout/LinedList"/>
    <dgm:cxn modelId="{80A74360-39BD-4C0D-AC30-1F8614D46FAD}" type="presParOf" srcId="{DC1D205A-1089-4C35-9361-D553836A49D7}" destId="{A019748D-B0BF-481B-ABE1-F73701654888}" srcOrd="1" destOrd="0" presId="urn:microsoft.com/office/officeart/2008/layout/LinedList"/>
    <dgm:cxn modelId="{B9553E6C-DF6A-495D-BBFB-621EB7B58DCA}" type="presParOf" srcId="{A019748D-B0BF-481B-ABE1-F73701654888}" destId="{74609082-52ED-4B0A-828B-506EBACC32D6}" srcOrd="0" destOrd="0" presId="urn:microsoft.com/office/officeart/2008/layout/LinedList"/>
    <dgm:cxn modelId="{2BC4CC8E-817C-48D0-8319-A4E82BD28A2D}" type="presParOf" srcId="{A019748D-B0BF-481B-ABE1-F73701654888}" destId="{BA6E82EA-3141-40F1-94FF-BF201C96AB30}" srcOrd="1" destOrd="0" presId="urn:microsoft.com/office/officeart/2008/layout/LinedList"/>
    <dgm:cxn modelId="{D07AA0AF-0BE0-4F17-931D-D4B03473A9D0}" type="presParOf" srcId="{BA6E82EA-3141-40F1-94FF-BF201C96AB30}" destId="{1FCE01BA-3000-4FD3-B212-2F605D7FDD8C}" srcOrd="0" destOrd="0" presId="urn:microsoft.com/office/officeart/2008/layout/LinedList"/>
    <dgm:cxn modelId="{ABBC7707-A563-4513-AD13-CE026B1C1417}" type="presParOf" srcId="{BA6E82EA-3141-40F1-94FF-BF201C96AB30}" destId="{73FE0333-6C6F-46DA-8C80-A339CF35F1A0}" srcOrd="1" destOrd="0" presId="urn:microsoft.com/office/officeart/2008/layout/LinedList"/>
    <dgm:cxn modelId="{489C1983-6B24-41B5-84EC-B5194D035ADF}" type="presParOf" srcId="{73FE0333-6C6F-46DA-8C80-A339CF35F1A0}" destId="{3658581B-BCCE-49F6-9FAD-72263F696FEC}" srcOrd="0" destOrd="0" presId="urn:microsoft.com/office/officeart/2008/layout/LinedList"/>
    <dgm:cxn modelId="{64DB7E2D-6C8B-4951-9A3F-A733938D61B7}" type="presParOf" srcId="{73FE0333-6C6F-46DA-8C80-A339CF35F1A0}" destId="{1C22EBD2-E05E-4F8A-8850-602DC2970B8F}" srcOrd="1" destOrd="0" presId="urn:microsoft.com/office/officeart/2008/layout/LinedList"/>
    <dgm:cxn modelId="{8AB745A1-28A8-4485-9B8C-6435F662F4E2}" type="presParOf" srcId="{73FE0333-6C6F-46DA-8C80-A339CF35F1A0}" destId="{4D0A43AF-8C14-4684-BFA1-F26D8213E9B5}" srcOrd="2" destOrd="0" presId="urn:microsoft.com/office/officeart/2008/layout/LinedList"/>
    <dgm:cxn modelId="{ADBDAD2C-642C-45E0-9D39-A60E83F64372}" type="presParOf" srcId="{BA6E82EA-3141-40F1-94FF-BF201C96AB30}" destId="{D58E3D86-20F6-4480-A3E4-0BBC7F174C78}" srcOrd="2" destOrd="0" presId="urn:microsoft.com/office/officeart/2008/layout/LinedList"/>
    <dgm:cxn modelId="{DA33981E-D305-4596-8E1C-DEDA216FDCB8}" type="presParOf" srcId="{BA6E82EA-3141-40F1-94FF-BF201C96AB30}" destId="{055F8427-32A0-4C3D-AE2C-4CDC218FE36D}" srcOrd="3" destOrd="0" presId="urn:microsoft.com/office/officeart/2008/layout/LinedList"/>
    <dgm:cxn modelId="{35B8B622-B50D-4534-BB9C-6ABCD7689EB5}" type="presParOf" srcId="{DC1D205A-1089-4C35-9361-D553836A49D7}" destId="{B924319D-D648-4819-91F5-831A85A148FA}" srcOrd="2" destOrd="0" presId="urn:microsoft.com/office/officeart/2008/layout/LinedList"/>
    <dgm:cxn modelId="{9D9A6850-A15B-40B0-9F83-A8AC20EEA6EC}" type="presParOf" srcId="{DC1D205A-1089-4C35-9361-D553836A49D7}" destId="{A8F919CD-6CE2-44CC-930B-2EDAA6608F3F}" srcOrd="3" destOrd="0" presId="urn:microsoft.com/office/officeart/2008/layout/LinedList"/>
    <dgm:cxn modelId="{EC2220B2-928E-475D-9CF3-C753CD0B8BF6}" type="presParOf" srcId="{A8F919CD-6CE2-44CC-930B-2EDAA6608F3F}" destId="{2C9DFDB5-C045-4BBF-A018-DFF55163D677}" srcOrd="0" destOrd="0" presId="urn:microsoft.com/office/officeart/2008/layout/LinedList"/>
    <dgm:cxn modelId="{0357DB78-D33D-4E76-80F9-CB48212D8F3D}" type="presParOf" srcId="{A8F919CD-6CE2-44CC-930B-2EDAA6608F3F}" destId="{A707D150-6EE2-4947-A72C-873E3A352835}" srcOrd="1" destOrd="0" presId="urn:microsoft.com/office/officeart/2008/layout/LinedList"/>
    <dgm:cxn modelId="{1A1742DC-80B3-434D-9211-20CA89332959}" type="presParOf" srcId="{A707D150-6EE2-4947-A72C-873E3A352835}" destId="{BC31696B-5C10-4875-AFC4-4810A6D5030D}" srcOrd="0" destOrd="0" presId="urn:microsoft.com/office/officeart/2008/layout/LinedList"/>
    <dgm:cxn modelId="{366B5CCA-BADD-455B-94FE-7590423A9A3F}" type="presParOf" srcId="{A707D150-6EE2-4947-A72C-873E3A352835}" destId="{9C32D501-E2CA-46C7-A7EF-5227305A5B08}" srcOrd="1" destOrd="0" presId="urn:microsoft.com/office/officeart/2008/layout/LinedList"/>
    <dgm:cxn modelId="{04BC04D4-FC14-4F7A-82E2-C001E78A5DD8}" type="presParOf" srcId="{9C32D501-E2CA-46C7-A7EF-5227305A5B08}" destId="{93AED9A5-F0C8-4101-BF2E-54461F16603E}" srcOrd="0" destOrd="0" presId="urn:microsoft.com/office/officeart/2008/layout/LinedList"/>
    <dgm:cxn modelId="{F3E0FB17-0AAC-4DBE-8CD6-1815C0A800B3}" type="presParOf" srcId="{9C32D501-E2CA-46C7-A7EF-5227305A5B08}" destId="{1E5B74E0-E7AD-4BBE-B155-7FB10B2F5EB2}" srcOrd="1" destOrd="0" presId="urn:microsoft.com/office/officeart/2008/layout/LinedList"/>
    <dgm:cxn modelId="{0A2EEFE3-8018-4D09-AC02-F22D6D63E785}" type="presParOf" srcId="{9C32D501-E2CA-46C7-A7EF-5227305A5B08}" destId="{A8931C31-9829-4D20-BCF8-C2AD6EE50CE6}" srcOrd="2" destOrd="0" presId="urn:microsoft.com/office/officeart/2008/layout/LinedList"/>
    <dgm:cxn modelId="{3041A586-495F-47B2-B0E9-51AC2230AB76}" type="presParOf" srcId="{A707D150-6EE2-4947-A72C-873E3A352835}" destId="{1629C7AE-4941-4A0C-B028-81E2F9A70B92}" srcOrd="2" destOrd="0" presId="urn:microsoft.com/office/officeart/2008/layout/LinedList"/>
    <dgm:cxn modelId="{3064C56C-7E07-4CCD-8D6D-435B110D9E88}" type="presParOf" srcId="{A707D150-6EE2-4947-A72C-873E3A352835}" destId="{59524223-0599-4262-8261-0CB819D2BC2A}" srcOrd="3" destOrd="0" presId="urn:microsoft.com/office/officeart/2008/layout/LinedList"/>
    <dgm:cxn modelId="{F99A93BC-24EB-4398-A014-EA4AB5CE7078}" type="presParOf" srcId="{A707D150-6EE2-4947-A72C-873E3A352835}" destId="{81677A91-162B-403C-B036-618DC6D98D44}" srcOrd="4" destOrd="0" presId="urn:microsoft.com/office/officeart/2008/layout/LinedList"/>
    <dgm:cxn modelId="{E7E7614B-3C78-48EC-9C7B-32A0E76556AE}" type="presParOf" srcId="{81677A91-162B-403C-B036-618DC6D98D44}" destId="{933AB26C-BCF2-4E7F-A8FA-D94D1875BD0D}" srcOrd="0" destOrd="0" presId="urn:microsoft.com/office/officeart/2008/layout/LinedList"/>
    <dgm:cxn modelId="{A324197C-57DF-4C9C-91BE-7604E45E9DEE}" type="presParOf" srcId="{81677A91-162B-403C-B036-618DC6D98D44}" destId="{84E0B2EF-D8C7-4380-B532-4CE9DBF390A3}" srcOrd="1" destOrd="0" presId="urn:microsoft.com/office/officeart/2008/layout/LinedList"/>
    <dgm:cxn modelId="{259B1352-2335-43C1-81A7-5D532C5AC4C9}" type="presParOf" srcId="{81677A91-162B-403C-B036-618DC6D98D44}" destId="{193DE273-D4E0-4BDB-BDFD-E09462E58542}" srcOrd="2" destOrd="0" presId="urn:microsoft.com/office/officeart/2008/layout/LinedList"/>
    <dgm:cxn modelId="{0EA0E319-4975-40D2-88CD-0DB4108FFDC1}" type="presParOf" srcId="{A707D150-6EE2-4947-A72C-873E3A352835}" destId="{F86F1BB8-0FFD-48B3-8FAA-71AABA286F53}" srcOrd="5" destOrd="0" presId="urn:microsoft.com/office/officeart/2008/layout/LinedList"/>
    <dgm:cxn modelId="{4A2BCA30-17D9-4872-95FF-CE48D943F6D2}" type="presParOf" srcId="{A707D150-6EE2-4947-A72C-873E3A352835}" destId="{A469BC4E-8DF1-4ACE-8A7E-1F28CE1BDBDE}" srcOrd="6" destOrd="0" presId="urn:microsoft.com/office/officeart/2008/layout/LinedList"/>
    <dgm:cxn modelId="{1AB8A78C-CEE9-44D8-88C1-0135D6897BD9}" type="presParOf" srcId="{DC1D205A-1089-4C35-9361-D553836A49D7}" destId="{A2D55090-C596-4281-96A1-0AD96C8DB6AB}" srcOrd="4" destOrd="0" presId="urn:microsoft.com/office/officeart/2008/layout/LinedList"/>
    <dgm:cxn modelId="{011A3D8B-96C4-48CB-8902-24A4E0550CFC}" type="presParOf" srcId="{DC1D205A-1089-4C35-9361-D553836A49D7}" destId="{D3961F13-40C2-4EBA-826C-B80719A7BB0A}" srcOrd="5" destOrd="0" presId="urn:microsoft.com/office/officeart/2008/layout/LinedList"/>
    <dgm:cxn modelId="{E632F870-4AD2-45C0-B375-00287B182913}" type="presParOf" srcId="{D3961F13-40C2-4EBA-826C-B80719A7BB0A}" destId="{77D5E2A4-5CE4-423C-902C-BC184CAC9B4A}" srcOrd="0" destOrd="0" presId="urn:microsoft.com/office/officeart/2008/layout/LinedList"/>
    <dgm:cxn modelId="{5F64D2A6-8E10-4B69-A030-125704F590E3}" type="presParOf" srcId="{D3961F13-40C2-4EBA-826C-B80719A7BB0A}" destId="{BAA6EE91-0507-4521-B59F-789B08EAB036}" srcOrd="1" destOrd="0" presId="urn:microsoft.com/office/officeart/2008/layout/LinedList"/>
    <dgm:cxn modelId="{E349D3CD-64F5-463E-953B-778663C5FDD6}" type="presParOf" srcId="{BAA6EE91-0507-4521-B59F-789B08EAB036}" destId="{ECC49514-8BA7-490B-BEF5-E94AC0C301F4}" srcOrd="0" destOrd="0" presId="urn:microsoft.com/office/officeart/2008/layout/LinedList"/>
    <dgm:cxn modelId="{C8B6E906-AF29-4F75-9F7B-A11EBBC454BF}" type="presParOf" srcId="{BAA6EE91-0507-4521-B59F-789B08EAB036}" destId="{0688ABF1-205E-468D-BBAC-4B048FC03FB8}" srcOrd="1" destOrd="0" presId="urn:microsoft.com/office/officeart/2008/layout/LinedList"/>
    <dgm:cxn modelId="{1AF60E9B-EF9F-4422-8D79-F3332B3FDCC1}" type="presParOf" srcId="{0688ABF1-205E-468D-BBAC-4B048FC03FB8}" destId="{869C1BDF-BB03-461C-B9F8-431904B9AD6E}" srcOrd="0" destOrd="0" presId="urn:microsoft.com/office/officeart/2008/layout/LinedList"/>
    <dgm:cxn modelId="{DE9966D5-DB66-49AD-A968-41D6220D4C44}" type="presParOf" srcId="{0688ABF1-205E-468D-BBAC-4B048FC03FB8}" destId="{C088FDB4-46DC-40E6-9FD2-7E7459D7CC9F}" srcOrd="1" destOrd="0" presId="urn:microsoft.com/office/officeart/2008/layout/LinedList"/>
    <dgm:cxn modelId="{7FADC187-A29A-46FF-8EA2-40F9BFDF853F}" type="presParOf" srcId="{0688ABF1-205E-468D-BBAC-4B048FC03FB8}" destId="{6483B0BD-1791-4C14-AD64-25B608CAC856}" srcOrd="2" destOrd="0" presId="urn:microsoft.com/office/officeart/2008/layout/LinedList"/>
    <dgm:cxn modelId="{079CE390-298B-4EF8-9CCA-44011ECD6E82}" type="presParOf" srcId="{BAA6EE91-0507-4521-B59F-789B08EAB036}" destId="{56BC97DC-82A6-41FF-BBB7-C90138704444}" srcOrd="2" destOrd="0" presId="urn:microsoft.com/office/officeart/2008/layout/LinedList"/>
    <dgm:cxn modelId="{39CD3920-81AE-486C-B056-295B27249226}" type="presParOf" srcId="{BAA6EE91-0507-4521-B59F-789B08EAB036}" destId="{42F277D8-45FC-4F0E-B0E9-1E880AAAB1A6}" srcOrd="3" destOrd="0" presId="urn:microsoft.com/office/officeart/2008/layout/LinedList"/>
    <dgm:cxn modelId="{1F40F5AB-C01B-4CE9-8BA0-7B3B45BB6A35}" type="presParOf" srcId="{DC1D205A-1089-4C35-9361-D553836A49D7}" destId="{0CB50D80-2EF4-4072-B34F-0E7FD7F3D773}" srcOrd="6" destOrd="0" presId="urn:microsoft.com/office/officeart/2008/layout/LinedList"/>
    <dgm:cxn modelId="{0F01FAFA-86E6-4F56-B8A7-5415860B7986}" type="presParOf" srcId="{DC1D205A-1089-4C35-9361-D553836A49D7}" destId="{94678E29-F63A-40DB-9388-13829497BB32}" srcOrd="7" destOrd="0" presId="urn:microsoft.com/office/officeart/2008/layout/LinedList"/>
    <dgm:cxn modelId="{AC1DFB7E-B449-4039-AFCC-2846ABE815F5}" type="presParOf" srcId="{94678E29-F63A-40DB-9388-13829497BB32}" destId="{A49368B1-D0F1-40DE-A3EA-F996CAF333F0}" srcOrd="0" destOrd="0" presId="urn:microsoft.com/office/officeart/2008/layout/LinedList"/>
    <dgm:cxn modelId="{6A127311-BE98-43AC-98BB-5654238CF8E5}" type="presParOf" srcId="{94678E29-F63A-40DB-9388-13829497BB32}" destId="{D0EFF6BA-2272-4A46-AD2A-B19938AB0395}" srcOrd="1" destOrd="0" presId="urn:microsoft.com/office/officeart/2008/layout/LinedList"/>
    <dgm:cxn modelId="{D282CC4E-CD70-47B4-994D-A3E79E73F1CA}" type="presParOf" srcId="{D0EFF6BA-2272-4A46-AD2A-B19938AB0395}" destId="{EA9B607A-8A8E-4A3D-AB89-9F5B945576F9}" srcOrd="0" destOrd="0" presId="urn:microsoft.com/office/officeart/2008/layout/LinedList"/>
    <dgm:cxn modelId="{811EE4C3-A55E-434A-8536-CCEF08965691}" type="presParOf" srcId="{D0EFF6BA-2272-4A46-AD2A-B19938AB0395}" destId="{FDCA09E6-1EF4-415F-8AA1-8B8C6F83901A}" srcOrd="1" destOrd="0" presId="urn:microsoft.com/office/officeart/2008/layout/LinedList"/>
    <dgm:cxn modelId="{7C6DAB3A-987A-4BE4-8CDD-1E479A1EB8D6}" type="presParOf" srcId="{FDCA09E6-1EF4-415F-8AA1-8B8C6F83901A}" destId="{FECED7AB-3C18-4C35-983E-E2F89EE16E70}" srcOrd="0" destOrd="0" presId="urn:microsoft.com/office/officeart/2008/layout/LinedList"/>
    <dgm:cxn modelId="{067A0E3E-8FA4-4483-A6AF-C75612225D38}" type="presParOf" srcId="{FDCA09E6-1EF4-415F-8AA1-8B8C6F83901A}" destId="{CE8BAFBA-5379-46BF-A8E5-BA17718FCB01}" srcOrd="1" destOrd="0" presId="urn:microsoft.com/office/officeart/2008/layout/LinedList"/>
    <dgm:cxn modelId="{9175292B-BF57-4E00-911B-9B8C785436FE}" type="presParOf" srcId="{FDCA09E6-1EF4-415F-8AA1-8B8C6F83901A}" destId="{300871F4-A365-42E8-9015-01BD718D1F6E}" srcOrd="2" destOrd="0" presId="urn:microsoft.com/office/officeart/2008/layout/LinedList"/>
    <dgm:cxn modelId="{8299F35B-B1C6-4531-9007-AFAF1778E8D2}" type="presParOf" srcId="{D0EFF6BA-2272-4A46-AD2A-B19938AB0395}" destId="{1B6D747F-92D3-48DD-8101-A485A376A642}" srcOrd="2" destOrd="0" presId="urn:microsoft.com/office/officeart/2008/layout/LinedList"/>
    <dgm:cxn modelId="{49BF1B19-5724-43B6-B3C5-49214642FB85}" type="presParOf" srcId="{D0EFF6BA-2272-4A46-AD2A-B19938AB0395}" destId="{C8B41AA3-F5F5-44FD-B329-A4A90DFDD118}" srcOrd="3" destOrd="0" presId="urn:microsoft.com/office/officeart/2008/layout/LinedList"/>
    <dgm:cxn modelId="{E7728044-5DED-48B9-9AA5-DC0B11F4C7BC}" type="presParOf" srcId="{DC1D205A-1089-4C35-9361-D553836A49D7}" destId="{B88301A6-96EF-4B21-BC01-1EA9E711F3A1}" srcOrd="8" destOrd="0" presId="urn:microsoft.com/office/officeart/2008/layout/LinedList"/>
    <dgm:cxn modelId="{81825E36-C4A9-40EE-AD17-0823E2C1FDD5}" type="presParOf" srcId="{DC1D205A-1089-4C35-9361-D553836A49D7}" destId="{E7ADF572-673F-47E2-84BB-38DF345F5C9A}" srcOrd="9" destOrd="0" presId="urn:microsoft.com/office/officeart/2008/layout/LinedList"/>
    <dgm:cxn modelId="{545619EE-0B90-4831-A526-70348F200ADB}" type="presParOf" srcId="{E7ADF572-673F-47E2-84BB-38DF345F5C9A}" destId="{AA98A533-E7B9-4ECF-96BA-187119378597}" srcOrd="0" destOrd="0" presId="urn:microsoft.com/office/officeart/2008/layout/LinedList"/>
    <dgm:cxn modelId="{D8C43703-F8CA-437A-803A-4C9AC22F5AED}" type="presParOf" srcId="{E7ADF572-673F-47E2-84BB-38DF345F5C9A}" destId="{B2248C4F-7D9C-4D94-BF94-690782B45B0B}" srcOrd="1" destOrd="0" presId="urn:microsoft.com/office/officeart/2008/layout/LinedList"/>
    <dgm:cxn modelId="{3A142D5F-2090-4BD1-8BBC-723D9AE1B4AC}" type="presParOf" srcId="{B2248C4F-7D9C-4D94-BF94-690782B45B0B}" destId="{0E2EBB17-9CD5-4179-BBE6-381734770006}" srcOrd="0" destOrd="0" presId="urn:microsoft.com/office/officeart/2008/layout/LinedList"/>
    <dgm:cxn modelId="{78D07884-5D58-4C51-999D-6E39138C6B51}" type="presParOf" srcId="{B2248C4F-7D9C-4D94-BF94-690782B45B0B}" destId="{2FFEE87F-1286-4927-8F22-74167233089E}" srcOrd="1" destOrd="0" presId="urn:microsoft.com/office/officeart/2008/layout/LinedList"/>
    <dgm:cxn modelId="{62999DA5-4609-4FE5-BFB8-AC1FCCE0C0F3}" type="presParOf" srcId="{2FFEE87F-1286-4927-8F22-74167233089E}" destId="{A0B1610C-0D29-4C8F-BF89-583767F933D1}" srcOrd="0" destOrd="0" presId="urn:microsoft.com/office/officeart/2008/layout/LinedList"/>
    <dgm:cxn modelId="{D6D71FF2-2DAF-4CD9-89B1-06BCD14E49C6}" type="presParOf" srcId="{2FFEE87F-1286-4927-8F22-74167233089E}" destId="{FDF7FFA4-4221-4A94-8461-7ADDC8220484}" srcOrd="1" destOrd="0" presId="urn:microsoft.com/office/officeart/2008/layout/LinedList"/>
    <dgm:cxn modelId="{1F7CA5A1-BC23-4057-9D85-B672C857C158}" type="presParOf" srcId="{2FFEE87F-1286-4927-8F22-74167233089E}" destId="{6E7E5C27-D84F-406C-B4A2-8F6A1A41920F}" srcOrd="2" destOrd="0" presId="urn:microsoft.com/office/officeart/2008/layout/LinedList"/>
    <dgm:cxn modelId="{653002F3-823D-4E3A-8960-EA0805E4A1F4}" type="presParOf" srcId="{B2248C4F-7D9C-4D94-BF94-690782B45B0B}" destId="{A6641E9B-13C5-4487-A889-96BFB452033B}" srcOrd="2" destOrd="0" presId="urn:microsoft.com/office/officeart/2008/layout/LinedList"/>
    <dgm:cxn modelId="{E8B313C1-9548-4A94-B38D-944A1E4BC6FF}" type="presParOf" srcId="{B2248C4F-7D9C-4D94-BF94-690782B45B0B}" destId="{E8D19802-328B-4AD3-89FD-1E0214731684}" srcOrd="3"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857CF49-F6EC-4596-98BD-63C2D2D5762F}"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E16BA9ED-BCBA-4620-AD59-BF16DF9618D6}">
      <dgm:prSet/>
      <dgm:spPr/>
      <dgm:t>
        <a:bodyPr/>
        <a:lstStyle/>
        <a:p>
          <a:r>
            <a:rPr lang="en-GB" dirty="0"/>
            <a:t>Over 20,000 inhalers recycled &amp; &gt;64% of pharmacies in the area took part</a:t>
          </a:r>
          <a:endParaRPr lang="en-US" dirty="0"/>
        </a:p>
      </dgm:t>
    </dgm:pt>
    <dgm:pt modelId="{E3FCBCBD-6496-4367-996A-5A278F67C944}" type="parTrans" cxnId="{88EEAA16-02E5-41F9-A0E1-F364FE0BBCE5}">
      <dgm:prSet/>
      <dgm:spPr/>
      <dgm:t>
        <a:bodyPr/>
        <a:lstStyle/>
        <a:p>
          <a:endParaRPr lang="en-US"/>
        </a:p>
      </dgm:t>
    </dgm:pt>
    <dgm:pt modelId="{63A0D0AB-C4EB-4DA1-A154-C0630DA1D780}" type="sibTrans" cxnId="{88EEAA16-02E5-41F9-A0E1-F364FE0BBCE5}">
      <dgm:prSet/>
      <dgm:spPr/>
      <dgm:t>
        <a:bodyPr/>
        <a:lstStyle/>
        <a:p>
          <a:endParaRPr lang="en-US"/>
        </a:p>
      </dgm:t>
    </dgm:pt>
    <dgm:pt modelId="{A6150866-EC30-4D8B-8F83-1F1066AC0509}">
      <dgm:prSet/>
      <dgm:spPr/>
      <dgm:t>
        <a:bodyPr/>
        <a:lstStyle/>
        <a:p>
          <a:r>
            <a:rPr lang="en-US" dirty="0"/>
            <a:t>HOWEVER; no further plans to extend nationally- limited long-term funding</a:t>
          </a:r>
        </a:p>
      </dgm:t>
    </dgm:pt>
    <dgm:pt modelId="{F9B8E3F2-C81C-4281-B7AC-DA6B0734B36E}" type="parTrans" cxnId="{E1FDA014-F108-4C7A-86B3-9D6068674138}">
      <dgm:prSet/>
      <dgm:spPr/>
      <dgm:t>
        <a:bodyPr/>
        <a:lstStyle/>
        <a:p>
          <a:endParaRPr lang="en-US"/>
        </a:p>
      </dgm:t>
    </dgm:pt>
    <dgm:pt modelId="{45DD7F74-8746-4C00-A433-88291B70CE80}" type="sibTrans" cxnId="{E1FDA014-F108-4C7A-86B3-9D6068674138}">
      <dgm:prSet/>
      <dgm:spPr/>
      <dgm:t>
        <a:bodyPr/>
        <a:lstStyle/>
        <a:p>
          <a:endParaRPr lang="en-US"/>
        </a:p>
      </dgm:t>
    </dgm:pt>
    <dgm:pt modelId="{D5792BFE-037C-40FD-9155-148234A4DCB1}" type="pres">
      <dgm:prSet presAssocID="{3857CF49-F6EC-4596-98BD-63C2D2D5762F}" presName="diagram" presStyleCnt="0">
        <dgm:presLayoutVars>
          <dgm:dir/>
          <dgm:resizeHandles val="exact"/>
        </dgm:presLayoutVars>
      </dgm:prSet>
      <dgm:spPr/>
    </dgm:pt>
    <dgm:pt modelId="{1992802E-C1C0-4144-A26B-ACFF1BB12F8E}" type="pres">
      <dgm:prSet presAssocID="{E16BA9ED-BCBA-4620-AD59-BF16DF9618D6}" presName="arrow" presStyleLbl="node1" presStyleIdx="0" presStyleCnt="2" custRadScaleRad="93070">
        <dgm:presLayoutVars>
          <dgm:bulletEnabled val="1"/>
        </dgm:presLayoutVars>
      </dgm:prSet>
      <dgm:spPr/>
    </dgm:pt>
    <dgm:pt modelId="{42E5F8C0-3831-4484-AA31-853EFB83EB7A}" type="pres">
      <dgm:prSet presAssocID="{A6150866-EC30-4D8B-8F83-1F1066AC0509}" presName="arrow" presStyleLbl="node1" presStyleIdx="1" presStyleCnt="2">
        <dgm:presLayoutVars>
          <dgm:bulletEnabled val="1"/>
        </dgm:presLayoutVars>
      </dgm:prSet>
      <dgm:spPr/>
    </dgm:pt>
  </dgm:ptLst>
  <dgm:cxnLst>
    <dgm:cxn modelId="{E1FDA014-F108-4C7A-86B3-9D6068674138}" srcId="{3857CF49-F6EC-4596-98BD-63C2D2D5762F}" destId="{A6150866-EC30-4D8B-8F83-1F1066AC0509}" srcOrd="1" destOrd="0" parTransId="{F9B8E3F2-C81C-4281-B7AC-DA6B0734B36E}" sibTransId="{45DD7F74-8746-4C00-A433-88291B70CE80}"/>
    <dgm:cxn modelId="{88EEAA16-02E5-41F9-A0E1-F364FE0BBCE5}" srcId="{3857CF49-F6EC-4596-98BD-63C2D2D5762F}" destId="{E16BA9ED-BCBA-4620-AD59-BF16DF9618D6}" srcOrd="0" destOrd="0" parTransId="{E3FCBCBD-6496-4367-996A-5A278F67C944}" sibTransId="{63A0D0AB-C4EB-4DA1-A154-C0630DA1D780}"/>
    <dgm:cxn modelId="{3B254A91-3311-44E0-BD77-CD6EA339DBE1}" type="presOf" srcId="{E16BA9ED-BCBA-4620-AD59-BF16DF9618D6}" destId="{1992802E-C1C0-4144-A26B-ACFF1BB12F8E}" srcOrd="0" destOrd="0" presId="urn:microsoft.com/office/officeart/2005/8/layout/arrow5"/>
    <dgm:cxn modelId="{078934DD-EC82-443B-B239-05BF82EA282C}" type="presOf" srcId="{A6150866-EC30-4D8B-8F83-1F1066AC0509}" destId="{42E5F8C0-3831-4484-AA31-853EFB83EB7A}" srcOrd="0" destOrd="0" presId="urn:microsoft.com/office/officeart/2005/8/layout/arrow5"/>
    <dgm:cxn modelId="{670AF2FB-8A6A-41CD-BF18-1E2ECA057114}" type="presOf" srcId="{3857CF49-F6EC-4596-98BD-63C2D2D5762F}" destId="{D5792BFE-037C-40FD-9155-148234A4DCB1}" srcOrd="0" destOrd="0" presId="urn:microsoft.com/office/officeart/2005/8/layout/arrow5"/>
    <dgm:cxn modelId="{7266FDF3-1ED7-4E40-9BF4-37A976714503}" type="presParOf" srcId="{D5792BFE-037C-40FD-9155-148234A4DCB1}" destId="{1992802E-C1C0-4144-A26B-ACFF1BB12F8E}" srcOrd="0" destOrd="0" presId="urn:microsoft.com/office/officeart/2005/8/layout/arrow5"/>
    <dgm:cxn modelId="{F309E6ED-3A87-4C22-9F23-91515558497B}" type="presParOf" srcId="{D5792BFE-037C-40FD-9155-148234A4DCB1}" destId="{42E5F8C0-3831-4484-AA31-853EFB83EB7A}"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CD5BCB-4CCB-4EB1-B220-B25530DE972B}"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DBB48FF-3B6F-4F9B-9827-3CAAEBD330D9}">
      <dgm:prSet/>
      <dgm:spPr/>
      <dgm:t>
        <a:bodyPr/>
        <a:lstStyle/>
        <a:p>
          <a:pPr>
            <a:lnSpc>
              <a:spcPct val="100000"/>
            </a:lnSpc>
          </a:pPr>
          <a:r>
            <a:rPr lang="en-GB" dirty="0"/>
            <a:t>Carbon as currency</a:t>
          </a:r>
        </a:p>
      </dgm:t>
    </dgm:pt>
    <dgm:pt modelId="{7E50637F-7260-4D9B-A3E2-6616E2690C1A}" type="parTrans" cxnId="{87EE3DDA-D63C-44EE-9D5B-BCC90A456803}">
      <dgm:prSet/>
      <dgm:spPr/>
      <dgm:t>
        <a:bodyPr/>
        <a:lstStyle/>
        <a:p>
          <a:endParaRPr lang="en-US"/>
        </a:p>
      </dgm:t>
    </dgm:pt>
    <dgm:pt modelId="{30D2E17A-0AD7-4734-86CF-4E1F5E5398A1}" type="sibTrans" cxnId="{87EE3DDA-D63C-44EE-9D5B-BCC90A456803}">
      <dgm:prSet/>
      <dgm:spPr/>
      <dgm:t>
        <a:bodyPr/>
        <a:lstStyle/>
        <a:p>
          <a:endParaRPr lang="en-US"/>
        </a:p>
      </dgm:t>
    </dgm:pt>
    <dgm:pt modelId="{25091B6F-4D9F-45AB-BF62-6A1187E6F225}">
      <dgm:prSet/>
      <dgm:spPr/>
      <dgm:t>
        <a:bodyPr/>
        <a:lstStyle/>
        <a:p>
          <a:pPr>
            <a:lnSpc>
              <a:spcPct val="100000"/>
            </a:lnSpc>
          </a:pPr>
          <a:r>
            <a:rPr lang="en-GB" dirty="0"/>
            <a:t>Medicines reconciliation</a:t>
          </a:r>
          <a:endParaRPr lang="en-US" dirty="0"/>
        </a:p>
      </dgm:t>
    </dgm:pt>
    <dgm:pt modelId="{290B5D55-F928-4293-AE2C-C476B4282362}" type="parTrans" cxnId="{27CA368F-0BEA-462A-823D-6F9FAD38D07B}">
      <dgm:prSet/>
      <dgm:spPr/>
      <dgm:t>
        <a:bodyPr/>
        <a:lstStyle/>
        <a:p>
          <a:endParaRPr lang="en-US"/>
        </a:p>
      </dgm:t>
    </dgm:pt>
    <dgm:pt modelId="{F93AC161-5AB1-4589-964A-FBD167A9D592}" type="sibTrans" cxnId="{27CA368F-0BEA-462A-823D-6F9FAD38D07B}">
      <dgm:prSet/>
      <dgm:spPr/>
      <dgm:t>
        <a:bodyPr/>
        <a:lstStyle/>
        <a:p>
          <a:endParaRPr lang="en-US"/>
        </a:p>
      </dgm:t>
    </dgm:pt>
    <dgm:pt modelId="{0BFD3638-4832-4AE1-ADF4-824429E4A23F}">
      <dgm:prSet/>
      <dgm:spPr/>
      <dgm:t>
        <a:bodyPr/>
        <a:lstStyle/>
        <a:p>
          <a:pPr>
            <a:lnSpc>
              <a:spcPct val="100000"/>
            </a:lnSpc>
          </a:pPr>
          <a:r>
            <a:rPr lang="en-GB" dirty="0"/>
            <a:t>Education &amp; patient information</a:t>
          </a:r>
          <a:endParaRPr lang="en-US" dirty="0"/>
        </a:p>
      </dgm:t>
    </dgm:pt>
    <dgm:pt modelId="{F5CCD107-8F37-45C8-8FA6-249533277E15}" type="parTrans" cxnId="{3761F3F4-CA0E-46CC-A95E-8EB3C886CE86}">
      <dgm:prSet/>
      <dgm:spPr/>
      <dgm:t>
        <a:bodyPr/>
        <a:lstStyle/>
        <a:p>
          <a:endParaRPr lang="en-US"/>
        </a:p>
      </dgm:t>
    </dgm:pt>
    <dgm:pt modelId="{23A1E740-F039-4217-BB22-AC757B2000E0}" type="sibTrans" cxnId="{3761F3F4-CA0E-46CC-A95E-8EB3C886CE86}">
      <dgm:prSet/>
      <dgm:spPr/>
      <dgm:t>
        <a:bodyPr/>
        <a:lstStyle/>
        <a:p>
          <a:endParaRPr lang="en-US"/>
        </a:p>
      </dgm:t>
    </dgm:pt>
    <dgm:pt modelId="{6485D6F4-47DF-4E37-B825-335B1C88F965}">
      <dgm:prSet/>
      <dgm:spPr/>
      <dgm:t>
        <a:bodyPr/>
        <a:lstStyle/>
        <a:p>
          <a:pPr>
            <a:lnSpc>
              <a:spcPct val="100000"/>
            </a:lnSpc>
          </a:pPr>
          <a:r>
            <a:rPr lang="en-US" dirty="0"/>
            <a:t>IV to oral switches</a:t>
          </a:r>
        </a:p>
      </dgm:t>
    </dgm:pt>
    <dgm:pt modelId="{E110B9A7-B6D4-4BCE-BC99-BBA7C1D8F23B}" type="parTrans" cxnId="{9627A680-CFB8-4D82-B6EC-B42FA76890A3}">
      <dgm:prSet/>
      <dgm:spPr/>
      <dgm:t>
        <a:bodyPr/>
        <a:lstStyle/>
        <a:p>
          <a:endParaRPr lang="en-GB"/>
        </a:p>
      </dgm:t>
    </dgm:pt>
    <dgm:pt modelId="{F4A7480B-DD2E-4A81-BE22-D45CA3577109}" type="sibTrans" cxnId="{9627A680-CFB8-4D82-B6EC-B42FA76890A3}">
      <dgm:prSet/>
      <dgm:spPr/>
      <dgm:t>
        <a:bodyPr/>
        <a:lstStyle/>
        <a:p>
          <a:endParaRPr lang="en-GB"/>
        </a:p>
      </dgm:t>
    </dgm:pt>
    <dgm:pt modelId="{0765DF2F-2717-44A5-8A09-4905D35CB769}">
      <dgm:prSet/>
      <dgm:spPr/>
      <dgm:t>
        <a:bodyPr/>
        <a:lstStyle/>
        <a:p>
          <a:pPr>
            <a:lnSpc>
              <a:spcPct val="100000"/>
            </a:lnSpc>
          </a:pPr>
          <a:r>
            <a:rPr lang="en-US" dirty="0" err="1"/>
            <a:t>Minimise</a:t>
          </a:r>
          <a:r>
            <a:rPr lang="en-US" dirty="0"/>
            <a:t> waste</a:t>
          </a:r>
        </a:p>
      </dgm:t>
    </dgm:pt>
    <dgm:pt modelId="{07F6B351-91B3-49D6-9372-8072519660C8}" type="parTrans" cxnId="{BFF7183C-26F6-43EA-A13B-368DD1FAD231}">
      <dgm:prSet/>
      <dgm:spPr/>
      <dgm:t>
        <a:bodyPr/>
        <a:lstStyle/>
        <a:p>
          <a:endParaRPr lang="en-GB"/>
        </a:p>
      </dgm:t>
    </dgm:pt>
    <dgm:pt modelId="{09054FD9-6EDA-436D-AE20-34D8201640A5}" type="sibTrans" cxnId="{BFF7183C-26F6-43EA-A13B-368DD1FAD231}">
      <dgm:prSet/>
      <dgm:spPr/>
      <dgm:t>
        <a:bodyPr/>
        <a:lstStyle/>
        <a:p>
          <a:endParaRPr lang="en-GB"/>
        </a:p>
      </dgm:t>
    </dgm:pt>
    <dgm:pt modelId="{AAC06782-8B35-4A3C-865E-3C34F8624747}" type="pres">
      <dgm:prSet presAssocID="{33CD5BCB-4CCB-4EB1-B220-B25530DE972B}" presName="root" presStyleCnt="0">
        <dgm:presLayoutVars>
          <dgm:dir/>
          <dgm:resizeHandles val="exact"/>
        </dgm:presLayoutVars>
      </dgm:prSet>
      <dgm:spPr/>
    </dgm:pt>
    <dgm:pt modelId="{D8B558CB-DB03-4ACD-86EA-E4274B51E64A}" type="pres">
      <dgm:prSet presAssocID="{BDBB48FF-3B6F-4F9B-9827-3CAAEBD330D9}" presName="compNode" presStyleCnt="0"/>
      <dgm:spPr/>
    </dgm:pt>
    <dgm:pt modelId="{9CF96BBD-47E3-4FB5-9A67-B7B104AE9067}" type="pres">
      <dgm:prSet presAssocID="{BDBB48FF-3B6F-4F9B-9827-3CAAEBD330D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ey"/>
        </a:ext>
      </dgm:extLst>
    </dgm:pt>
    <dgm:pt modelId="{EDD6E322-8AAD-47B4-BA87-9920B02E752D}" type="pres">
      <dgm:prSet presAssocID="{BDBB48FF-3B6F-4F9B-9827-3CAAEBD330D9}" presName="spaceRect" presStyleCnt="0"/>
      <dgm:spPr/>
    </dgm:pt>
    <dgm:pt modelId="{76441672-A4BE-45F8-A305-0F4E792BB762}" type="pres">
      <dgm:prSet presAssocID="{BDBB48FF-3B6F-4F9B-9827-3CAAEBD330D9}" presName="textRect" presStyleLbl="revTx" presStyleIdx="0" presStyleCnt="5">
        <dgm:presLayoutVars>
          <dgm:chMax val="1"/>
          <dgm:chPref val="1"/>
        </dgm:presLayoutVars>
      </dgm:prSet>
      <dgm:spPr/>
    </dgm:pt>
    <dgm:pt modelId="{DFBE5AFB-A459-4039-9B93-56F6F438765D}" type="pres">
      <dgm:prSet presAssocID="{30D2E17A-0AD7-4734-86CF-4E1F5E5398A1}" presName="sibTrans" presStyleCnt="0"/>
      <dgm:spPr/>
    </dgm:pt>
    <dgm:pt modelId="{2683D295-EE62-44DB-B829-7D301A3E5223}" type="pres">
      <dgm:prSet presAssocID="{25091B6F-4D9F-45AB-BF62-6A1187E6F225}" presName="compNode" presStyleCnt="0"/>
      <dgm:spPr/>
    </dgm:pt>
    <dgm:pt modelId="{F364DFB8-65D3-437F-A608-CED116C96A26}" type="pres">
      <dgm:prSet presAssocID="{25091B6F-4D9F-45AB-BF62-6A1187E6F225}"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dicine"/>
        </a:ext>
      </dgm:extLst>
    </dgm:pt>
    <dgm:pt modelId="{8D0F0158-FB60-40D7-9597-594C02A143C6}" type="pres">
      <dgm:prSet presAssocID="{25091B6F-4D9F-45AB-BF62-6A1187E6F225}" presName="spaceRect" presStyleCnt="0"/>
      <dgm:spPr/>
    </dgm:pt>
    <dgm:pt modelId="{59038F69-DA95-4BF8-BBD4-D350D4EB8948}" type="pres">
      <dgm:prSet presAssocID="{25091B6F-4D9F-45AB-BF62-6A1187E6F225}" presName="textRect" presStyleLbl="revTx" presStyleIdx="1" presStyleCnt="5">
        <dgm:presLayoutVars>
          <dgm:chMax val="1"/>
          <dgm:chPref val="1"/>
        </dgm:presLayoutVars>
      </dgm:prSet>
      <dgm:spPr/>
    </dgm:pt>
    <dgm:pt modelId="{7039234C-D03C-4903-8147-BCCA4DE01454}" type="pres">
      <dgm:prSet presAssocID="{F93AC161-5AB1-4589-964A-FBD167A9D592}" presName="sibTrans" presStyleCnt="0"/>
      <dgm:spPr/>
    </dgm:pt>
    <dgm:pt modelId="{B7C9492A-5457-4E6C-969A-E01E2FB5756A}" type="pres">
      <dgm:prSet presAssocID="{6485D6F4-47DF-4E37-B825-335B1C88F965}" presName="compNode" presStyleCnt="0"/>
      <dgm:spPr/>
    </dgm:pt>
    <dgm:pt modelId="{03D626F6-A5ED-42C5-93FB-9D4E3C688E6B}" type="pres">
      <dgm:prSet presAssocID="{6485D6F4-47DF-4E37-B825-335B1C88F96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Needle with solid fill"/>
        </a:ext>
      </dgm:extLst>
    </dgm:pt>
    <dgm:pt modelId="{4D40AEF7-80F1-410B-BE41-6628F5D38912}" type="pres">
      <dgm:prSet presAssocID="{6485D6F4-47DF-4E37-B825-335B1C88F965}" presName="spaceRect" presStyleCnt="0"/>
      <dgm:spPr/>
    </dgm:pt>
    <dgm:pt modelId="{E20E6B02-A29A-40E4-8C89-E0E95F7FC14C}" type="pres">
      <dgm:prSet presAssocID="{6485D6F4-47DF-4E37-B825-335B1C88F965}" presName="textRect" presStyleLbl="revTx" presStyleIdx="2" presStyleCnt="5">
        <dgm:presLayoutVars>
          <dgm:chMax val="1"/>
          <dgm:chPref val="1"/>
        </dgm:presLayoutVars>
      </dgm:prSet>
      <dgm:spPr/>
    </dgm:pt>
    <dgm:pt modelId="{1228FA9D-8207-4416-A406-41977EFC1304}" type="pres">
      <dgm:prSet presAssocID="{F4A7480B-DD2E-4A81-BE22-D45CA3577109}" presName="sibTrans" presStyleCnt="0"/>
      <dgm:spPr/>
    </dgm:pt>
    <dgm:pt modelId="{EC7E55DA-04C2-4C73-BE55-A22E2A13BE0B}" type="pres">
      <dgm:prSet presAssocID="{0BFD3638-4832-4AE1-ADF4-824429E4A23F}" presName="compNode" presStyleCnt="0"/>
      <dgm:spPr/>
    </dgm:pt>
    <dgm:pt modelId="{26F2FDFB-B11C-44C2-8EC8-181B10ACF39B}" type="pres">
      <dgm:prSet presAssocID="{0BFD3638-4832-4AE1-ADF4-824429E4A23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octor"/>
        </a:ext>
      </dgm:extLst>
    </dgm:pt>
    <dgm:pt modelId="{F4355D26-5527-4268-81ED-BAEB00808A80}" type="pres">
      <dgm:prSet presAssocID="{0BFD3638-4832-4AE1-ADF4-824429E4A23F}" presName="spaceRect" presStyleCnt="0"/>
      <dgm:spPr/>
    </dgm:pt>
    <dgm:pt modelId="{A14984EB-29D1-48E6-AB45-331D28B73D12}" type="pres">
      <dgm:prSet presAssocID="{0BFD3638-4832-4AE1-ADF4-824429E4A23F}" presName="textRect" presStyleLbl="revTx" presStyleIdx="3" presStyleCnt="5">
        <dgm:presLayoutVars>
          <dgm:chMax val="1"/>
          <dgm:chPref val="1"/>
        </dgm:presLayoutVars>
      </dgm:prSet>
      <dgm:spPr/>
    </dgm:pt>
    <dgm:pt modelId="{02C9E21D-B8EB-4B0C-87EA-9CAE441CFCFA}" type="pres">
      <dgm:prSet presAssocID="{23A1E740-F039-4217-BB22-AC757B2000E0}" presName="sibTrans" presStyleCnt="0"/>
      <dgm:spPr/>
    </dgm:pt>
    <dgm:pt modelId="{20B4477B-163C-4A0E-97BF-411A05D90D35}" type="pres">
      <dgm:prSet presAssocID="{0765DF2F-2717-44A5-8A09-4905D35CB769}" presName="compNode" presStyleCnt="0"/>
      <dgm:spPr/>
    </dgm:pt>
    <dgm:pt modelId="{2C862506-ADF9-4DAD-9E09-07AE368E44DD}" type="pres">
      <dgm:prSet presAssocID="{0765DF2F-2717-44A5-8A09-4905D35CB76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Garbage with solid fill"/>
        </a:ext>
      </dgm:extLst>
    </dgm:pt>
    <dgm:pt modelId="{BD0B7791-63AE-4258-85BD-A73E1863EF86}" type="pres">
      <dgm:prSet presAssocID="{0765DF2F-2717-44A5-8A09-4905D35CB769}" presName="spaceRect" presStyleCnt="0"/>
      <dgm:spPr/>
    </dgm:pt>
    <dgm:pt modelId="{87592A6D-C06B-4055-9866-10303576DB7F}" type="pres">
      <dgm:prSet presAssocID="{0765DF2F-2717-44A5-8A09-4905D35CB769}" presName="textRect" presStyleLbl="revTx" presStyleIdx="4" presStyleCnt="5">
        <dgm:presLayoutVars>
          <dgm:chMax val="1"/>
          <dgm:chPref val="1"/>
        </dgm:presLayoutVars>
      </dgm:prSet>
      <dgm:spPr/>
    </dgm:pt>
  </dgm:ptLst>
  <dgm:cxnLst>
    <dgm:cxn modelId="{9EF4BC23-98D3-4E71-9210-28184E5A4AD8}" type="presOf" srcId="{33CD5BCB-4CCB-4EB1-B220-B25530DE972B}" destId="{AAC06782-8B35-4A3C-865E-3C34F8624747}" srcOrd="0" destOrd="0" presId="urn:microsoft.com/office/officeart/2018/2/layout/IconLabelList"/>
    <dgm:cxn modelId="{BFF7183C-26F6-43EA-A13B-368DD1FAD231}" srcId="{33CD5BCB-4CCB-4EB1-B220-B25530DE972B}" destId="{0765DF2F-2717-44A5-8A09-4905D35CB769}" srcOrd="4" destOrd="0" parTransId="{07F6B351-91B3-49D6-9372-8072519660C8}" sibTransId="{09054FD9-6EDA-436D-AE20-34D8201640A5}"/>
    <dgm:cxn modelId="{7D27614F-B46D-4CDC-BD60-0FC55627A191}" type="presOf" srcId="{25091B6F-4D9F-45AB-BF62-6A1187E6F225}" destId="{59038F69-DA95-4BF8-BBD4-D350D4EB8948}" srcOrd="0" destOrd="0" presId="urn:microsoft.com/office/officeart/2018/2/layout/IconLabelList"/>
    <dgm:cxn modelId="{9627A680-CFB8-4D82-B6EC-B42FA76890A3}" srcId="{33CD5BCB-4CCB-4EB1-B220-B25530DE972B}" destId="{6485D6F4-47DF-4E37-B825-335B1C88F965}" srcOrd="2" destOrd="0" parTransId="{E110B9A7-B6D4-4BCE-BC99-BBA7C1D8F23B}" sibTransId="{F4A7480B-DD2E-4A81-BE22-D45CA3577109}"/>
    <dgm:cxn modelId="{27CA368F-0BEA-462A-823D-6F9FAD38D07B}" srcId="{33CD5BCB-4CCB-4EB1-B220-B25530DE972B}" destId="{25091B6F-4D9F-45AB-BF62-6A1187E6F225}" srcOrd="1" destOrd="0" parTransId="{290B5D55-F928-4293-AE2C-C476B4282362}" sibTransId="{F93AC161-5AB1-4589-964A-FBD167A9D592}"/>
    <dgm:cxn modelId="{7D44ACCF-EFF9-455B-AAB5-3B8DE0D4E50F}" type="presOf" srcId="{BDBB48FF-3B6F-4F9B-9827-3CAAEBD330D9}" destId="{76441672-A4BE-45F8-A305-0F4E792BB762}" srcOrd="0" destOrd="0" presId="urn:microsoft.com/office/officeart/2018/2/layout/IconLabelList"/>
    <dgm:cxn modelId="{C1B438DA-057D-4239-BE31-06E1395511E1}" type="presOf" srcId="{0765DF2F-2717-44A5-8A09-4905D35CB769}" destId="{87592A6D-C06B-4055-9866-10303576DB7F}" srcOrd="0" destOrd="0" presId="urn:microsoft.com/office/officeart/2018/2/layout/IconLabelList"/>
    <dgm:cxn modelId="{87EE3DDA-D63C-44EE-9D5B-BCC90A456803}" srcId="{33CD5BCB-4CCB-4EB1-B220-B25530DE972B}" destId="{BDBB48FF-3B6F-4F9B-9827-3CAAEBD330D9}" srcOrd="0" destOrd="0" parTransId="{7E50637F-7260-4D9B-A3E2-6616E2690C1A}" sibTransId="{30D2E17A-0AD7-4734-86CF-4E1F5E5398A1}"/>
    <dgm:cxn modelId="{6F6353E8-51D6-421C-B614-A61DD88161CF}" type="presOf" srcId="{6485D6F4-47DF-4E37-B825-335B1C88F965}" destId="{E20E6B02-A29A-40E4-8C89-E0E95F7FC14C}" srcOrd="0" destOrd="0" presId="urn:microsoft.com/office/officeart/2018/2/layout/IconLabelList"/>
    <dgm:cxn modelId="{3761F3F4-CA0E-46CC-A95E-8EB3C886CE86}" srcId="{33CD5BCB-4CCB-4EB1-B220-B25530DE972B}" destId="{0BFD3638-4832-4AE1-ADF4-824429E4A23F}" srcOrd="3" destOrd="0" parTransId="{F5CCD107-8F37-45C8-8FA6-249533277E15}" sibTransId="{23A1E740-F039-4217-BB22-AC757B2000E0}"/>
    <dgm:cxn modelId="{C13D69F8-561D-416E-B7ED-3D847E63C594}" type="presOf" srcId="{0BFD3638-4832-4AE1-ADF4-824429E4A23F}" destId="{A14984EB-29D1-48E6-AB45-331D28B73D12}" srcOrd="0" destOrd="0" presId="urn:microsoft.com/office/officeart/2018/2/layout/IconLabelList"/>
    <dgm:cxn modelId="{CCBF128F-32D7-40C7-A014-B0657F64A9F0}" type="presParOf" srcId="{AAC06782-8B35-4A3C-865E-3C34F8624747}" destId="{D8B558CB-DB03-4ACD-86EA-E4274B51E64A}" srcOrd="0" destOrd="0" presId="urn:microsoft.com/office/officeart/2018/2/layout/IconLabelList"/>
    <dgm:cxn modelId="{72487EE1-A455-4894-870B-6A3497882A78}" type="presParOf" srcId="{D8B558CB-DB03-4ACD-86EA-E4274B51E64A}" destId="{9CF96BBD-47E3-4FB5-9A67-B7B104AE9067}" srcOrd="0" destOrd="0" presId="urn:microsoft.com/office/officeart/2018/2/layout/IconLabelList"/>
    <dgm:cxn modelId="{B0D517B8-ACFD-4621-B010-7B0934766CF0}" type="presParOf" srcId="{D8B558CB-DB03-4ACD-86EA-E4274B51E64A}" destId="{EDD6E322-8AAD-47B4-BA87-9920B02E752D}" srcOrd="1" destOrd="0" presId="urn:microsoft.com/office/officeart/2018/2/layout/IconLabelList"/>
    <dgm:cxn modelId="{D551E1EE-5387-4622-A84A-B83E534F474A}" type="presParOf" srcId="{D8B558CB-DB03-4ACD-86EA-E4274B51E64A}" destId="{76441672-A4BE-45F8-A305-0F4E792BB762}" srcOrd="2" destOrd="0" presId="urn:microsoft.com/office/officeart/2018/2/layout/IconLabelList"/>
    <dgm:cxn modelId="{30C1674D-D9DA-49E7-A0FB-C10081C05A19}" type="presParOf" srcId="{AAC06782-8B35-4A3C-865E-3C34F8624747}" destId="{DFBE5AFB-A459-4039-9B93-56F6F438765D}" srcOrd="1" destOrd="0" presId="urn:microsoft.com/office/officeart/2018/2/layout/IconLabelList"/>
    <dgm:cxn modelId="{24882F09-D460-4068-A72E-0A9940FE98CB}" type="presParOf" srcId="{AAC06782-8B35-4A3C-865E-3C34F8624747}" destId="{2683D295-EE62-44DB-B829-7D301A3E5223}" srcOrd="2" destOrd="0" presId="urn:microsoft.com/office/officeart/2018/2/layout/IconLabelList"/>
    <dgm:cxn modelId="{1E688F4C-B6C8-4274-9895-B85B4B10840F}" type="presParOf" srcId="{2683D295-EE62-44DB-B829-7D301A3E5223}" destId="{F364DFB8-65D3-437F-A608-CED116C96A26}" srcOrd="0" destOrd="0" presId="urn:microsoft.com/office/officeart/2018/2/layout/IconLabelList"/>
    <dgm:cxn modelId="{2D65E397-5113-4754-B6E4-F1D17496B53C}" type="presParOf" srcId="{2683D295-EE62-44DB-B829-7D301A3E5223}" destId="{8D0F0158-FB60-40D7-9597-594C02A143C6}" srcOrd="1" destOrd="0" presId="urn:microsoft.com/office/officeart/2018/2/layout/IconLabelList"/>
    <dgm:cxn modelId="{F88CBE7F-C44D-4C4D-B4A3-95DFA2D40ECB}" type="presParOf" srcId="{2683D295-EE62-44DB-B829-7D301A3E5223}" destId="{59038F69-DA95-4BF8-BBD4-D350D4EB8948}" srcOrd="2" destOrd="0" presId="urn:microsoft.com/office/officeart/2018/2/layout/IconLabelList"/>
    <dgm:cxn modelId="{45466E24-C4E0-4EFD-BB30-86119241E4CE}" type="presParOf" srcId="{AAC06782-8B35-4A3C-865E-3C34F8624747}" destId="{7039234C-D03C-4903-8147-BCCA4DE01454}" srcOrd="3" destOrd="0" presId="urn:microsoft.com/office/officeart/2018/2/layout/IconLabelList"/>
    <dgm:cxn modelId="{E219D368-A958-4552-AF1D-100ACBED0908}" type="presParOf" srcId="{AAC06782-8B35-4A3C-865E-3C34F8624747}" destId="{B7C9492A-5457-4E6C-969A-E01E2FB5756A}" srcOrd="4" destOrd="0" presId="urn:microsoft.com/office/officeart/2018/2/layout/IconLabelList"/>
    <dgm:cxn modelId="{C1A9EE3B-88FA-4EDC-A465-EF554229CE0D}" type="presParOf" srcId="{B7C9492A-5457-4E6C-969A-E01E2FB5756A}" destId="{03D626F6-A5ED-42C5-93FB-9D4E3C688E6B}" srcOrd="0" destOrd="0" presId="urn:microsoft.com/office/officeart/2018/2/layout/IconLabelList"/>
    <dgm:cxn modelId="{8EC30A0C-60DE-44D8-9F4D-E29A926B4024}" type="presParOf" srcId="{B7C9492A-5457-4E6C-969A-E01E2FB5756A}" destId="{4D40AEF7-80F1-410B-BE41-6628F5D38912}" srcOrd="1" destOrd="0" presId="urn:microsoft.com/office/officeart/2018/2/layout/IconLabelList"/>
    <dgm:cxn modelId="{AE06F288-89D7-4F88-B10D-D62DD47E36E1}" type="presParOf" srcId="{B7C9492A-5457-4E6C-969A-E01E2FB5756A}" destId="{E20E6B02-A29A-40E4-8C89-E0E95F7FC14C}" srcOrd="2" destOrd="0" presId="urn:microsoft.com/office/officeart/2018/2/layout/IconLabelList"/>
    <dgm:cxn modelId="{515515E1-A1CB-495A-BC76-B4373A1FDEC5}" type="presParOf" srcId="{AAC06782-8B35-4A3C-865E-3C34F8624747}" destId="{1228FA9D-8207-4416-A406-41977EFC1304}" srcOrd="5" destOrd="0" presId="urn:microsoft.com/office/officeart/2018/2/layout/IconLabelList"/>
    <dgm:cxn modelId="{CDFCB982-E3F4-4BAC-8669-183C3715C087}" type="presParOf" srcId="{AAC06782-8B35-4A3C-865E-3C34F8624747}" destId="{EC7E55DA-04C2-4C73-BE55-A22E2A13BE0B}" srcOrd="6" destOrd="0" presId="urn:microsoft.com/office/officeart/2018/2/layout/IconLabelList"/>
    <dgm:cxn modelId="{1545FF44-DDFB-4837-AD50-48AF2BEFDEE1}" type="presParOf" srcId="{EC7E55DA-04C2-4C73-BE55-A22E2A13BE0B}" destId="{26F2FDFB-B11C-44C2-8EC8-181B10ACF39B}" srcOrd="0" destOrd="0" presId="urn:microsoft.com/office/officeart/2018/2/layout/IconLabelList"/>
    <dgm:cxn modelId="{818CE39E-FA22-4ADD-8C91-A3D66BE6CBE6}" type="presParOf" srcId="{EC7E55DA-04C2-4C73-BE55-A22E2A13BE0B}" destId="{F4355D26-5527-4268-81ED-BAEB00808A80}" srcOrd="1" destOrd="0" presId="urn:microsoft.com/office/officeart/2018/2/layout/IconLabelList"/>
    <dgm:cxn modelId="{5CFE03FE-5A51-490C-A9AE-D192B97F531A}" type="presParOf" srcId="{EC7E55DA-04C2-4C73-BE55-A22E2A13BE0B}" destId="{A14984EB-29D1-48E6-AB45-331D28B73D12}" srcOrd="2" destOrd="0" presId="urn:microsoft.com/office/officeart/2018/2/layout/IconLabelList"/>
    <dgm:cxn modelId="{93A4428E-CD78-492C-B41F-6875DCEB41D6}" type="presParOf" srcId="{AAC06782-8B35-4A3C-865E-3C34F8624747}" destId="{02C9E21D-B8EB-4B0C-87EA-9CAE441CFCFA}" srcOrd="7" destOrd="0" presId="urn:microsoft.com/office/officeart/2018/2/layout/IconLabelList"/>
    <dgm:cxn modelId="{DC55222C-D705-4806-ADF1-8F4C75784550}" type="presParOf" srcId="{AAC06782-8B35-4A3C-865E-3C34F8624747}" destId="{20B4477B-163C-4A0E-97BF-411A05D90D35}" srcOrd="8" destOrd="0" presId="urn:microsoft.com/office/officeart/2018/2/layout/IconLabelList"/>
    <dgm:cxn modelId="{896B34F3-8EEE-48A4-B44F-AC39349401A8}" type="presParOf" srcId="{20B4477B-163C-4A0E-97BF-411A05D90D35}" destId="{2C862506-ADF9-4DAD-9E09-07AE368E44DD}" srcOrd="0" destOrd="0" presId="urn:microsoft.com/office/officeart/2018/2/layout/IconLabelList"/>
    <dgm:cxn modelId="{77A9AE2E-C943-492A-B517-235789C29D6D}" type="presParOf" srcId="{20B4477B-163C-4A0E-97BF-411A05D90D35}" destId="{BD0B7791-63AE-4258-85BD-A73E1863EF86}" srcOrd="1" destOrd="0" presId="urn:microsoft.com/office/officeart/2018/2/layout/IconLabelList"/>
    <dgm:cxn modelId="{A243F0DA-EAAA-4318-B906-95C3A0BC793E}" type="presParOf" srcId="{20B4477B-163C-4A0E-97BF-411A05D90D35}" destId="{87592A6D-C06B-4055-9866-10303576DB7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4484E-384C-42EE-9197-527A5E39869F}">
      <dsp:nvSpPr>
        <dsp:cNvPr id="0" name=""/>
        <dsp:cNvSpPr/>
      </dsp:nvSpPr>
      <dsp:spPr>
        <a:xfrm>
          <a:off x="0" y="679717"/>
          <a:ext cx="3024485" cy="1920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147BE6-C56C-40E1-835E-8898E8701618}">
      <dsp:nvSpPr>
        <dsp:cNvPr id="0" name=""/>
        <dsp:cNvSpPr/>
      </dsp:nvSpPr>
      <dsp:spPr>
        <a:xfrm>
          <a:off x="336053" y="998968"/>
          <a:ext cx="3024485" cy="19205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‘Carbon emissions’ are the sum of all greenhouse gas emissions caused by  an individual, event, organization, place or product</a:t>
          </a:r>
        </a:p>
      </dsp:txBody>
      <dsp:txXfrm>
        <a:off x="392304" y="1055219"/>
        <a:ext cx="2911983" cy="1808046"/>
      </dsp:txXfrm>
    </dsp:sp>
    <dsp:sp modelId="{169A8CBE-C13D-4B9F-94DE-A7D9848A5D55}">
      <dsp:nvSpPr>
        <dsp:cNvPr id="0" name=""/>
        <dsp:cNvSpPr/>
      </dsp:nvSpPr>
      <dsp:spPr>
        <a:xfrm>
          <a:off x="3696592" y="679717"/>
          <a:ext cx="3024485" cy="1920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9C0A03-98C5-4C1B-AEF8-201AA2CB258B}">
      <dsp:nvSpPr>
        <dsp:cNvPr id="0" name=""/>
        <dsp:cNvSpPr/>
      </dsp:nvSpPr>
      <dsp:spPr>
        <a:xfrm>
          <a:off x="4032646" y="998968"/>
          <a:ext cx="3024485" cy="19205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Examples of greenhouse gases include: Carbon Dioxide, Methane, Nitrous Oxide, </a:t>
          </a:r>
          <a:r>
            <a:rPr lang="en-US" sz="1900" kern="1200" dirty="0" err="1"/>
            <a:t>Hydroflurocarbons</a:t>
          </a:r>
          <a:endParaRPr lang="en-US" sz="1900" kern="1200" dirty="0"/>
        </a:p>
      </dsp:txBody>
      <dsp:txXfrm>
        <a:off x="4088897" y="1055219"/>
        <a:ext cx="2911983" cy="1808046"/>
      </dsp:txXfrm>
    </dsp:sp>
    <dsp:sp modelId="{BCAD73F1-5A79-4F5D-A00A-356779FE7A5D}">
      <dsp:nvSpPr>
        <dsp:cNvPr id="0" name=""/>
        <dsp:cNvSpPr/>
      </dsp:nvSpPr>
      <dsp:spPr>
        <a:xfrm>
          <a:off x="7393185" y="679717"/>
          <a:ext cx="3024485" cy="19205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43AEDF-8D3F-453E-9C53-8FE72072E8A3}">
      <dsp:nvSpPr>
        <dsp:cNvPr id="0" name=""/>
        <dsp:cNvSpPr/>
      </dsp:nvSpPr>
      <dsp:spPr>
        <a:xfrm>
          <a:off x="7729239" y="998968"/>
          <a:ext cx="3024485" cy="19205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Expressed as carbon dioxide equivalent (</a:t>
          </a:r>
          <a:r>
            <a:rPr lang="en-GB" sz="1900" kern="1200"/>
            <a:t>CO</a:t>
          </a:r>
          <a:r>
            <a:rPr lang="en-GB" sz="1900" kern="1200" baseline="-25000"/>
            <a:t>2</a:t>
          </a:r>
          <a:r>
            <a:rPr lang="en-GB" sz="1900" kern="1200"/>
            <a:t>e)</a:t>
          </a:r>
          <a:endParaRPr lang="en-US" sz="1900" kern="1200"/>
        </a:p>
      </dsp:txBody>
      <dsp:txXfrm>
        <a:off x="7785490" y="1055219"/>
        <a:ext cx="2911983" cy="18080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E0AC9A-E642-4B1D-8024-B6880588E77F}">
      <dsp:nvSpPr>
        <dsp:cNvPr id="0" name=""/>
        <dsp:cNvSpPr/>
      </dsp:nvSpPr>
      <dsp:spPr>
        <a:xfrm>
          <a:off x="0" y="427"/>
          <a:ext cx="108722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4609082-52ED-4B0A-828B-506EBACC32D6}">
      <dsp:nvSpPr>
        <dsp:cNvPr id="0" name=""/>
        <dsp:cNvSpPr/>
      </dsp:nvSpPr>
      <dsp:spPr>
        <a:xfrm>
          <a:off x="0" y="427"/>
          <a:ext cx="2174451" cy="700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i="0" kern="1200" dirty="0">
              <a:latin typeface="Gill Sans Nova" panose="020B0602020104020203" pitchFamily="34" charset="0"/>
              <a:cs typeface="Gill Sans SemiBold" panose="020B0502020104020203" pitchFamily="34" charset="-79"/>
            </a:rPr>
            <a:t>RAW MATERIALS &amp; MANUFACTURE</a:t>
          </a:r>
        </a:p>
      </dsp:txBody>
      <dsp:txXfrm>
        <a:off x="0" y="427"/>
        <a:ext cx="2174451" cy="700076"/>
      </dsp:txXfrm>
    </dsp:sp>
    <dsp:sp modelId="{1C22EBD2-E05E-4F8A-8850-602DC2970B8F}">
      <dsp:nvSpPr>
        <dsp:cNvPr id="0" name=""/>
        <dsp:cNvSpPr/>
      </dsp:nvSpPr>
      <dsp:spPr>
        <a:xfrm>
          <a:off x="2337535" y="32217"/>
          <a:ext cx="8534722" cy="635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latin typeface="Gill Sans Nova" panose="020B0602020104020203" pitchFamily="34" charset="0"/>
              <a:cs typeface="Gill Sans SemiBold" panose="020B0502020104020203" pitchFamily="34" charset="-79"/>
            </a:rPr>
            <a:t>Synthesis/extraction of chemical entities, energy used to manufacture and formulate medicines</a:t>
          </a:r>
        </a:p>
      </dsp:txBody>
      <dsp:txXfrm>
        <a:off x="2337535" y="32217"/>
        <a:ext cx="8534722" cy="635811"/>
      </dsp:txXfrm>
    </dsp:sp>
    <dsp:sp modelId="{D58E3D86-20F6-4480-A3E4-0BBC7F174C78}">
      <dsp:nvSpPr>
        <dsp:cNvPr id="0" name=""/>
        <dsp:cNvSpPr/>
      </dsp:nvSpPr>
      <dsp:spPr>
        <a:xfrm>
          <a:off x="2174451" y="668029"/>
          <a:ext cx="8697806" cy="0"/>
        </a:xfrm>
        <a:prstGeom prst="line">
          <a:avLst/>
        </a:prstGeom>
        <a:solidFill>
          <a:schemeClr val="accent6">
            <a:hueOff val="0"/>
            <a:satOff val="0"/>
            <a:lumOff val="0"/>
            <a:alphaOff val="0"/>
          </a:schemeClr>
        </a:solidFill>
        <a:ln w="127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B924319D-D648-4819-91F5-831A85A148FA}">
      <dsp:nvSpPr>
        <dsp:cNvPr id="0" name=""/>
        <dsp:cNvSpPr/>
      </dsp:nvSpPr>
      <dsp:spPr>
        <a:xfrm>
          <a:off x="0" y="700504"/>
          <a:ext cx="108722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C9DFDB5-C045-4BBF-A018-DFF55163D677}">
      <dsp:nvSpPr>
        <dsp:cNvPr id="0" name=""/>
        <dsp:cNvSpPr/>
      </dsp:nvSpPr>
      <dsp:spPr>
        <a:xfrm>
          <a:off x="0" y="700504"/>
          <a:ext cx="2174451" cy="700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latin typeface="Gill Sans Nova" panose="020B0602020104020203" pitchFamily="34" charset="0"/>
              <a:cs typeface="Gill Sans SemiBold" panose="020B0502020104020203" pitchFamily="34" charset="-79"/>
            </a:rPr>
            <a:t>PACKAGING</a:t>
          </a:r>
        </a:p>
      </dsp:txBody>
      <dsp:txXfrm>
        <a:off x="0" y="700504"/>
        <a:ext cx="2174451" cy="700076"/>
      </dsp:txXfrm>
    </dsp:sp>
    <dsp:sp modelId="{1E5B74E0-E7AD-4BBE-B155-7FB10B2F5EB2}">
      <dsp:nvSpPr>
        <dsp:cNvPr id="0" name=""/>
        <dsp:cNvSpPr/>
      </dsp:nvSpPr>
      <dsp:spPr>
        <a:xfrm>
          <a:off x="2337535" y="716775"/>
          <a:ext cx="8534722" cy="325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latin typeface="Gill Sans Nova" panose="020B0602020104020203" pitchFamily="34" charset="0"/>
              <a:cs typeface="Gill Sans SemiBold" panose="020B0502020104020203" pitchFamily="34" charset="-79"/>
            </a:rPr>
            <a:t>Plastic/hard plastic with foil/glass? Outer packaging?</a:t>
          </a:r>
        </a:p>
      </dsp:txBody>
      <dsp:txXfrm>
        <a:off x="2337535" y="716775"/>
        <a:ext cx="8534722" cy="325426"/>
      </dsp:txXfrm>
    </dsp:sp>
    <dsp:sp modelId="{1629C7AE-4941-4A0C-B028-81E2F9A70B92}">
      <dsp:nvSpPr>
        <dsp:cNvPr id="0" name=""/>
        <dsp:cNvSpPr/>
      </dsp:nvSpPr>
      <dsp:spPr>
        <a:xfrm>
          <a:off x="2174451" y="1042201"/>
          <a:ext cx="8697806" cy="0"/>
        </a:xfrm>
        <a:prstGeom prst="line">
          <a:avLst/>
        </a:prstGeom>
        <a:solidFill>
          <a:schemeClr val="accent6">
            <a:hueOff val="0"/>
            <a:satOff val="0"/>
            <a:lumOff val="0"/>
            <a:alphaOff val="0"/>
          </a:schemeClr>
        </a:solidFill>
        <a:ln w="127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84E0B2EF-D8C7-4380-B532-4CE9DBF390A3}">
      <dsp:nvSpPr>
        <dsp:cNvPr id="0" name=""/>
        <dsp:cNvSpPr/>
      </dsp:nvSpPr>
      <dsp:spPr>
        <a:xfrm>
          <a:off x="2337535" y="1058472"/>
          <a:ext cx="8534722" cy="3254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latin typeface="Gill Sans Nova" panose="020B0602020104020203" pitchFamily="34" charset="0"/>
              <a:cs typeface="Gill Sans SemiBold" panose="020B0502020104020203" pitchFamily="34" charset="-79"/>
            </a:rPr>
            <a:t>Patient information leaflets</a:t>
          </a:r>
        </a:p>
      </dsp:txBody>
      <dsp:txXfrm>
        <a:off x="2337535" y="1058472"/>
        <a:ext cx="8534722" cy="325426"/>
      </dsp:txXfrm>
    </dsp:sp>
    <dsp:sp modelId="{F86F1BB8-0FFD-48B3-8FAA-71AABA286F53}">
      <dsp:nvSpPr>
        <dsp:cNvPr id="0" name=""/>
        <dsp:cNvSpPr/>
      </dsp:nvSpPr>
      <dsp:spPr>
        <a:xfrm>
          <a:off x="2174451" y="1383899"/>
          <a:ext cx="8697806" cy="0"/>
        </a:xfrm>
        <a:prstGeom prst="line">
          <a:avLst/>
        </a:prstGeom>
        <a:solidFill>
          <a:schemeClr val="accent6">
            <a:hueOff val="0"/>
            <a:satOff val="0"/>
            <a:lumOff val="0"/>
            <a:alphaOff val="0"/>
          </a:schemeClr>
        </a:solidFill>
        <a:ln w="127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A2D55090-C596-4281-96A1-0AD96C8DB6AB}">
      <dsp:nvSpPr>
        <dsp:cNvPr id="0" name=""/>
        <dsp:cNvSpPr/>
      </dsp:nvSpPr>
      <dsp:spPr>
        <a:xfrm>
          <a:off x="0" y="1400580"/>
          <a:ext cx="108722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77D5E2A4-5CE4-423C-902C-BC184CAC9B4A}">
      <dsp:nvSpPr>
        <dsp:cNvPr id="0" name=""/>
        <dsp:cNvSpPr/>
      </dsp:nvSpPr>
      <dsp:spPr>
        <a:xfrm>
          <a:off x="0" y="1400580"/>
          <a:ext cx="2174451" cy="700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latin typeface="Gill Sans Nova" panose="020B0602020104020203" pitchFamily="34" charset="0"/>
              <a:cs typeface="Gill Sans SemiBold" panose="020B0502020104020203" pitchFamily="34" charset="-79"/>
            </a:rPr>
            <a:t>DISTRIBUTION</a:t>
          </a:r>
        </a:p>
      </dsp:txBody>
      <dsp:txXfrm>
        <a:off x="0" y="1400580"/>
        <a:ext cx="2174451" cy="700076"/>
      </dsp:txXfrm>
    </dsp:sp>
    <dsp:sp modelId="{C088FDB4-46DC-40E6-9FD2-7E7459D7CC9F}">
      <dsp:nvSpPr>
        <dsp:cNvPr id="0" name=""/>
        <dsp:cNvSpPr/>
      </dsp:nvSpPr>
      <dsp:spPr>
        <a:xfrm>
          <a:off x="2337535" y="1432371"/>
          <a:ext cx="8534722" cy="635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dirty="0">
              <a:latin typeface="Gill Sans Nova" panose="020B0602020104020203" pitchFamily="34" charset="0"/>
              <a:cs typeface="Gill Sans Light" panose="020B0302020104020203" pitchFamily="34" charset="-79"/>
            </a:rPr>
            <a:t>Where was it made? What is needed to transport to end location?</a:t>
          </a:r>
        </a:p>
        <a:p>
          <a:pPr marL="0" lvl="0" indent="0" algn="l" defTabSz="622300">
            <a:lnSpc>
              <a:spcPct val="90000"/>
            </a:lnSpc>
            <a:spcBef>
              <a:spcPct val="0"/>
            </a:spcBef>
            <a:spcAft>
              <a:spcPct val="35000"/>
            </a:spcAft>
            <a:buNone/>
          </a:pPr>
          <a:r>
            <a:rPr lang="en-US" sz="1400" b="0" i="0" kern="1200" dirty="0">
              <a:latin typeface="Gill Sans Nova" panose="020B0602020104020203" pitchFamily="34" charset="0"/>
              <a:cs typeface="Gill Sans Light" panose="020B0302020104020203" pitchFamily="34" charset="-79"/>
            </a:rPr>
            <a:t>Weight of load; Lorries/Ships/Air freight. Warehousing.</a:t>
          </a:r>
          <a:endParaRPr lang="en-US" sz="1400" b="1" i="0" kern="1200" dirty="0">
            <a:latin typeface="Gill Sans Nova" panose="020B0602020104020203" pitchFamily="34" charset="0"/>
            <a:cs typeface="Gill Sans SemiBold" panose="020B0502020104020203" pitchFamily="34" charset="-79"/>
          </a:endParaRPr>
        </a:p>
      </dsp:txBody>
      <dsp:txXfrm>
        <a:off x="2337535" y="1432371"/>
        <a:ext cx="8534722" cy="635811"/>
      </dsp:txXfrm>
    </dsp:sp>
    <dsp:sp modelId="{56BC97DC-82A6-41FF-BBB7-C90138704444}">
      <dsp:nvSpPr>
        <dsp:cNvPr id="0" name=""/>
        <dsp:cNvSpPr/>
      </dsp:nvSpPr>
      <dsp:spPr>
        <a:xfrm>
          <a:off x="2174451" y="2068183"/>
          <a:ext cx="8697806" cy="0"/>
        </a:xfrm>
        <a:prstGeom prst="line">
          <a:avLst/>
        </a:prstGeom>
        <a:solidFill>
          <a:schemeClr val="accent6">
            <a:hueOff val="0"/>
            <a:satOff val="0"/>
            <a:lumOff val="0"/>
            <a:alphaOff val="0"/>
          </a:schemeClr>
        </a:solidFill>
        <a:ln w="127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0CB50D80-2EF4-4072-B34F-0E7FD7F3D773}">
      <dsp:nvSpPr>
        <dsp:cNvPr id="0" name=""/>
        <dsp:cNvSpPr/>
      </dsp:nvSpPr>
      <dsp:spPr>
        <a:xfrm>
          <a:off x="0" y="2100657"/>
          <a:ext cx="108722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49368B1-D0F1-40DE-A3EA-F996CAF333F0}">
      <dsp:nvSpPr>
        <dsp:cNvPr id="0" name=""/>
        <dsp:cNvSpPr/>
      </dsp:nvSpPr>
      <dsp:spPr>
        <a:xfrm>
          <a:off x="0" y="2100657"/>
          <a:ext cx="2174451" cy="700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latin typeface="Gill Sans Nova" panose="020B0602020104020203" pitchFamily="34" charset="0"/>
              <a:cs typeface="Gill Sans SemiBold" panose="020B0502020104020203" pitchFamily="34" charset="-79"/>
            </a:rPr>
            <a:t>ADMINISTRATION</a:t>
          </a:r>
        </a:p>
      </dsp:txBody>
      <dsp:txXfrm>
        <a:off x="0" y="2100657"/>
        <a:ext cx="2174451" cy="700076"/>
      </dsp:txXfrm>
    </dsp:sp>
    <dsp:sp modelId="{CE8BAFBA-5379-46BF-A8E5-BA17718FCB01}">
      <dsp:nvSpPr>
        <dsp:cNvPr id="0" name=""/>
        <dsp:cNvSpPr/>
      </dsp:nvSpPr>
      <dsp:spPr>
        <a:xfrm>
          <a:off x="2337535" y="2132447"/>
          <a:ext cx="8534722" cy="635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b="0" i="0" kern="1200" dirty="0">
              <a:latin typeface="Gill Sans Nova" panose="020B0602020104020203" pitchFamily="34" charset="0"/>
              <a:cs typeface="Gill Sans SemiBold" panose="020B0502020104020203" pitchFamily="34" charset="-79"/>
            </a:rPr>
            <a:t>Sundries? Giving sets? PPE required?</a:t>
          </a:r>
        </a:p>
      </dsp:txBody>
      <dsp:txXfrm>
        <a:off x="2337535" y="2132447"/>
        <a:ext cx="8534722" cy="635811"/>
      </dsp:txXfrm>
    </dsp:sp>
    <dsp:sp modelId="{1B6D747F-92D3-48DD-8101-A485A376A642}">
      <dsp:nvSpPr>
        <dsp:cNvPr id="0" name=""/>
        <dsp:cNvSpPr/>
      </dsp:nvSpPr>
      <dsp:spPr>
        <a:xfrm>
          <a:off x="2174451" y="2768259"/>
          <a:ext cx="8697806" cy="0"/>
        </a:xfrm>
        <a:prstGeom prst="line">
          <a:avLst/>
        </a:prstGeom>
        <a:solidFill>
          <a:schemeClr val="accent6">
            <a:hueOff val="0"/>
            <a:satOff val="0"/>
            <a:lumOff val="0"/>
            <a:alphaOff val="0"/>
          </a:schemeClr>
        </a:solidFill>
        <a:ln w="127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B88301A6-96EF-4B21-BC01-1EA9E711F3A1}">
      <dsp:nvSpPr>
        <dsp:cNvPr id="0" name=""/>
        <dsp:cNvSpPr/>
      </dsp:nvSpPr>
      <dsp:spPr>
        <a:xfrm>
          <a:off x="0" y="2800733"/>
          <a:ext cx="108722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A98A533-E7B9-4ECF-96BA-187119378597}">
      <dsp:nvSpPr>
        <dsp:cNvPr id="0" name=""/>
        <dsp:cNvSpPr/>
      </dsp:nvSpPr>
      <dsp:spPr>
        <a:xfrm>
          <a:off x="0" y="2800733"/>
          <a:ext cx="2174451" cy="7000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latin typeface="Gill Sans Nova" panose="020B0602020104020203" pitchFamily="34" charset="0"/>
              <a:cs typeface="Gill Sans SemiBold" panose="020B0502020104020203" pitchFamily="34" charset="-79"/>
            </a:rPr>
            <a:t>DISPOSAL</a:t>
          </a:r>
        </a:p>
      </dsp:txBody>
      <dsp:txXfrm>
        <a:off x="0" y="2800733"/>
        <a:ext cx="2174451" cy="700076"/>
      </dsp:txXfrm>
    </dsp:sp>
    <dsp:sp modelId="{FDF7FFA4-4221-4A94-8461-7ADDC8220484}">
      <dsp:nvSpPr>
        <dsp:cNvPr id="0" name=""/>
        <dsp:cNvSpPr/>
      </dsp:nvSpPr>
      <dsp:spPr>
        <a:xfrm>
          <a:off x="2289399" y="2832524"/>
          <a:ext cx="8534722" cy="635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622300" rtl="0">
            <a:lnSpc>
              <a:spcPct val="90000"/>
            </a:lnSpc>
            <a:spcBef>
              <a:spcPct val="0"/>
            </a:spcBef>
            <a:spcAft>
              <a:spcPct val="35000"/>
            </a:spcAft>
            <a:buNone/>
          </a:pPr>
          <a:r>
            <a:rPr lang="en-US" sz="1400" b="0" i="0" kern="1200" dirty="0">
              <a:latin typeface="Gill Sans Nova" panose="020B0602020104020203" pitchFamily="34" charset="0"/>
              <a:ea typeface="+mn-ea"/>
              <a:cs typeface="Gill Sans SemiBold" panose="020B0502020104020203" pitchFamily="34" charset="-79"/>
            </a:rPr>
            <a:t>Appropriate destruction, wastewater contamination, incineration, contaminated sharps</a:t>
          </a:r>
        </a:p>
      </dsp:txBody>
      <dsp:txXfrm>
        <a:off x="2289399" y="2832524"/>
        <a:ext cx="8534722" cy="635811"/>
      </dsp:txXfrm>
    </dsp:sp>
    <dsp:sp modelId="{A6641E9B-13C5-4487-A889-96BFB452033B}">
      <dsp:nvSpPr>
        <dsp:cNvPr id="0" name=""/>
        <dsp:cNvSpPr/>
      </dsp:nvSpPr>
      <dsp:spPr>
        <a:xfrm>
          <a:off x="2174451" y="3468336"/>
          <a:ext cx="8697806" cy="0"/>
        </a:xfrm>
        <a:prstGeom prst="line">
          <a:avLst/>
        </a:prstGeom>
        <a:solidFill>
          <a:schemeClr val="accent6">
            <a:hueOff val="0"/>
            <a:satOff val="0"/>
            <a:lumOff val="0"/>
            <a:alphaOff val="0"/>
          </a:schemeClr>
        </a:solidFill>
        <a:ln w="12700" cap="flat" cmpd="sng" algn="ctr">
          <a:solidFill>
            <a:schemeClr val="accent6">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92802E-C1C0-4144-A26B-ACFF1BB12F8E}">
      <dsp:nvSpPr>
        <dsp:cNvPr id="0" name=""/>
        <dsp:cNvSpPr/>
      </dsp:nvSpPr>
      <dsp:spPr>
        <a:xfrm rot="16200000">
          <a:off x="84670" y="764483"/>
          <a:ext cx="2238360" cy="2238360"/>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GB" sz="1400" kern="1200" dirty="0"/>
            <a:t>Over 20,000 inhalers recycled &amp; &gt;64% of pharmacies in the area took part</a:t>
          </a:r>
          <a:endParaRPr lang="en-US" sz="1400" kern="1200" dirty="0"/>
        </a:p>
      </dsp:txBody>
      <dsp:txXfrm rot="5400000">
        <a:off x="84671" y="1324072"/>
        <a:ext cx="1846647" cy="1119180"/>
      </dsp:txXfrm>
    </dsp:sp>
    <dsp:sp modelId="{42E5F8C0-3831-4484-AA31-853EFB83EB7A}">
      <dsp:nvSpPr>
        <dsp:cNvPr id="0" name=""/>
        <dsp:cNvSpPr/>
      </dsp:nvSpPr>
      <dsp:spPr>
        <a:xfrm rot="5400000">
          <a:off x="2424390" y="764483"/>
          <a:ext cx="2238360" cy="2238360"/>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HOWEVER; no further plans to extend nationally- limited long-term funding</a:t>
          </a:r>
        </a:p>
      </dsp:txBody>
      <dsp:txXfrm rot="-5400000">
        <a:off x="2816104" y="1324073"/>
        <a:ext cx="1846647" cy="11191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F96BBD-47E3-4FB5-9A67-B7B104AE9067}">
      <dsp:nvSpPr>
        <dsp:cNvPr id="0" name=""/>
        <dsp:cNvSpPr/>
      </dsp:nvSpPr>
      <dsp:spPr>
        <a:xfrm>
          <a:off x="741862" y="983039"/>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441672-A4BE-45F8-A305-0F4E792BB762}">
      <dsp:nvSpPr>
        <dsp:cNvPr id="0" name=""/>
        <dsp:cNvSpPr/>
      </dsp:nvSpPr>
      <dsp:spPr>
        <a:xfrm>
          <a:off x="246862" y="206314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GB" sz="1800" kern="1200" dirty="0"/>
            <a:t>Carbon as currency</a:t>
          </a:r>
        </a:p>
      </dsp:txBody>
      <dsp:txXfrm>
        <a:off x="246862" y="2063145"/>
        <a:ext cx="1800000" cy="720000"/>
      </dsp:txXfrm>
    </dsp:sp>
    <dsp:sp modelId="{F364DFB8-65D3-437F-A608-CED116C96A26}">
      <dsp:nvSpPr>
        <dsp:cNvPr id="0" name=""/>
        <dsp:cNvSpPr/>
      </dsp:nvSpPr>
      <dsp:spPr>
        <a:xfrm>
          <a:off x="2856862" y="983039"/>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038F69-DA95-4BF8-BBD4-D350D4EB8948}">
      <dsp:nvSpPr>
        <dsp:cNvPr id="0" name=""/>
        <dsp:cNvSpPr/>
      </dsp:nvSpPr>
      <dsp:spPr>
        <a:xfrm>
          <a:off x="2361862" y="206314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GB" sz="1800" kern="1200" dirty="0"/>
            <a:t>Medicines reconciliation</a:t>
          </a:r>
          <a:endParaRPr lang="en-US" sz="1800" kern="1200" dirty="0"/>
        </a:p>
      </dsp:txBody>
      <dsp:txXfrm>
        <a:off x="2361862" y="2063145"/>
        <a:ext cx="1800000" cy="720000"/>
      </dsp:txXfrm>
    </dsp:sp>
    <dsp:sp modelId="{03D626F6-A5ED-42C5-93FB-9D4E3C688E6B}">
      <dsp:nvSpPr>
        <dsp:cNvPr id="0" name=""/>
        <dsp:cNvSpPr/>
      </dsp:nvSpPr>
      <dsp:spPr>
        <a:xfrm>
          <a:off x="4971862" y="983039"/>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0E6B02-A29A-40E4-8C89-E0E95F7FC14C}">
      <dsp:nvSpPr>
        <dsp:cNvPr id="0" name=""/>
        <dsp:cNvSpPr/>
      </dsp:nvSpPr>
      <dsp:spPr>
        <a:xfrm>
          <a:off x="4476862" y="206314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t>IV to oral switches</a:t>
          </a:r>
        </a:p>
      </dsp:txBody>
      <dsp:txXfrm>
        <a:off x="4476862" y="2063145"/>
        <a:ext cx="1800000" cy="720000"/>
      </dsp:txXfrm>
    </dsp:sp>
    <dsp:sp modelId="{26F2FDFB-B11C-44C2-8EC8-181B10ACF39B}">
      <dsp:nvSpPr>
        <dsp:cNvPr id="0" name=""/>
        <dsp:cNvSpPr/>
      </dsp:nvSpPr>
      <dsp:spPr>
        <a:xfrm>
          <a:off x="7086862" y="983039"/>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4984EB-29D1-48E6-AB45-331D28B73D12}">
      <dsp:nvSpPr>
        <dsp:cNvPr id="0" name=""/>
        <dsp:cNvSpPr/>
      </dsp:nvSpPr>
      <dsp:spPr>
        <a:xfrm>
          <a:off x="6591862" y="206314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GB" sz="1800" kern="1200" dirty="0"/>
            <a:t>Education &amp; patient information</a:t>
          </a:r>
          <a:endParaRPr lang="en-US" sz="1800" kern="1200" dirty="0"/>
        </a:p>
      </dsp:txBody>
      <dsp:txXfrm>
        <a:off x="6591862" y="2063145"/>
        <a:ext cx="1800000" cy="720000"/>
      </dsp:txXfrm>
    </dsp:sp>
    <dsp:sp modelId="{2C862506-ADF9-4DAD-9E09-07AE368E44DD}">
      <dsp:nvSpPr>
        <dsp:cNvPr id="0" name=""/>
        <dsp:cNvSpPr/>
      </dsp:nvSpPr>
      <dsp:spPr>
        <a:xfrm>
          <a:off x="9201862" y="983039"/>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7592A6D-C06B-4055-9866-10303576DB7F}">
      <dsp:nvSpPr>
        <dsp:cNvPr id="0" name=""/>
        <dsp:cNvSpPr/>
      </dsp:nvSpPr>
      <dsp:spPr>
        <a:xfrm>
          <a:off x="8706862" y="2063145"/>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err="1"/>
            <a:t>Minimise</a:t>
          </a:r>
          <a:r>
            <a:rPr lang="en-US" sz="1800" kern="1200" dirty="0"/>
            <a:t> waste</a:t>
          </a:r>
        </a:p>
      </dsp:txBody>
      <dsp:txXfrm>
        <a:off x="8706862" y="2063145"/>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AE6F21-F9AA-B804-F44A-0E1CBE7D10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11/8/2022</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11/8/2022</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Could spend years looking at medicines and sustainability- in this presentation I’m hoping to get across some key discussion points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as MI Pharmacists</a:t>
            </a:r>
            <a:r>
              <a:rPr lang="en-US" baseline="0" dirty="0"/>
              <a:t>- </a:t>
            </a:r>
            <a:r>
              <a:rPr lang="en-US" dirty="0"/>
              <a:t>Jack of all trades… master of some!</a:t>
            </a:r>
          </a:p>
          <a:p>
            <a:r>
              <a:rPr lang="en-US" dirty="0"/>
              <a:t>Point is mi pharmacist need to know the basics of everything and then we need to know where to find the information for a specific and useful answer to the question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aim of this is to underpin some of the learning required to answer questions in future</a:t>
            </a:r>
            <a:endParaRPr lang="en-GB" dirty="0"/>
          </a:p>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smtClean="0"/>
              <a:t>2</a:t>
            </a:fld>
            <a:endParaRPr lang="en-US" dirty="0"/>
          </a:p>
        </p:txBody>
      </p:sp>
    </p:spTree>
    <p:extLst>
      <p:ext uri="{BB962C8B-B14F-4D97-AF65-F5344CB8AC3E}">
        <p14:creationId xmlns:p14="http://schemas.microsoft.com/office/powerpoint/2010/main" val="2915729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Well, the real answer is there is no agreed/validated way to do this at the moment- it is not a precise science yet</a:t>
            </a:r>
          </a:p>
          <a:p>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12</a:t>
            </a:fld>
            <a:endParaRPr lang="en-US" noProof="0" dirty="0"/>
          </a:p>
        </p:txBody>
      </p:sp>
    </p:spTree>
    <p:extLst>
      <p:ext uri="{BB962C8B-B14F-4D97-AF65-F5344CB8AC3E}">
        <p14:creationId xmlns:p14="http://schemas.microsoft.com/office/powerpoint/2010/main" val="2435156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Easiest way (most common)- uses a carbon emissions factor (per industry)</a:t>
            </a:r>
            <a:r>
              <a:rPr lang="en-US" baseline="0" dirty="0"/>
              <a:t> </a:t>
            </a:r>
            <a:r>
              <a:rPr lang="en-US" dirty="0"/>
              <a:t>based on £ spend- first described by sustainable development unit (was Greener NHS)</a:t>
            </a:r>
            <a:endParaRPr lang="en-GB" dirty="0"/>
          </a:p>
          <a:p>
            <a:endParaRPr lang="en-GB" dirty="0"/>
          </a:p>
          <a:p>
            <a:r>
              <a:rPr lang="en-GB" sz="1200" b="1" kern="1200" dirty="0">
                <a:solidFill>
                  <a:schemeClr val="tx1"/>
                </a:solidFill>
                <a:effectLst/>
                <a:latin typeface="+mn-lt"/>
                <a:ea typeface="+mn-ea"/>
                <a:cs typeface="+mn-cs"/>
              </a:rPr>
              <a:t>top-down</a:t>
            </a:r>
          </a:p>
          <a:p>
            <a:r>
              <a:rPr lang="en-GB" sz="1200" kern="1200" dirty="0">
                <a:solidFill>
                  <a:schemeClr val="tx1"/>
                </a:solidFill>
                <a:effectLst/>
                <a:latin typeface="+mn-lt"/>
                <a:ea typeface="+mn-ea"/>
                <a:cs typeface="+mn-cs"/>
              </a:rPr>
              <a:t>Purely financial- ‘follow the money’ financial spend in a sector is directly converted into a carbon dioxide equivalent</a:t>
            </a:r>
            <a:r>
              <a:rPr lang="en-GB" sz="1200" kern="1200" baseline="0" dirty="0">
                <a:solidFill>
                  <a:schemeClr val="tx1"/>
                </a:solidFill>
                <a:effectLst/>
                <a:latin typeface="+mn-lt"/>
                <a:ea typeface="+mn-ea"/>
                <a:cs typeface="+mn-cs"/>
              </a:rPr>
              <a:t> / CF</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Financial spend known</a:t>
            </a:r>
            <a:r>
              <a:rPr lang="en-GB" sz="1200" kern="1200" baseline="0" dirty="0">
                <a:solidFill>
                  <a:schemeClr val="tx1"/>
                </a:solidFill>
                <a:effectLst/>
                <a:latin typeface="+mn-lt"/>
                <a:ea typeface="+mn-ea"/>
                <a:cs typeface="+mn-cs"/>
              </a:rPr>
              <a:t> f</a:t>
            </a:r>
            <a:r>
              <a:rPr lang="en-GB" sz="1200" kern="1200" dirty="0">
                <a:solidFill>
                  <a:schemeClr val="tx1"/>
                </a:solidFill>
                <a:effectLst/>
                <a:latin typeface="+mn-lt"/>
                <a:ea typeface="+mn-ea"/>
                <a:cs typeface="+mn-cs"/>
              </a:rPr>
              <a:t>rom management accounts within an organisation/sector, so all items purchased by the sector can be included in the calculation.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Follow</a:t>
            </a:r>
            <a:r>
              <a:rPr lang="en-GB" sz="1200" kern="1200" baseline="0" dirty="0">
                <a:solidFill>
                  <a:schemeClr val="tx1"/>
                </a:solidFill>
                <a:effectLst/>
                <a:latin typeface="+mn-lt"/>
                <a:ea typeface="+mn-ea"/>
                <a:cs typeface="+mn-cs"/>
              </a:rPr>
              <a:t> the flow of cash as they leave (output) one sector and input (arrive) in another sector.</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That makes the top-down analysis all-encompassing and quick.</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Downside</a:t>
            </a:r>
            <a:r>
              <a:rPr lang="en-US" sz="1200" kern="1200" dirty="0">
                <a:solidFill>
                  <a:schemeClr val="tx1"/>
                </a:solidFill>
                <a:effectLst/>
                <a:latin typeface="+mn-lt"/>
                <a:ea typeface="+mn-ea"/>
                <a:cs typeface="+mn-cs"/>
              </a:rPr>
              <a:t> v</a:t>
            </a:r>
            <a:r>
              <a:rPr lang="en-US" dirty="0"/>
              <a:t>ery </a:t>
            </a:r>
            <a:r>
              <a:rPr lang="en-US" dirty="0" err="1"/>
              <a:t>inprecise</a:t>
            </a:r>
            <a:r>
              <a:rPr lang="en-US" dirty="0"/>
              <a:t>- factor is used for all pharmaceuticals equally, where the </a:t>
            </a:r>
            <a:r>
              <a:rPr lang="en-GB" sz="1200" kern="1200" dirty="0">
                <a:solidFill>
                  <a:schemeClr val="tx1"/>
                </a:solidFill>
                <a:effectLst/>
                <a:latin typeface="+mn-lt"/>
                <a:ea typeface="+mn-ea"/>
                <a:cs typeface="+mn-cs"/>
              </a:rPr>
              <a:t>financial cost of items may vary.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Plus, only one carbon emissions factor per sector. E.g. same carbon footprint per £ spend,</a:t>
            </a:r>
            <a:r>
              <a:rPr lang="en-GB" sz="1200" kern="1200" baseline="0" dirty="0">
                <a:solidFill>
                  <a:schemeClr val="tx1"/>
                </a:solidFill>
                <a:effectLst/>
                <a:latin typeface="+mn-lt"/>
                <a:ea typeface="+mn-ea"/>
                <a:cs typeface="+mn-cs"/>
              </a:rPr>
              <a:t> regardless of drug.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Therefore the </a:t>
            </a:r>
            <a:r>
              <a:rPr lang="en-GB" sz="1200" kern="1200" baseline="0" dirty="0" err="1">
                <a:solidFill>
                  <a:schemeClr val="tx1"/>
                </a:solidFill>
                <a:effectLst/>
                <a:latin typeface="+mn-lt"/>
                <a:ea typeface="+mn-ea"/>
                <a:cs typeface="+mn-cs"/>
              </a:rPr>
              <a:t>c</a:t>
            </a:r>
            <a:r>
              <a:rPr lang="en-GB" sz="1200" kern="1200" dirty="0" err="1">
                <a:solidFill>
                  <a:schemeClr val="tx1"/>
                </a:solidFill>
                <a:effectLst/>
                <a:latin typeface="+mn-lt"/>
                <a:ea typeface="+mn-ea"/>
                <a:cs typeface="+mn-cs"/>
              </a:rPr>
              <a:t>irect</a:t>
            </a:r>
            <a:r>
              <a:rPr lang="en-GB" sz="1200" kern="1200" dirty="0">
                <a:solidFill>
                  <a:schemeClr val="tx1"/>
                </a:solidFill>
                <a:effectLst/>
                <a:latin typeface="+mn-lt"/>
                <a:ea typeface="+mn-ea"/>
                <a:cs typeface="+mn-cs"/>
              </a:rPr>
              <a:t> conversion of financial spend into a carbon footprint with the help of sector specific carbon emissions factors is therefore crude and the results can only ever provide a rough estimate of the footprint.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r>
              <a:rPr lang="en-GB" dirty="0"/>
              <a:t>Quick and easy -</a:t>
            </a:r>
            <a:r>
              <a:rPr lang="en-US" dirty="0"/>
              <a:t> can potentially identify ‘carbon hotspots in care pathways where we’re spending a lot of resources</a:t>
            </a:r>
          </a:p>
          <a:p>
            <a:endParaRPr lang="en-GB" dirty="0"/>
          </a:p>
          <a:p>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13</a:t>
            </a:fld>
            <a:endParaRPr lang="en-US" noProof="0" dirty="0"/>
          </a:p>
        </p:txBody>
      </p:sp>
    </p:spTree>
    <p:extLst>
      <p:ext uri="{BB962C8B-B14F-4D97-AF65-F5344CB8AC3E}">
        <p14:creationId xmlns:p14="http://schemas.microsoft.com/office/powerpoint/2010/main" val="826614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Engineering method- each individual component- what is it made from, </a:t>
            </a:r>
            <a:r>
              <a:rPr lang="en-GB" dirty="0" err="1"/>
              <a:t>venflon</a:t>
            </a:r>
            <a:r>
              <a:rPr lang="en-GB" dirty="0"/>
              <a:t>- plastics, metals etc </a:t>
            </a:r>
            <a:r>
              <a:rPr lang="en-GB" dirty="0" err="1"/>
              <a:t>etc</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Includes all forms of energy (liquid road fuels, electricity, gas etc.) and consumable items (plastics, paper, pharmaceuticals</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etc.).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Time consuming, not always get information you want</a:t>
            </a:r>
          </a:p>
          <a:p>
            <a:r>
              <a:rPr lang="en-GB" dirty="0"/>
              <a:t>Not every company willing to share/currently recording everything going in to each process e.g. specific type of plastics used</a:t>
            </a:r>
          </a:p>
          <a:p>
            <a:endParaRPr lang="en-GB" dirty="0"/>
          </a:p>
          <a:p>
            <a:r>
              <a:rPr lang="en-GB" dirty="0"/>
              <a:t>CRADLE to GATE model – only looks CF of making</a:t>
            </a:r>
            <a:r>
              <a:rPr lang="en-GB" baseline="0" dirty="0"/>
              <a:t> base materials e.g. the plastic used to make a </a:t>
            </a:r>
            <a:r>
              <a:rPr lang="en-GB" baseline="0" dirty="0" err="1"/>
              <a:t>venflon</a:t>
            </a:r>
            <a:r>
              <a:rPr lang="en-GB" baseline="0" dirty="0"/>
              <a:t>. </a:t>
            </a:r>
            <a:endParaRPr lang="en-GB" dirty="0"/>
          </a:p>
          <a:p>
            <a:endParaRPr lang="en-GB" dirty="0"/>
          </a:p>
          <a:p>
            <a:r>
              <a:rPr lang="en-GB" dirty="0"/>
              <a:t>Big systems- impossible to do all the time</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14</a:t>
            </a:fld>
            <a:endParaRPr lang="en-US" noProof="0" dirty="0"/>
          </a:p>
        </p:txBody>
      </p:sp>
    </p:spTree>
    <p:extLst>
      <p:ext uri="{BB962C8B-B14F-4D97-AF65-F5344CB8AC3E}">
        <p14:creationId xmlns:p14="http://schemas.microsoft.com/office/powerpoint/2010/main" val="3405647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kern="1200" baseline="0" dirty="0">
                <a:solidFill>
                  <a:schemeClr val="tx1"/>
                </a:solidFill>
                <a:effectLst/>
                <a:latin typeface="+mn-lt"/>
                <a:ea typeface="+mn-ea"/>
                <a:cs typeface="+mn-cs"/>
              </a:rPr>
              <a:t>BEIS database </a:t>
            </a:r>
            <a:r>
              <a:rPr lang="en-GB" sz="1200" i="1" kern="1200" baseline="0" dirty="0">
                <a:solidFill>
                  <a:schemeClr val="tx1"/>
                </a:solidFill>
                <a:effectLst/>
                <a:latin typeface="+mn-lt"/>
                <a:ea typeface="+mn-ea"/>
                <a:cs typeface="+mn-cs"/>
              </a:rPr>
              <a:t>– UK government resource produced by </a:t>
            </a:r>
            <a:r>
              <a:rPr lang="en-GB" sz="1200" dirty="0"/>
              <a:t>Dept for Business, Energy &amp; Industrial Strategy (BEIS))</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greenhouse gas conversion factors in the database are suitable for use by UK-based organisations</a:t>
            </a:r>
            <a:r>
              <a:rPr lang="en-GB" sz="1200" kern="1200" baseline="0" dirty="0">
                <a:solidFill>
                  <a:schemeClr val="tx1"/>
                </a:solidFill>
                <a:effectLst/>
                <a:latin typeface="+mn-lt"/>
                <a:ea typeface="+mn-ea"/>
                <a:cs typeface="+mn-cs"/>
              </a:rPr>
              <a:t> regardless of size </a:t>
            </a:r>
            <a:r>
              <a:rPr lang="en-GB" sz="1200" kern="1200" dirty="0">
                <a:solidFill>
                  <a:schemeClr val="tx1"/>
                </a:solidFill>
                <a:effectLst/>
                <a:latin typeface="+mn-lt"/>
                <a:ea typeface="+mn-ea"/>
                <a:cs typeface="+mn-cs"/>
              </a:rPr>
              <a:t>and gets updated every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Particularly comprehensive around energy use (different fuels and electricity) and transport.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Also includes emissions factors for water supply/treatment and waste disposal. </a:t>
            </a:r>
          </a:p>
          <a:p>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15</a:t>
            </a:fld>
            <a:endParaRPr lang="en-US" noProof="0" dirty="0"/>
          </a:p>
        </p:txBody>
      </p:sp>
    </p:spTree>
    <p:extLst>
      <p:ext uri="{BB962C8B-B14F-4D97-AF65-F5344CB8AC3E}">
        <p14:creationId xmlns:p14="http://schemas.microsoft.com/office/powerpoint/2010/main" val="1781353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Paper medicines cups!</a:t>
            </a:r>
          </a:p>
        </p:txBody>
      </p:sp>
      <p:sp>
        <p:nvSpPr>
          <p:cNvPr id="4" name="Slide Number Placeholder 3"/>
          <p:cNvSpPr>
            <a:spLocks noGrp="1"/>
          </p:cNvSpPr>
          <p:nvPr>
            <p:ph type="sldNum" sz="quarter" idx="10"/>
          </p:nvPr>
        </p:nvSpPr>
        <p:spPr/>
        <p:txBody>
          <a:bodyPr/>
          <a:lstStyle/>
          <a:p>
            <a:fld id="{7C366290-4595-5745-A50F-D5EC13BAC604}" type="slidenum">
              <a:rPr lang="en-US" noProof="0" smtClean="0"/>
              <a:t>16</a:t>
            </a:fld>
            <a:endParaRPr lang="en-US" noProof="0" dirty="0"/>
          </a:p>
        </p:txBody>
      </p:sp>
    </p:spTree>
    <p:extLst>
      <p:ext uri="{BB962C8B-B14F-4D97-AF65-F5344CB8AC3E}">
        <p14:creationId xmlns:p14="http://schemas.microsoft.com/office/powerpoint/2010/main" val="3950789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the current carbon factors to support calculations around carbon footprint of various care pathways</a:t>
            </a:r>
          </a:p>
          <a:p>
            <a:endParaRPr lang="en-GB" dirty="0"/>
          </a:p>
          <a:p>
            <a:r>
              <a:rPr lang="en-GB" dirty="0" err="1"/>
              <a:t>Eg</a:t>
            </a:r>
            <a:r>
              <a:rPr lang="en-GB" dirty="0"/>
              <a:t>. </a:t>
            </a:r>
            <a:r>
              <a:rPr lang="en-GB" dirty="0" err="1"/>
              <a:t>Penthrox</a:t>
            </a:r>
            <a:r>
              <a:rPr lang="en-GB" baseline="0" dirty="0"/>
              <a:t> (</a:t>
            </a:r>
            <a:r>
              <a:rPr lang="en-GB" baseline="0" dirty="0" err="1"/>
              <a:t>methyflurane</a:t>
            </a:r>
            <a:r>
              <a:rPr lang="en-GB" baseline="0" dirty="0"/>
              <a:t>) </a:t>
            </a:r>
            <a:r>
              <a:rPr lang="en-GB" baseline="0" dirty="0" err="1"/>
              <a:t>vrs</a:t>
            </a:r>
            <a:r>
              <a:rPr lang="en-GB" baseline="0" dirty="0"/>
              <a:t> sevoflurane</a:t>
            </a:r>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17</a:t>
            </a:fld>
            <a:endParaRPr lang="en-US" noProof="0" dirty="0"/>
          </a:p>
        </p:txBody>
      </p:sp>
    </p:spTree>
    <p:extLst>
      <p:ext uri="{BB962C8B-B14F-4D97-AF65-F5344CB8AC3E}">
        <p14:creationId xmlns:p14="http://schemas.microsoft.com/office/powerpoint/2010/main" val="2350731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to this than carbon’!</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18</a:t>
            </a:fld>
            <a:endParaRPr lang="en-US" noProof="0" dirty="0"/>
          </a:p>
        </p:txBody>
      </p:sp>
    </p:spTree>
    <p:extLst>
      <p:ext uri="{BB962C8B-B14F-4D97-AF65-F5344CB8AC3E}">
        <p14:creationId xmlns:p14="http://schemas.microsoft.com/office/powerpoint/2010/main" val="1559849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on Greener NHS agenda – although</a:t>
            </a:r>
            <a:r>
              <a:rPr lang="en-GB" baseline="0" dirty="0"/>
              <a:t> have been calls for it.</a:t>
            </a:r>
          </a:p>
          <a:p>
            <a:r>
              <a:rPr lang="en-GB" baseline="0" dirty="0"/>
              <a:t>Other countries look at this e.g. Sweden &amp; Norway</a:t>
            </a:r>
          </a:p>
          <a:p>
            <a:r>
              <a:rPr lang="en-GB" baseline="0" dirty="0"/>
              <a:t>Some Trusts have started to include on formularies submissions (Dorset &amp; NHS Highland) </a:t>
            </a:r>
          </a:p>
          <a:p>
            <a:pPr marL="171450" indent="-171450">
              <a:buFontTx/>
              <a:buChar char="-"/>
            </a:pPr>
            <a:r>
              <a:rPr lang="en-GB" baseline="0" dirty="0"/>
              <a:t>EMA (environmental medicines agency) Environmental Impact Reports for drugs</a:t>
            </a:r>
          </a:p>
          <a:p>
            <a:pPr marL="171450" indent="-171450">
              <a:buFontTx/>
              <a:buChar char="-"/>
            </a:pPr>
            <a:r>
              <a:rPr lang="en-GB" baseline="0" dirty="0"/>
              <a:t>Not standardised</a:t>
            </a:r>
          </a:p>
          <a:p>
            <a:pPr marL="171450" indent="-171450">
              <a:buFontTx/>
              <a:buChar char="-"/>
            </a:pPr>
            <a:r>
              <a:rPr lang="en-GB" baseline="0" dirty="0"/>
              <a:t>? To do with the info</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19</a:t>
            </a:fld>
            <a:endParaRPr lang="en-US" noProof="0" dirty="0"/>
          </a:p>
        </p:txBody>
      </p:sp>
    </p:spTree>
    <p:extLst>
      <p:ext uri="{BB962C8B-B14F-4D97-AF65-F5344CB8AC3E}">
        <p14:creationId xmlns:p14="http://schemas.microsoft.com/office/powerpoint/2010/main" val="2337832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we now know waste is actually a tiny proportion of a ‘carbon footprint’ but nonetheless has a significant impact on the surrounding environment</a:t>
            </a:r>
          </a:p>
          <a:p>
            <a:r>
              <a:rPr lang="en-GB" dirty="0"/>
              <a:t>So reducing the volume consumed is probably the most effective way of reducing pharma’s environmental impact, but where we must use, can we look to recycle any parts of medicines?</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20</a:t>
            </a:fld>
            <a:endParaRPr lang="en-US" noProof="0" dirty="0"/>
          </a:p>
        </p:txBody>
      </p:sp>
    </p:spTree>
    <p:extLst>
      <p:ext uri="{BB962C8B-B14F-4D97-AF65-F5344CB8AC3E}">
        <p14:creationId xmlns:p14="http://schemas.microsoft.com/office/powerpoint/2010/main" val="2192445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Shampoo bottles/coffee pods etc</a:t>
            </a:r>
          </a:p>
          <a:p>
            <a:r>
              <a:rPr lang="en-GB" dirty="0"/>
              <a:t>Zero waste box for blister packs</a:t>
            </a:r>
          </a:p>
        </p:txBody>
      </p:sp>
      <p:sp>
        <p:nvSpPr>
          <p:cNvPr id="4" name="Slide Number Placeholder 3"/>
          <p:cNvSpPr>
            <a:spLocks noGrp="1"/>
          </p:cNvSpPr>
          <p:nvPr>
            <p:ph type="sldNum" sz="quarter" idx="10"/>
          </p:nvPr>
        </p:nvSpPr>
        <p:spPr/>
        <p:txBody>
          <a:bodyPr/>
          <a:lstStyle/>
          <a:p>
            <a:fld id="{7C366290-4595-5745-A50F-D5EC13BAC604}" type="slidenum">
              <a:rPr lang="en-US" noProof="0" smtClean="0"/>
              <a:t>21</a:t>
            </a:fld>
            <a:endParaRPr lang="en-US" noProof="0" dirty="0"/>
          </a:p>
        </p:txBody>
      </p:sp>
    </p:spTree>
    <p:extLst>
      <p:ext uri="{BB962C8B-B14F-4D97-AF65-F5344CB8AC3E}">
        <p14:creationId xmlns:p14="http://schemas.microsoft.com/office/powerpoint/2010/main" val="4061154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aseline="0" dirty="0"/>
              <a:t>reaching breaking point on Earth</a:t>
            </a:r>
          </a:p>
          <a:p>
            <a:pPr marL="171450" indent="-171450">
              <a:buFont typeface="Arial" panose="020B0604020202020204" pitchFamily="34" charset="0"/>
              <a:buChar char="•"/>
            </a:pPr>
            <a:r>
              <a:rPr lang="en-GB" baseline="0" dirty="0"/>
              <a:t>professional bodies have started to recognise this too- the RPS has divested from fossil fuels, </a:t>
            </a:r>
          </a:p>
          <a:p>
            <a:pPr marL="171450" indent="-171450">
              <a:buFont typeface="Arial" panose="020B0604020202020204" pitchFamily="34" charset="0"/>
              <a:buChar char="•"/>
            </a:pPr>
            <a:r>
              <a:rPr lang="en-GB" baseline="0" dirty="0"/>
              <a:t>APTUK (association of pharmacy technicians) and UKCPA have declared a climate emergency,</a:t>
            </a:r>
          </a:p>
          <a:p>
            <a:pPr marL="171450" indent="-171450">
              <a:buFont typeface="Arial" panose="020B0604020202020204" pitchFamily="34" charset="0"/>
              <a:buChar char="•"/>
            </a:pPr>
            <a:r>
              <a:rPr lang="en-GB" baseline="0" dirty="0"/>
              <a:t>healthcare professionals in XR taking non violent direct action to stand up for the health and wellbeing of their patients, recognising that unless we do something quite drastic to change the way we currently live- existing health inequalities and overall quality of life on this planet is only going to get worse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r>
              <a:rPr lang="en-GB" baseline="0" dirty="0"/>
              <a:t>(It might also be worth noting that every doctor/</a:t>
            </a:r>
            <a:r>
              <a:rPr lang="en-GB" baseline="0" dirty="0" err="1"/>
              <a:t>heathcare</a:t>
            </a:r>
            <a:r>
              <a:rPr lang="en-GB" baseline="0" dirty="0"/>
              <a:t> professional that has been arrested so far as a result of protesting has been acquitted- with the judges declaring their actions proportionate and in the best interests of their patients)</a:t>
            </a:r>
          </a:p>
          <a:p>
            <a:endParaRPr lang="en-GB"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Pharmacy declares is another </a:t>
            </a:r>
            <a:r>
              <a:rPr lang="en-GB" dirty="0"/>
              <a:t>fantastic group of climate conscious pharmacy professionals based across the UK who are calling for divestment of fossil fuels, declarations of climate emergency, and climate health leadership &amp; education</a:t>
            </a:r>
          </a:p>
          <a:p>
            <a:endParaRPr lang="en-GB" baseline="0" dirty="0"/>
          </a:p>
          <a:p>
            <a:endParaRPr lang="en-GB" dirty="0"/>
          </a:p>
          <a:p>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3731258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Pilot scheme; does not appear to be available to more pharmacies to sign up in the UK– some information for Ireland.</a:t>
            </a:r>
          </a:p>
          <a:p>
            <a:endParaRPr lang="en-GB" dirty="0"/>
          </a:p>
          <a:p>
            <a:r>
              <a:rPr lang="en-GB" dirty="0"/>
              <a:t>No silver bullet yet</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23</a:t>
            </a:fld>
            <a:endParaRPr lang="en-US" noProof="0" dirty="0"/>
          </a:p>
        </p:txBody>
      </p:sp>
    </p:spTree>
    <p:extLst>
      <p:ext uri="{BB962C8B-B14F-4D97-AF65-F5344CB8AC3E}">
        <p14:creationId xmlns:p14="http://schemas.microsoft.com/office/powerpoint/2010/main" val="3553572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But-no longer funded?? </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24</a:t>
            </a:fld>
            <a:endParaRPr lang="en-US" noProof="0" dirty="0"/>
          </a:p>
        </p:txBody>
      </p:sp>
    </p:spTree>
    <p:extLst>
      <p:ext uri="{BB962C8B-B14F-4D97-AF65-F5344CB8AC3E}">
        <p14:creationId xmlns:p14="http://schemas.microsoft.com/office/powerpoint/2010/main" val="128708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Success story!</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25</a:t>
            </a:fld>
            <a:endParaRPr lang="en-US" noProof="0" dirty="0"/>
          </a:p>
        </p:txBody>
      </p:sp>
    </p:spTree>
    <p:extLst>
      <p:ext uri="{BB962C8B-B14F-4D97-AF65-F5344CB8AC3E}">
        <p14:creationId xmlns:p14="http://schemas.microsoft.com/office/powerpoint/2010/main" val="2713466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spcBef>
                <a:spcPts val="430"/>
              </a:spcBef>
            </a:pP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Going back to the Greener NHS initiatives here- they are predominantly focussing on this 4</a:t>
            </a:r>
            <a:r>
              <a:rPr lang="en-GB" sz="1800" kern="1200"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a:t>
            </a: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area around low carbon technologies .</a:t>
            </a:r>
            <a:r>
              <a:rPr lang="en-GB" sz="1800" dirty="0" err="1">
                <a:solidFill>
                  <a:schemeClr val="tx1"/>
                </a:solidFill>
                <a:effectLst/>
                <a:latin typeface="Calibri" panose="020F0502020204030204" pitchFamily="34" charset="0"/>
                <a:ea typeface="Calibri" panose="020F0502020204030204" pitchFamily="34" charset="0"/>
              </a:rPr>
              <a:t>e.g</a:t>
            </a:r>
            <a:r>
              <a:rPr lang="en-GB" sz="1800" dirty="0">
                <a:solidFill>
                  <a:schemeClr val="tx1"/>
                </a:solidFill>
                <a:effectLst/>
                <a:latin typeface="Calibri" panose="020F0502020204030204" pitchFamily="34" charset="0"/>
                <a:ea typeface="Calibri" panose="020F0502020204030204" pitchFamily="34" charset="0"/>
              </a:rPr>
              <a:t> with anaesthetics- reducing </a:t>
            </a:r>
            <a:r>
              <a:rPr lang="en-GB" sz="1800" dirty="0" err="1">
                <a:solidFill>
                  <a:schemeClr val="tx1"/>
                </a:solidFill>
                <a:effectLst/>
                <a:latin typeface="Calibri" panose="020F0502020204030204" pitchFamily="34" charset="0"/>
                <a:ea typeface="Calibri" panose="020F0502020204030204" pitchFamily="34" charset="0"/>
              </a:rPr>
              <a:t>desflurane</a:t>
            </a:r>
            <a:r>
              <a:rPr lang="en-GB" sz="1800" dirty="0">
                <a:solidFill>
                  <a:schemeClr val="tx1"/>
                </a:solidFill>
                <a:effectLst/>
                <a:latin typeface="Calibri" panose="020F0502020204030204" pitchFamily="34" charset="0"/>
                <a:ea typeface="Calibri" panose="020F0502020204030204" pitchFamily="34" charset="0"/>
              </a:rPr>
              <a:t> use and looking at gas capture technologies and we’ve also seen this with respiratory inhalers, and in to a certain extent 3 (through elimination of nitrous oxide waste).</a:t>
            </a:r>
            <a:endParaRPr lang="en-GB" sz="1800" dirty="0">
              <a:effectLst/>
              <a:latin typeface="Calibri" panose="020F0502020204030204" pitchFamily="34" charset="0"/>
              <a:ea typeface="Calibri" panose="020F0502020204030204" pitchFamily="34" charset="0"/>
            </a:endParaRPr>
          </a:p>
          <a:p>
            <a:pPr eaLnBrk="0" hangingPunct="0">
              <a:spcBef>
                <a:spcPts val="430"/>
              </a:spcBef>
            </a:pP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However, there is a wealth of gain to be achieved by focussing on 1, 2 &amp; 3. </a:t>
            </a:r>
            <a:r>
              <a:rPr lang="en-GB" sz="1800" dirty="0">
                <a:solidFill>
                  <a:srgbClr val="000000"/>
                </a:solidFill>
                <a:effectLst/>
                <a:latin typeface="Calibri" panose="020F0502020204030204" pitchFamily="34" charset="0"/>
                <a:ea typeface="Calibri" panose="020F0502020204030204" pitchFamily="34" charset="0"/>
              </a:rPr>
              <a:t>This is down to us.</a:t>
            </a:r>
          </a:p>
          <a:p>
            <a:pPr eaLnBrk="0" hangingPunct="0">
              <a:spcBef>
                <a:spcPts val="430"/>
              </a:spcBef>
            </a:pPr>
            <a:endParaRPr lang="en-GB" sz="1800" dirty="0">
              <a:solidFill>
                <a:srgbClr val="000000"/>
              </a:solidFill>
              <a:effectLst/>
              <a:latin typeface="Calibri" panose="020F0502020204030204" pitchFamily="34" charset="0"/>
              <a:ea typeface="Calibri" panose="020F0502020204030204" pitchFamily="34" charset="0"/>
            </a:endParaRPr>
          </a:p>
          <a:p>
            <a:pPr eaLnBrk="0" hangingPunct="0">
              <a:spcBef>
                <a:spcPts val="430"/>
              </a:spcBef>
            </a:pPr>
            <a:r>
              <a:rPr lang="en-GB" sz="1800" dirty="0">
                <a:solidFill>
                  <a:srgbClr val="000000"/>
                </a:solidFill>
                <a:effectLst/>
                <a:latin typeface="Calibri" panose="020F0502020204030204" pitchFamily="34" charset="0"/>
                <a:ea typeface="Calibri" panose="020F0502020204030204" pitchFamily="34" charset="0"/>
              </a:rPr>
              <a:t>Professor Tony</a:t>
            </a:r>
            <a:r>
              <a:rPr lang="en-GB" sz="1800" baseline="0" dirty="0">
                <a:solidFill>
                  <a:srgbClr val="000000"/>
                </a:solidFill>
                <a:effectLst/>
                <a:latin typeface="Calibri" panose="020F0502020204030204" pitchFamily="34" charset="0"/>
                <a:ea typeface="Calibri" panose="020F0502020204030204" pitchFamily="34" charset="0"/>
              </a:rPr>
              <a:t> Avery – New National Clinical Director of Prescribing </a:t>
            </a:r>
          </a:p>
          <a:p>
            <a:pPr eaLnBrk="0" hangingPunct="0">
              <a:spcBef>
                <a:spcPts val="430"/>
              </a:spcBef>
            </a:pPr>
            <a:r>
              <a:rPr lang="en-GB" sz="1800" baseline="0" dirty="0" err="1">
                <a:solidFill>
                  <a:srgbClr val="000000"/>
                </a:solidFill>
                <a:effectLst/>
                <a:latin typeface="Calibri" panose="020F0502020204030204" pitchFamily="34" charset="0"/>
                <a:ea typeface="Calibri" panose="020F0502020204030204" pitchFamily="34" charset="0"/>
              </a:rPr>
              <a:t>Deprescribing</a:t>
            </a:r>
            <a:r>
              <a:rPr lang="en-GB" sz="1800" baseline="0" dirty="0">
                <a:solidFill>
                  <a:srgbClr val="000000"/>
                </a:solidFill>
                <a:effectLst/>
                <a:latin typeface="Calibri" panose="020F0502020204030204" pitchFamily="34" charset="0"/>
                <a:ea typeface="Calibri" panose="020F0502020204030204" pitchFamily="34" charset="0"/>
              </a:rPr>
              <a:t> tools </a:t>
            </a:r>
            <a:r>
              <a:rPr lang="en-GB" sz="1800" baseline="0" dirty="0" err="1">
                <a:solidFill>
                  <a:srgbClr val="000000"/>
                </a:solidFill>
                <a:effectLst/>
                <a:latin typeface="Calibri" panose="020F0502020204030204" pitchFamily="34" charset="0"/>
                <a:ea typeface="Calibri" panose="020F0502020204030204" pitchFamily="34" charset="0"/>
              </a:rPr>
              <a:t>etc</a:t>
            </a:r>
            <a:endParaRPr lang="en-GB" sz="1800" baseline="0" dirty="0">
              <a:solidFill>
                <a:srgbClr val="000000"/>
              </a:solidFill>
              <a:effectLst/>
              <a:latin typeface="Calibri" panose="020F0502020204030204" pitchFamily="34" charset="0"/>
              <a:ea typeface="Calibri" panose="020F0502020204030204" pitchFamily="34" charset="0"/>
            </a:endParaRPr>
          </a:p>
          <a:p>
            <a:pPr eaLnBrk="0" hangingPunct="0">
              <a:spcBef>
                <a:spcPts val="430"/>
              </a:spcBef>
            </a:pP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27</a:t>
            </a:fld>
            <a:endParaRPr lang="en-US" noProof="0" dirty="0"/>
          </a:p>
        </p:txBody>
      </p:sp>
    </p:spTree>
    <p:extLst>
      <p:ext uri="{BB962C8B-B14F-4D97-AF65-F5344CB8AC3E}">
        <p14:creationId xmlns:p14="http://schemas.microsoft.com/office/powerpoint/2010/main" val="3983182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We’re so used to finding cost effective treatments and technologies- and often where there are cost savings to be had, there are carbon savings to be had- start to consider and prioritise the environmental as well as the up front financial cost</a:t>
            </a:r>
          </a:p>
          <a:p>
            <a:r>
              <a:rPr lang="en-GB" dirty="0"/>
              <a:t>Formulary requests to include carbon footprint of medicines?</a:t>
            </a:r>
          </a:p>
          <a:p>
            <a:r>
              <a:rPr lang="en-GB" dirty="0"/>
              <a:t>NICE TAs</a:t>
            </a:r>
          </a:p>
          <a:p>
            <a:endParaRPr lang="en-GB" dirty="0"/>
          </a:p>
          <a:p>
            <a:r>
              <a:rPr lang="en-GB" dirty="0"/>
              <a:t>Medicines reconciliation &amp; meds optimisation-</a:t>
            </a:r>
          </a:p>
          <a:p>
            <a:r>
              <a:rPr lang="en-GB" dirty="0"/>
              <a:t>As pharmacists we must ensure optimal use of medicines for the sake of our patients &amp; the planet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includes de-prescribing,</a:t>
            </a:r>
            <a:r>
              <a:rPr lang="en-US" dirty="0"/>
              <a:t> </a:t>
            </a:r>
            <a:r>
              <a:rPr lang="en-GB" dirty="0"/>
              <a:t>Ensuring medicines are used effectively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Reducing the number of medicines patients are taking and ensuring the medicines they are taking are used appropriately</a:t>
            </a:r>
          </a:p>
          <a:p>
            <a:endParaRPr lang="en-GB" dirty="0"/>
          </a:p>
          <a:p>
            <a:r>
              <a:rPr lang="en-GB" dirty="0"/>
              <a:t>IVPO switch- (Cardiff Study, switching IV PO</a:t>
            </a:r>
            <a:r>
              <a:rPr lang="en-GB" baseline="0" dirty="0"/>
              <a:t> paracetamol, 1/3 over, saves 5 tonnes CO2e per year)</a:t>
            </a:r>
            <a:endParaRPr lang="en-GB" dirty="0"/>
          </a:p>
          <a:p>
            <a:r>
              <a:rPr lang="en-GB" dirty="0"/>
              <a:t>Fewer consumables</a:t>
            </a:r>
          </a:p>
          <a:p>
            <a:r>
              <a:rPr lang="en-GB" dirty="0"/>
              <a:t>Less plastic</a:t>
            </a:r>
          </a:p>
          <a:p>
            <a:r>
              <a:rPr lang="en-GB" dirty="0"/>
              <a:t>Discharged home sooner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Education- empowering staff members to talk to patients about climate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Ensuring patients know that by taking medicines effectively, that is an excellent want to support a more sustainable healthcare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Carbon literacy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Signposting online info where appropriate</a:t>
            </a:r>
          </a:p>
          <a:p>
            <a:r>
              <a:rPr lang="en-GB" dirty="0"/>
              <a:t>Counselling and waste reduction including reducing stockpiling at 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Minimising waste- re</a:t>
            </a:r>
          </a:p>
          <a:p>
            <a:endParaRPr lang="en-GB" dirty="0"/>
          </a:p>
          <a:p>
            <a:r>
              <a:rPr lang="en-GB" dirty="0"/>
              <a:t>WE CAN DO SO</a:t>
            </a:r>
            <a:r>
              <a:rPr lang="en-GB" baseline="0" dirty="0"/>
              <a:t> MUCH ALREADY AS PHARMACISTS- call to action</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28</a:t>
            </a:fld>
            <a:endParaRPr lang="en-US" noProof="0" dirty="0"/>
          </a:p>
        </p:txBody>
      </p:sp>
    </p:spTree>
    <p:extLst>
      <p:ext uri="{BB962C8B-B14F-4D97-AF65-F5344CB8AC3E}">
        <p14:creationId xmlns:p14="http://schemas.microsoft.com/office/powerpoint/2010/main" val="1821188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climate emergency is a health emergency, but what is difficult to reconcile here is that Healthcare itself can lead to environmental harm</a:t>
            </a:r>
          </a:p>
          <a:p>
            <a:pPr marL="171450" indent="-171450">
              <a:buFont typeface="Arial" panose="020B0604020202020204" pitchFamily="34" charset="0"/>
              <a:buChar char="•"/>
            </a:pPr>
            <a:r>
              <a:rPr lang="en-GB" dirty="0"/>
              <a:t>recognise that along with other industries, we need to make healthcare as sustainable as possible to mitigate the impact on our climate</a:t>
            </a:r>
          </a:p>
          <a:p>
            <a:pPr marL="171450" indent="-171450">
              <a:buFont typeface="Arial" panose="020B0604020202020204" pitchFamily="34" charset="0"/>
              <a:buChar char="•"/>
            </a:pPr>
            <a:r>
              <a:rPr lang="en-GB" dirty="0"/>
              <a:t>The NHS has committed to tackling climate change- it is </a:t>
            </a:r>
            <a:r>
              <a:rPr lang="en-GB" baseline="0" dirty="0"/>
              <a:t>the first national health service to commit to net zero</a:t>
            </a:r>
          </a:p>
          <a:p>
            <a:pPr marL="171450" indent="-171450">
              <a:buFont typeface="Arial" panose="020B0604020202020204" pitchFamily="34" charset="0"/>
              <a:buChar char="•"/>
            </a:pPr>
            <a:r>
              <a:rPr lang="en-GB" baseline="0" dirty="0"/>
              <a:t>The Greener NHS initiative means gated target points addressing different aspects of our health service</a:t>
            </a:r>
          </a:p>
          <a:p>
            <a:endParaRPr lang="en-GB" baseline="0" dirty="0"/>
          </a:p>
          <a:p>
            <a:pPr marL="171450" indent="-171450">
              <a:buFont typeface="Arial" panose="020B0604020202020204" pitchFamily="34" charset="0"/>
              <a:buChar char="•"/>
            </a:pPr>
            <a:r>
              <a:rPr lang="en-GB" dirty="0"/>
              <a:t>the more wealthy the nation- the higher the carbon footprint of their healthcare system. Where it accounts for 4% of UK emissions, healthcare accounts for 10% of the carbon footprint of USA for example</a:t>
            </a:r>
          </a:p>
          <a:p>
            <a:pPr marL="171450" indent="-171450">
              <a:buFont typeface="Arial" panose="020B0604020202020204" pitchFamily="34" charset="0"/>
              <a:buChar char="•"/>
            </a:pPr>
            <a:r>
              <a:rPr lang="en-GB" dirty="0"/>
              <a:t>Healthcare must be redesigned to safeguard our future</a:t>
            </a:r>
          </a:p>
          <a:p>
            <a:pPr marL="171450" indent="-171450">
              <a:buFont typeface="Arial" panose="020B0604020202020204" pitchFamily="34" charset="0"/>
              <a:buChar char="•"/>
            </a:pPr>
            <a:r>
              <a:rPr lang="en-GB" baseline="0" dirty="0"/>
              <a:t>¼ footprint of NHS is medicines- Role of pharmacy professionals here is so clear and important</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2814175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Lancet countdown- Annual publication monitoring the health impacts of climate change</a:t>
            </a:r>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921990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Everyone is now talking abut the ‘carbon footprint’ of various areas- so what does it mean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baseline="0" dirty="0">
                <a:solidFill>
                  <a:schemeClr val="tx1"/>
                </a:solidFill>
                <a:effectLst/>
                <a:latin typeface="+mn-lt"/>
                <a:ea typeface="+mn-ea"/>
                <a:cs typeface="+mn-cs"/>
              </a:rPr>
              <a:t>In a nutshell- a number of GHGs exist with different properties, and ‘carbon emissions’ encompass all these emissions caused by individual, even organisation place or products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Carbon dioxide- largest contributor to global warming- 86% of UK’s climate impact- focus of climate change initiatives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Methane- mainly emitted by agriculture &amp; landfill sites- 25x more potent (in terms of global warming potential) than co2 &amp; accounts for ~7% </a:t>
            </a:r>
            <a:r>
              <a:rPr lang="en-GB" sz="1200" b="0" i="0" kern="1200" baseline="0" dirty="0" err="1">
                <a:solidFill>
                  <a:schemeClr val="tx1"/>
                </a:solidFill>
                <a:effectLst/>
                <a:latin typeface="+mn-lt"/>
                <a:ea typeface="+mn-ea"/>
                <a:cs typeface="+mn-cs"/>
              </a:rPr>
              <a:t>uk</a:t>
            </a:r>
            <a:r>
              <a:rPr lang="en-GB" sz="1200" b="0" i="0" kern="1200" baseline="0" dirty="0">
                <a:solidFill>
                  <a:schemeClr val="tx1"/>
                </a:solidFill>
                <a:effectLst/>
                <a:latin typeface="+mn-lt"/>
                <a:ea typeface="+mn-ea"/>
                <a:cs typeface="+mn-cs"/>
              </a:rPr>
              <a:t> climate impact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Nitrous oxide- mainly emitted in healthcare setting (hospitals), industrial processes and agriculture- 300 x more potent than carbon </a:t>
            </a:r>
            <a:r>
              <a:rPr lang="en-GB" sz="1200" b="0" i="0" kern="1200" baseline="0" dirty="0" err="1">
                <a:solidFill>
                  <a:schemeClr val="tx1"/>
                </a:solidFill>
                <a:effectLst/>
                <a:latin typeface="+mn-lt"/>
                <a:ea typeface="+mn-ea"/>
                <a:cs typeface="+mn-cs"/>
              </a:rPr>
              <a:t>dioxite</a:t>
            </a:r>
            <a:r>
              <a:rPr lang="en-GB" sz="1200" b="0" i="0" kern="1200" baseline="0" dirty="0">
                <a:solidFill>
                  <a:schemeClr val="tx1"/>
                </a:solidFill>
                <a:effectLst/>
                <a:latin typeface="+mn-lt"/>
                <a:ea typeface="+mn-ea"/>
                <a:cs typeface="+mn-cs"/>
              </a:rPr>
              <a:t> and responsible for ~6% </a:t>
            </a:r>
            <a:r>
              <a:rPr lang="en-GB" sz="1200" b="0" i="0" kern="1200" baseline="0" dirty="0" err="1">
                <a:solidFill>
                  <a:schemeClr val="tx1"/>
                </a:solidFill>
                <a:effectLst/>
                <a:latin typeface="+mn-lt"/>
                <a:ea typeface="+mn-ea"/>
                <a:cs typeface="+mn-cs"/>
              </a:rPr>
              <a:t>uk</a:t>
            </a:r>
            <a:r>
              <a:rPr lang="en-GB" sz="1200" b="0" i="0" kern="1200" baseline="0" dirty="0">
                <a:solidFill>
                  <a:schemeClr val="tx1"/>
                </a:solidFill>
                <a:effectLst/>
                <a:latin typeface="+mn-lt"/>
                <a:ea typeface="+mn-ea"/>
                <a:cs typeface="+mn-cs"/>
              </a:rPr>
              <a:t> climate impact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Fluorocarbons- responsible for much less (present in inhalers)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To make life easier, we express the overall Global Warming Potential of the gas cocktail emitted in CO2E, i.e. a metric which compares the GWP of this mixture, to equivalent amounts of CO2.</a:t>
            </a:r>
          </a:p>
          <a:p>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2469739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Ideal situation</a:t>
            </a:r>
          </a:p>
          <a:p>
            <a:r>
              <a:rPr lang="en-GB" dirty="0"/>
              <a:t>Not always possible at the moment.</a:t>
            </a:r>
          </a:p>
          <a:p>
            <a:r>
              <a:rPr lang="en-GB" dirty="0"/>
              <a:t>There is no agreed national/international methodology for undertaking CF. </a:t>
            </a:r>
          </a:p>
          <a:p>
            <a:r>
              <a:rPr lang="en-GB" dirty="0"/>
              <a:t>(Greener</a:t>
            </a:r>
            <a:r>
              <a:rPr lang="en-GB" baseline="0" dirty="0"/>
              <a:t> NHS project) </a:t>
            </a:r>
            <a:endParaRPr lang="en-GB" dirty="0"/>
          </a:p>
          <a:p>
            <a:r>
              <a:rPr lang="en-GB" dirty="0"/>
              <a:t>Carbon </a:t>
            </a:r>
            <a:r>
              <a:rPr lang="en-GB" dirty="0" err="1"/>
              <a:t>footprinting</a:t>
            </a:r>
            <a:r>
              <a:rPr lang="en-GB" dirty="0"/>
              <a:t> (accounting tool) aims to identify carbon ‘hotspots’ in a process</a:t>
            </a:r>
          </a:p>
          <a:p>
            <a:endParaRPr lang="en-GB" dirty="0"/>
          </a:p>
          <a:p>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2294616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just point of use- an awful lot of resources &amp; greenhouse gas emissions before the drug even leaves the manufacturing plant</a:t>
            </a:r>
          </a:p>
          <a:p>
            <a:endParaRPr lang="en-US" dirty="0"/>
          </a:p>
          <a:p>
            <a:r>
              <a:rPr lang="en-US" dirty="0"/>
              <a:t>For a true reflection of the environmental impact of a drug- one aspect of this being the ‘carbon footprint’ of a drug, need to consider all of the different processes that have brought the drug to you</a:t>
            </a:r>
          </a:p>
          <a:p>
            <a:r>
              <a:rPr lang="en-US" dirty="0"/>
              <a:t>Really hard to quantify- we only have this information in terms of carbon cost for a very small number of drugs</a:t>
            </a:r>
          </a:p>
        </p:txBody>
      </p:sp>
      <p:sp>
        <p:nvSpPr>
          <p:cNvPr id="4" name="Slide Number Placeholder 3"/>
          <p:cNvSpPr>
            <a:spLocks noGrp="1"/>
          </p:cNvSpPr>
          <p:nvPr>
            <p:ph type="sldNum" sz="quarter" idx="5"/>
          </p:nvPr>
        </p:nvSpPr>
        <p:spPr/>
        <p:txBody>
          <a:bodyPr/>
          <a:lstStyle/>
          <a:p>
            <a:fld id="{7C366290-4595-5745-A50F-D5EC13BAC604}" type="slidenum">
              <a:rPr lang="en-US" smtClean="0"/>
              <a:t>9</a:t>
            </a:fld>
            <a:endParaRPr lang="en-US" dirty="0"/>
          </a:p>
        </p:txBody>
      </p:sp>
    </p:spTree>
    <p:extLst>
      <p:ext uri="{BB962C8B-B14F-4D97-AF65-F5344CB8AC3E}">
        <p14:creationId xmlns:p14="http://schemas.microsoft.com/office/powerpoint/2010/main" val="140274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Manufacture &amp; accessing raw materials is the bulk of the carbon footprint</a:t>
            </a:r>
          </a:p>
          <a:p>
            <a:r>
              <a:rPr lang="en-GB" dirty="0"/>
              <a:t>NB waste is actually a small part of a drug’s impact- bear this in mind when I discuss recycling</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dirty="0"/>
          </a:p>
        </p:txBody>
      </p:sp>
    </p:spTree>
    <p:extLst>
      <p:ext uri="{BB962C8B-B14F-4D97-AF65-F5344CB8AC3E}">
        <p14:creationId xmlns:p14="http://schemas.microsoft.com/office/powerpoint/2010/main" val="490612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11</a:t>
            </a:fld>
            <a:endParaRPr lang="en-US" noProof="0" dirty="0"/>
          </a:p>
        </p:txBody>
      </p:sp>
    </p:spTree>
    <p:extLst>
      <p:ext uri="{BB962C8B-B14F-4D97-AF65-F5344CB8AC3E}">
        <p14:creationId xmlns:p14="http://schemas.microsoft.com/office/powerpoint/2010/main" val="1702459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11/8/2022</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
        <p:nvSpPr>
          <p:cNvPr id="10" name="Freeform: Shape 9">
            <a:extLst>
              <a:ext uri="{FF2B5EF4-FFF2-40B4-BE49-F238E27FC236}">
                <a16:creationId xmlns:a16="http://schemas.microsoft.com/office/drawing/2014/main" id="{617E4FA3-39DB-4A2F-8D69-FCA1FF58C8FF}"/>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id="{7F7B1396-9629-4C27-A68B-BB16763D3D08}"/>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4975575E-CC0E-4CD2-BA2C-5D7C9E255B1A}"/>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3EBE153-99C8-464A-9226-E4B3FF80384B}"/>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893596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1517017998"/>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73263027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meline">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Freeform: Shap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5" name="Freeform: Shap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1" name="Freeform: Shap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1" name="Text Placeholder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29" name="Text Placeholder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0" name="Text Placeholder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2" name="Text Placeholder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33" name="Text Placeholder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anchor="ctr">
            <a:noAutofit/>
          </a:bodyPr>
          <a:lstStyle>
            <a:lvl1pPr marL="0" indent="0" algn="ctr">
              <a:lnSpc>
                <a:spcPct val="100000"/>
              </a:lnSpc>
              <a:spcBef>
                <a:spcPts val="0"/>
              </a:spcBef>
              <a:buNone/>
              <a:defRPr sz="2000" cap="all" baseline="0">
                <a:latin typeface="Gill Sans Nova" panose="020B0602020104020203" pitchFamily="34" charset="0"/>
              </a:defRPr>
            </a:lvl1pPr>
            <a:lvl2pPr marL="0" indent="0" algn="ctr">
              <a:lnSpc>
                <a:spcPct val="100000"/>
              </a:lnSpc>
              <a:spcBef>
                <a:spcPts val="0"/>
              </a:spcBef>
              <a:buNone/>
              <a:defRPr sz="1800"/>
            </a:lvl2pPr>
          </a:lstStyle>
          <a:p>
            <a:pPr lvl="0"/>
            <a:r>
              <a:rPr lang="en-US"/>
              <a:t>Click to edit Master text styles</a:t>
            </a:r>
          </a:p>
          <a:p>
            <a:pPr lvl="1"/>
            <a:r>
              <a:rPr lang="en-US"/>
              <a:t>Second level</a:t>
            </a:r>
          </a:p>
        </p:txBody>
      </p:sp>
      <p:sp>
        <p:nvSpPr>
          <p:cNvPr id="52" name="Titl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Tree>
    <p:extLst>
      <p:ext uri="{BB962C8B-B14F-4D97-AF65-F5344CB8AC3E}">
        <p14:creationId xmlns:p14="http://schemas.microsoft.com/office/powerpoint/2010/main" val="4227702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Quote">
    <p:bg>
      <p:bgPr>
        <a:solidFill>
          <a:schemeClr val="accent6"/>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7" name="Freeform: Shape 36">
            <a:extLst>
              <a:ext uri="{FF2B5EF4-FFF2-40B4-BE49-F238E27FC236}">
                <a16:creationId xmlns:a16="http://schemas.microsoft.com/office/drawing/2014/main" id="{5199B7A0-EDB8-5A2D-0096-78B259F81F83}"/>
              </a:ext>
            </a:extLst>
          </p:cNvPr>
          <p:cNvSpPr/>
          <p:nvPr userDrawn="1"/>
        </p:nvSpPr>
        <p:spPr>
          <a:xfrm>
            <a:off x="8485589" y="1618811"/>
            <a:ext cx="3706413" cy="5229819"/>
          </a:xfrm>
          <a:custGeom>
            <a:avLst/>
            <a:gdLst>
              <a:gd name="connsiteX0" fmla="*/ 3324222 w 3706413"/>
              <a:gd name="connsiteY0" fmla="*/ 5028685 h 5229819"/>
              <a:gd name="connsiteX1" fmla="*/ 2393353 w 3706413"/>
              <a:gd name="connsiteY1" fmla="*/ 5115550 h 5229819"/>
              <a:gd name="connsiteX2" fmla="*/ 2867479 w 3706413"/>
              <a:gd name="connsiteY2" fmla="*/ 5174972 h 5229819"/>
              <a:gd name="connsiteX3" fmla="*/ 3648886 w 3706413"/>
              <a:gd name="connsiteY3" fmla="*/ 5092281 h 5229819"/>
              <a:gd name="connsiteX4" fmla="*/ 3702503 w 3706413"/>
              <a:gd name="connsiteY4" fmla="*/ 5073259 h 5229819"/>
              <a:gd name="connsiteX5" fmla="*/ 3324222 w 3706413"/>
              <a:gd name="connsiteY5" fmla="*/ 5028685 h 5229819"/>
              <a:gd name="connsiteX6" fmla="*/ 2943802 w 3706413"/>
              <a:gd name="connsiteY6" fmla="*/ 4819637 h 5229819"/>
              <a:gd name="connsiteX7" fmla="*/ 2790751 w 3706413"/>
              <a:gd name="connsiteY7" fmla="*/ 4847576 h 5229819"/>
              <a:gd name="connsiteX8" fmla="*/ 2434897 w 3706413"/>
              <a:gd name="connsiteY8" fmla="*/ 5031577 h 5229819"/>
              <a:gd name="connsiteX9" fmla="*/ 2951768 w 3706413"/>
              <a:gd name="connsiteY9" fmla="*/ 4976098 h 5229819"/>
              <a:gd name="connsiteX10" fmla="*/ 3475392 w 3706413"/>
              <a:gd name="connsiteY10" fmla="*/ 4962373 h 5229819"/>
              <a:gd name="connsiteX11" fmla="*/ 2943802 w 3706413"/>
              <a:gd name="connsiteY11" fmla="*/ 4819637 h 5229819"/>
              <a:gd name="connsiteX12" fmla="*/ 2984957 w 3706413"/>
              <a:gd name="connsiteY12" fmla="*/ 4764199 h 5229819"/>
              <a:gd name="connsiteX13" fmla="*/ 3085247 w 3706413"/>
              <a:gd name="connsiteY13" fmla="*/ 4783935 h 5229819"/>
              <a:gd name="connsiteX14" fmla="*/ 3570306 w 3706413"/>
              <a:gd name="connsiteY14" fmla="*/ 4942005 h 5229819"/>
              <a:gd name="connsiteX15" fmla="*/ 3706413 w 3706413"/>
              <a:gd name="connsiteY15" fmla="*/ 4985431 h 5229819"/>
              <a:gd name="connsiteX16" fmla="*/ 3706413 w 3706413"/>
              <a:gd name="connsiteY16" fmla="*/ 5138759 h 5229819"/>
              <a:gd name="connsiteX17" fmla="*/ 3666470 w 3706413"/>
              <a:gd name="connsiteY17" fmla="*/ 5143575 h 5229819"/>
              <a:gd name="connsiteX18" fmla="*/ 2893424 w 3706413"/>
              <a:gd name="connsiteY18" fmla="*/ 5222073 h 5229819"/>
              <a:gd name="connsiteX19" fmla="*/ 2386859 w 3706413"/>
              <a:gd name="connsiteY19" fmla="*/ 5181967 h 5229819"/>
              <a:gd name="connsiteX20" fmla="*/ 2246076 w 3706413"/>
              <a:gd name="connsiteY20" fmla="*/ 5123402 h 5229819"/>
              <a:gd name="connsiteX21" fmla="*/ 2334992 w 3706413"/>
              <a:gd name="connsiteY21" fmla="*/ 5028470 h 5229819"/>
              <a:gd name="connsiteX22" fmla="*/ 2693848 w 3706413"/>
              <a:gd name="connsiteY22" fmla="*/ 4824451 h 5229819"/>
              <a:gd name="connsiteX23" fmla="*/ 2984957 w 3706413"/>
              <a:gd name="connsiteY23" fmla="*/ 4764199 h 5229819"/>
              <a:gd name="connsiteX24" fmla="*/ 3087942 w 3706413"/>
              <a:gd name="connsiteY24" fmla="*/ 4378606 h 5229819"/>
              <a:gd name="connsiteX25" fmla="*/ 3296563 w 3706413"/>
              <a:gd name="connsiteY25" fmla="*/ 4500490 h 5229819"/>
              <a:gd name="connsiteX26" fmla="*/ 3087942 w 3706413"/>
              <a:gd name="connsiteY26" fmla="*/ 4378606 h 5229819"/>
              <a:gd name="connsiteX27" fmla="*/ 3244519 w 3706413"/>
              <a:gd name="connsiteY27" fmla="*/ 4342061 h 5229819"/>
              <a:gd name="connsiteX28" fmla="*/ 3437633 w 3706413"/>
              <a:gd name="connsiteY28" fmla="*/ 4493328 h 5229819"/>
              <a:gd name="connsiteX29" fmla="*/ 3244519 w 3706413"/>
              <a:gd name="connsiteY29" fmla="*/ 4342061 h 5229819"/>
              <a:gd name="connsiteX30" fmla="*/ 1907604 w 3706413"/>
              <a:gd name="connsiteY30" fmla="*/ 4339664 h 5229819"/>
              <a:gd name="connsiteX31" fmla="*/ 1879113 w 3706413"/>
              <a:gd name="connsiteY31" fmla="*/ 4342926 h 5229819"/>
              <a:gd name="connsiteX32" fmla="*/ 1921270 w 3706413"/>
              <a:gd name="connsiteY32" fmla="*/ 4376988 h 5229819"/>
              <a:gd name="connsiteX33" fmla="*/ 2647281 w 3706413"/>
              <a:gd name="connsiteY33" fmla="*/ 4614572 h 5229819"/>
              <a:gd name="connsiteX34" fmla="*/ 3196930 w 3706413"/>
              <a:gd name="connsiteY34" fmla="*/ 4588044 h 5229819"/>
              <a:gd name="connsiteX35" fmla="*/ 3203019 w 3706413"/>
              <a:gd name="connsiteY35" fmla="*/ 4560918 h 5229819"/>
              <a:gd name="connsiteX36" fmla="*/ 2985083 w 3706413"/>
              <a:gd name="connsiteY36" fmla="*/ 4485238 h 5229819"/>
              <a:gd name="connsiteX37" fmla="*/ 2708626 w 3706413"/>
              <a:gd name="connsiteY37" fmla="*/ 4418017 h 5229819"/>
              <a:gd name="connsiteX38" fmla="*/ 2620844 w 3706413"/>
              <a:gd name="connsiteY38" fmla="*/ 4430706 h 5229819"/>
              <a:gd name="connsiteX39" fmla="*/ 2540001 w 3706413"/>
              <a:gd name="connsiteY39" fmla="*/ 4424025 h 5229819"/>
              <a:gd name="connsiteX40" fmla="*/ 1907604 w 3706413"/>
              <a:gd name="connsiteY40" fmla="*/ 4339664 h 5229819"/>
              <a:gd name="connsiteX41" fmla="*/ 2257356 w 3706413"/>
              <a:gd name="connsiteY41" fmla="*/ 4262588 h 5229819"/>
              <a:gd name="connsiteX42" fmla="*/ 2122814 w 3706413"/>
              <a:gd name="connsiteY42" fmla="*/ 4273357 h 5229819"/>
              <a:gd name="connsiteX43" fmla="*/ 2427819 w 3706413"/>
              <a:gd name="connsiteY43" fmla="*/ 4316623 h 5229819"/>
              <a:gd name="connsiteX44" fmla="*/ 2495745 w 3706413"/>
              <a:gd name="connsiteY44" fmla="*/ 4323417 h 5229819"/>
              <a:gd name="connsiteX45" fmla="*/ 2842012 w 3706413"/>
              <a:gd name="connsiteY45" fmla="*/ 4396980 h 5229819"/>
              <a:gd name="connsiteX46" fmla="*/ 2946172 w 3706413"/>
              <a:gd name="connsiteY46" fmla="*/ 4417967 h 5229819"/>
              <a:gd name="connsiteX47" fmla="*/ 2257356 w 3706413"/>
              <a:gd name="connsiteY47" fmla="*/ 4262588 h 5229819"/>
              <a:gd name="connsiteX48" fmla="*/ 2658537 w 3706413"/>
              <a:gd name="connsiteY48" fmla="*/ 3869558 h 5229819"/>
              <a:gd name="connsiteX49" fmla="*/ 2641175 w 3706413"/>
              <a:gd name="connsiteY49" fmla="*/ 3888643 h 5229819"/>
              <a:gd name="connsiteX50" fmla="*/ 3126479 w 3706413"/>
              <a:gd name="connsiteY50" fmla="*/ 4335544 h 5229819"/>
              <a:gd name="connsiteX51" fmla="*/ 3143670 w 3706413"/>
              <a:gd name="connsiteY51" fmla="*/ 4314908 h 5229819"/>
              <a:gd name="connsiteX52" fmla="*/ 2658537 w 3706413"/>
              <a:gd name="connsiteY52" fmla="*/ 3869558 h 5229819"/>
              <a:gd name="connsiteX53" fmla="*/ 2688997 w 3706413"/>
              <a:gd name="connsiteY53" fmla="*/ 3810128 h 5229819"/>
              <a:gd name="connsiteX54" fmla="*/ 3092476 w 3706413"/>
              <a:gd name="connsiteY54" fmla="*/ 4164235 h 5229819"/>
              <a:gd name="connsiteX55" fmla="*/ 3421465 w 3706413"/>
              <a:gd name="connsiteY55" fmla="*/ 4408668 h 5229819"/>
              <a:gd name="connsiteX56" fmla="*/ 3516150 w 3706413"/>
              <a:gd name="connsiteY56" fmla="*/ 4477687 h 5229819"/>
              <a:gd name="connsiteX57" fmla="*/ 2688997 w 3706413"/>
              <a:gd name="connsiteY57" fmla="*/ 3810128 h 5229819"/>
              <a:gd name="connsiteX58" fmla="*/ 2629101 w 3706413"/>
              <a:gd name="connsiteY58" fmla="*/ 3729983 h 5229819"/>
              <a:gd name="connsiteX59" fmla="*/ 2725377 w 3706413"/>
              <a:gd name="connsiteY59" fmla="*/ 3746294 h 5229819"/>
              <a:gd name="connsiteX60" fmla="*/ 3013384 w 3706413"/>
              <a:gd name="connsiteY60" fmla="*/ 3891324 h 5229819"/>
              <a:gd name="connsiteX61" fmla="*/ 3660848 w 3706413"/>
              <a:gd name="connsiteY61" fmla="*/ 4551031 h 5229819"/>
              <a:gd name="connsiteX62" fmla="*/ 3704859 w 3706413"/>
              <a:gd name="connsiteY62" fmla="*/ 4609717 h 5229819"/>
              <a:gd name="connsiteX63" fmla="*/ 3706413 w 3706413"/>
              <a:gd name="connsiteY63" fmla="*/ 4611184 h 5229819"/>
              <a:gd name="connsiteX64" fmla="*/ 3706413 w 3706413"/>
              <a:gd name="connsiteY64" fmla="*/ 4755886 h 5229819"/>
              <a:gd name="connsiteX65" fmla="*/ 3552833 w 3706413"/>
              <a:gd name="connsiteY65" fmla="*/ 4689924 h 5229819"/>
              <a:gd name="connsiteX66" fmla="*/ 3369302 w 3706413"/>
              <a:gd name="connsiteY66" fmla="*/ 4619536 h 5229819"/>
              <a:gd name="connsiteX67" fmla="*/ 3276509 w 3706413"/>
              <a:gd name="connsiteY67" fmla="*/ 4622882 h 5229819"/>
              <a:gd name="connsiteX68" fmla="*/ 2657957 w 3706413"/>
              <a:gd name="connsiteY68" fmla="*/ 4674486 h 5229819"/>
              <a:gd name="connsiteX69" fmla="*/ 1891952 w 3706413"/>
              <a:gd name="connsiteY69" fmla="*/ 4426992 h 5229819"/>
              <a:gd name="connsiteX70" fmla="*/ 1839998 w 3706413"/>
              <a:gd name="connsiteY70" fmla="*/ 4399458 h 5229819"/>
              <a:gd name="connsiteX71" fmla="*/ 1897411 w 3706413"/>
              <a:gd name="connsiteY71" fmla="*/ 4275071 h 5229819"/>
              <a:gd name="connsiteX72" fmla="*/ 2271660 w 3706413"/>
              <a:gd name="connsiteY72" fmla="*/ 4202654 h 5229819"/>
              <a:gd name="connsiteX73" fmla="*/ 2860369 w 3706413"/>
              <a:gd name="connsiteY73" fmla="*/ 4283351 h 5229819"/>
              <a:gd name="connsiteX74" fmla="*/ 2986729 w 3706413"/>
              <a:gd name="connsiteY74" fmla="*/ 4338210 h 5229819"/>
              <a:gd name="connsiteX75" fmla="*/ 2815025 w 3706413"/>
              <a:gd name="connsiteY75" fmla="*/ 4191559 h 5229819"/>
              <a:gd name="connsiteX76" fmla="*/ 2550431 w 3706413"/>
              <a:gd name="connsiteY76" fmla="*/ 3844543 h 5229819"/>
              <a:gd name="connsiteX77" fmla="*/ 2629101 w 3706413"/>
              <a:gd name="connsiteY77" fmla="*/ 3729983 h 5229819"/>
              <a:gd name="connsiteX78" fmla="*/ 3397898 w 3706413"/>
              <a:gd name="connsiteY78" fmla="*/ 3668670 h 5229819"/>
              <a:gd name="connsiteX79" fmla="*/ 3449283 w 3706413"/>
              <a:gd name="connsiteY79" fmla="*/ 3681369 h 5229819"/>
              <a:gd name="connsiteX80" fmla="*/ 3627665 w 3706413"/>
              <a:gd name="connsiteY80" fmla="*/ 3763001 h 5229819"/>
              <a:gd name="connsiteX81" fmla="*/ 3706413 w 3706413"/>
              <a:gd name="connsiteY81" fmla="*/ 3805642 h 5229819"/>
              <a:gd name="connsiteX82" fmla="*/ 3706413 w 3706413"/>
              <a:gd name="connsiteY82" fmla="*/ 3865937 h 5229819"/>
              <a:gd name="connsiteX83" fmla="*/ 3673535 w 3706413"/>
              <a:gd name="connsiteY83" fmla="*/ 3844482 h 5229819"/>
              <a:gd name="connsiteX84" fmla="*/ 3391447 w 3706413"/>
              <a:gd name="connsiteY84" fmla="*/ 3744577 h 5229819"/>
              <a:gd name="connsiteX85" fmla="*/ 3623365 w 3706413"/>
              <a:gd name="connsiteY85" fmla="*/ 3988607 h 5229819"/>
              <a:gd name="connsiteX86" fmla="*/ 3645161 w 3706413"/>
              <a:gd name="connsiteY86" fmla="*/ 3992335 h 5229819"/>
              <a:gd name="connsiteX87" fmla="*/ 3669623 w 3706413"/>
              <a:gd name="connsiteY87" fmla="*/ 3952050 h 5229819"/>
              <a:gd name="connsiteX88" fmla="*/ 3706413 w 3706413"/>
              <a:gd name="connsiteY88" fmla="*/ 3970469 h 5229819"/>
              <a:gd name="connsiteX89" fmla="*/ 3706413 w 3706413"/>
              <a:gd name="connsiteY89" fmla="*/ 4112777 h 5229819"/>
              <a:gd name="connsiteX90" fmla="*/ 3499463 w 3706413"/>
              <a:gd name="connsiteY90" fmla="*/ 3964991 h 5229819"/>
              <a:gd name="connsiteX91" fmla="*/ 3355004 w 3706413"/>
              <a:gd name="connsiteY91" fmla="*/ 3805641 h 5229819"/>
              <a:gd name="connsiteX92" fmla="*/ 3350639 w 3706413"/>
              <a:gd name="connsiteY92" fmla="*/ 3695270 h 5229819"/>
              <a:gd name="connsiteX93" fmla="*/ 3397898 w 3706413"/>
              <a:gd name="connsiteY93" fmla="*/ 3668670 h 5229819"/>
              <a:gd name="connsiteX94" fmla="*/ 2911098 w 3706413"/>
              <a:gd name="connsiteY94" fmla="*/ 3440435 h 5229819"/>
              <a:gd name="connsiteX95" fmla="*/ 2828048 w 3706413"/>
              <a:gd name="connsiteY95" fmla="*/ 3443932 h 5229819"/>
              <a:gd name="connsiteX96" fmla="*/ 2509409 w 3706413"/>
              <a:gd name="connsiteY96" fmla="*/ 3495655 h 5229819"/>
              <a:gd name="connsiteX97" fmla="*/ 2147895 w 3706413"/>
              <a:gd name="connsiteY97" fmla="*/ 3514483 h 5229819"/>
              <a:gd name="connsiteX98" fmla="*/ 2003552 w 3706413"/>
              <a:gd name="connsiteY98" fmla="*/ 3520439 h 5229819"/>
              <a:gd name="connsiteX99" fmla="*/ 2246830 w 3706413"/>
              <a:gd name="connsiteY99" fmla="*/ 3622276 h 5229819"/>
              <a:gd name="connsiteX100" fmla="*/ 2835671 w 3706413"/>
              <a:gd name="connsiteY100" fmla="*/ 3548747 h 5229819"/>
              <a:gd name="connsiteX101" fmla="*/ 2998953 w 3706413"/>
              <a:gd name="connsiteY101" fmla="*/ 3464237 h 5229819"/>
              <a:gd name="connsiteX102" fmla="*/ 2995075 w 3706413"/>
              <a:gd name="connsiteY102" fmla="*/ 3442088 h 5229819"/>
              <a:gd name="connsiteX103" fmla="*/ 2911098 w 3706413"/>
              <a:gd name="connsiteY103" fmla="*/ 3440435 h 5229819"/>
              <a:gd name="connsiteX104" fmla="*/ 2690666 w 3706413"/>
              <a:gd name="connsiteY104" fmla="*/ 3299672 h 5229819"/>
              <a:gd name="connsiteX105" fmla="*/ 2476905 w 3706413"/>
              <a:gd name="connsiteY105" fmla="*/ 3324782 h 5229819"/>
              <a:gd name="connsiteX106" fmla="*/ 2094849 w 3706413"/>
              <a:gd name="connsiteY106" fmla="*/ 3447220 h 5229819"/>
              <a:gd name="connsiteX107" fmla="*/ 2483888 w 3706413"/>
              <a:gd name="connsiteY107" fmla="*/ 3440295 h 5229819"/>
              <a:gd name="connsiteX108" fmla="*/ 3014076 w 3706413"/>
              <a:gd name="connsiteY108" fmla="*/ 3366305 h 5229819"/>
              <a:gd name="connsiteX109" fmla="*/ 2904378 w 3706413"/>
              <a:gd name="connsiteY109" fmla="*/ 3324561 h 5229819"/>
              <a:gd name="connsiteX110" fmla="*/ 2690666 w 3706413"/>
              <a:gd name="connsiteY110" fmla="*/ 3299672 h 5229819"/>
              <a:gd name="connsiteX111" fmla="*/ 2367226 w 3706413"/>
              <a:gd name="connsiteY111" fmla="*/ 2661486 h 5229819"/>
              <a:gd name="connsiteX112" fmla="*/ 2207259 w 3706413"/>
              <a:gd name="connsiteY112" fmla="*/ 2694665 h 5229819"/>
              <a:gd name="connsiteX113" fmla="*/ 2179723 w 3706413"/>
              <a:gd name="connsiteY113" fmla="*/ 2818255 h 5229819"/>
              <a:gd name="connsiteX114" fmla="*/ 2514888 w 3706413"/>
              <a:gd name="connsiteY114" fmla="*/ 3048475 h 5229819"/>
              <a:gd name="connsiteX115" fmla="*/ 3189423 w 3706413"/>
              <a:gd name="connsiteY115" fmla="*/ 3180218 h 5229819"/>
              <a:gd name="connsiteX116" fmla="*/ 2232937 w 3706413"/>
              <a:gd name="connsiteY116" fmla="*/ 2769088 h 5229819"/>
              <a:gd name="connsiteX117" fmla="*/ 2352619 w 3706413"/>
              <a:gd name="connsiteY117" fmla="*/ 2743180 h 5229819"/>
              <a:gd name="connsiteX118" fmla="*/ 2721589 w 3706413"/>
              <a:gd name="connsiteY118" fmla="*/ 2876160 h 5229819"/>
              <a:gd name="connsiteX119" fmla="*/ 3060914 w 3706413"/>
              <a:gd name="connsiteY119" fmla="*/ 3014259 h 5229819"/>
              <a:gd name="connsiteX120" fmla="*/ 2965264 w 3706413"/>
              <a:gd name="connsiteY120" fmla="*/ 2935323 h 5229819"/>
              <a:gd name="connsiteX121" fmla="*/ 2367226 w 3706413"/>
              <a:gd name="connsiteY121" fmla="*/ 2661486 h 5229819"/>
              <a:gd name="connsiteX122" fmla="*/ 3210311 w 3706413"/>
              <a:gd name="connsiteY122" fmla="*/ 2079941 h 5229819"/>
              <a:gd name="connsiteX123" fmla="*/ 3306643 w 3706413"/>
              <a:gd name="connsiteY123" fmla="*/ 2095643 h 5229819"/>
              <a:gd name="connsiteX124" fmla="*/ 3675942 w 3706413"/>
              <a:gd name="connsiteY124" fmla="*/ 2418868 h 5229819"/>
              <a:gd name="connsiteX125" fmla="*/ 3706413 w 3706413"/>
              <a:gd name="connsiteY125" fmla="*/ 2484145 h 5229819"/>
              <a:gd name="connsiteX126" fmla="*/ 3706413 w 3706413"/>
              <a:gd name="connsiteY126" fmla="*/ 2627274 h 5229819"/>
              <a:gd name="connsiteX127" fmla="*/ 3681303 w 3706413"/>
              <a:gd name="connsiteY127" fmla="*/ 2546191 h 5229819"/>
              <a:gd name="connsiteX128" fmla="*/ 3407314 w 3706413"/>
              <a:gd name="connsiteY128" fmla="*/ 2211574 h 5229819"/>
              <a:gd name="connsiteX129" fmla="*/ 3381875 w 3706413"/>
              <a:gd name="connsiteY129" fmla="*/ 2214291 h 5229819"/>
              <a:gd name="connsiteX130" fmla="*/ 3584397 w 3706413"/>
              <a:gd name="connsiteY130" fmla="*/ 2615085 h 5229819"/>
              <a:gd name="connsiteX131" fmla="*/ 3706413 w 3706413"/>
              <a:gd name="connsiteY131" fmla="*/ 2824803 h 5229819"/>
              <a:gd name="connsiteX132" fmla="*/ 3706413 w 3706413"/>
              <a:gd name="connsiteY132" fmla="*/ 2949791 h 5229819"/>
              <a:gd name="connsiteX133" fmla="*/ 3298059 w 3706413"/>
              <a:gd name="connsiteY133" fmla="*/ 2192604 h 5229819"/>
              <a:gd name="connsiteX134" fmla="*/ 3453791 w 3706413"/>
              <a:gd name="connsiteY134" fmla="*/ 2686289 h 5229819"/>
              <a:gd name="connsiteX135" fmla="*/ 3706413 w 3706413"/>
              <a:gd name="connsiteY135" fmla="*/ 3036627 h 5229819"/>
              <a:gd name="connsiteX136" fmla="*/ 3706413 w 3706413"/>
              <a:gd name="connsiteY136" fmla="*/ 3122698 h 5229819"/>
              <a:gd name="connsiteX137" fmla="*/ 3584914 w 3706413"/>
              <a:gd name="connsiteY137" fmla="*/ 2963314 h 5229819"/>
              <a:gd name="connsiteX138" fmla="*/ 3404251 w 3706413"/>
              <a:gd name="connsiteY138" fmla="*/ 2718261 h 5229819"/>
              <a:gd name="connsiteX139" fmla="*/ 3291617 w 3706413"/>
              <a:gd name="connsiteY139" fmla="*/ 2490995 h 5229819"/>
              <a:gd name="connsiteX140" fmla="*/ 3218538 w 3706413"/>
              <a:gd name="connsiteY140" fmla="*/ 2205701 h 5229819"/>
              <a:gd name="connsiteX141" fmla="*/ 3210311 w 3706413"/>
              <a:gd name="connsiteY141" fmla="*/ 2079941 h 5229819"/>
              <a:gd name="connsiteX142" fmla="*/ 1350946 w 3706413"/>
              <a:gd name="connsiteY142" fmla="*/ 1631006 h 5229819"/>
              <a:gd name="connsiteX143" fmla="*/ 1004901 w 3706413"/>
              <a:gd name="connsiteY143" fmla="*/ 1697258 h 5229819"/>
              <a:gd name="connsiteX144" fmla="*/ 955407 w 3706413"/>
              <a:gd name="connsiteY144" fmla="*/ 1725240 h 5229819"/>
              <a:gd name="connsiteX145" fmla="*/ 1056827 w 3706413"/>
              <a:gd name="connsiteY145" fmla="*/ 1829253 h 5229819"/>
              <a:gd name="connsiteX146" fmla="*/ 1626585 w 3706413"/>
              <a:gd name="connsiteY146" fmla="*/ 2030287 h 5229819"/>
              <a:gd name="connsiteX147" fmla="*/ 2214811 w 3706413"/>
              <a:gd name="connsiteY147" fmla="*/ 2140743 h 5229819"/>
              <a:gd name="connsiteX148" fmla="*/ 2475442 w 3706413"/>
              <a:gd name="connsiteY148" fmla="*/ 2220115 h 5229819"/>
              <a:gd name="connsiteX149" fmla="*/ 1255641 w 3706413"/>
              <a:gd name="connsiteY149" fmla="*/ 1766864 h 5229819"/>
              <a:gd name="connsiteX150" fmla="*/ 1305929 w 3706413"/>
              <a:gd name="connsiteY150" fmla="*/ 1722974 h 5229819"/>
              <a:gd name="connsiteX151" fmla="*/ 2002915 w 3706413"/>
              <a:gd name="connsiteY151" fmla="*/ 1923946 h 5229819"/>
              <a:gd name="connsiteX152" fmla="*/ 2449662 w 3706413"/>
              <a:gd name="connsiteY152" fmla="*/ 2126020 h 5229819"/>
              <a:gd name="connsiteX153" fmla="*/ 2505028 w 3706413"/>
              <a:gd name="connsiteY153" fmla="*/ 2142789 h 5229819"/>
              <a:gd name="connsiteX154" fmla="*/ 2446175 w 3706413"/>
              <a:gd name="connsiteY154" fmla="*/ 2082091 h 5229819"/>
              <a:gd name="connsiteX155" fmla="*/ 2312648 w 3706413"/>
              <a:gd name="connsiteY155" fmla="*/ 1997116 h 5229819"/>
              <a:gd name="connsiteX156" fmla="*/ 1350946 w 3706413"/>
              <a:gd name="connsiteY156" fmla="*/ 1631006 h 5229819"/>
              <a:gd name="connsiteX157" fmla="*/ 2656659 w 3706413"/>
              <a:gd name="connsiteY157" fmla="*/ 1238775 h 5229819"/>
              <a:gd name="connsiteX158" fmla="*/ 2625436 w 3706413"/>
              <a:gd name="connsiteY158" fmla="*/ 1397072 h 5229819"/>
              <a:gd name="connsiteX159" fmla="*/ 2875161 w 3706413"/>
              <a:gd name="connsiteY159" fmla="*/ 2321650 h 5229819"/>
              <a:gd name="connsiteX160" fmla="*/ 2925722 w 3706413"/>
              <a:gd name="connsiteY160" fmla="*/ 2392692 h 5229819"/>
              <a:gd name="connsiteX161" fmla="*/ 2811462 w 3706413"/>
              <a:gd name="connsiteY161" fmla="*/ 1947758 h 5229819"/>
              <a:gd name="connsiteX162" fmla="*/ 2718919 w 3706413"/>
              <a:gd name="connsiteY162" fmla="*/ 1497019 h 5229819"/>
              <a:gd name="connsiteX163" fmla="*/ 2753255 w 3706413"/>
              <a:gd name="connsiteY163" fmla="*/ 1529176 h 5229819"/>
              <a:gd name="connsiteX164" fmla="*/ 2881379 w 3706413"/>
              <a:gd name="connsiteY164" fmla="*/ 2022317 h 5229819"/>
              <a:gd name="connsiteX165" fmla="*/ 2996393 w 3706413"/>
              <a:gd name="connsiteY165" fmla="*/ 2365005 h 5229819"/>
              <a:gd name="connsiteX166" fmla="*/ 3100133 w 3706413"/>
              <a:gd name="connsiteY166" fmla="*/ 2512233 h 5229819"/>
              <a:gd name="connsiteX167" fmla="*/ 3079545 w 3706413"/>
              <a:gd name="connsiteY167" fmla="*/ 1967247 h 5229819"/>
              <a:gd name="connsiteX168" fmla="*/ 2899475 w 3706413"/>
              <a:gd name="connsiteY168" fmla="*/ 1449951 h 5229819"/>
              <a:gd name="connsiteX169" fmla="*/ 2656659 w 3706413"/>
              <a:gd name="connsiteY169" fmla="*/ 1238775 h 5229819"/>
              <a:gd name="connsiteX170" fmla="*/ 3706413 w 3706413"/>
              <a:gd name="connsiteY170" fmla="*/ 1137947 h 5229819"/>
              <a:gd name="connsiteX171" fmla="*/ 3706413 w 3706413"/>
              <a:gd name="connsiteY171" fmla="*/ 1243206 h 5229819"/>
              <a:gd name="connsiteX172" fmla="*/ 3696802 w 3706413"/>
              <a:gd name="connsiteY172" fmla="*/ 1277693 h 5229819"/>
              <a:gd name="connsiteX173" fmla="*/ 3654274 w 3706413"/>
              <a:gd name="connsiteY173" fmla="*/ 1577573 h 5229819"/>
              <a:gd name="connsiteX174" fmla="*/ 3690859 w 3706413"/>
              <a:gd name="connsiteY174" fmla="*/ 1995668 h 5229819"/>
              <a:gd name="connsiteX175" fmla="*/ 3706413 w 3706413"/>
              <a:gd name="connsiteY175" fmla="*/ 2066513 h 5229819"/>
              <a:gd name="connsiteX176" fmla="*/ 3706413 w 3706413"/>
              <a:gd name="connsiteY176" fmla="*/ 2262940 h 5229819"/>
              <a:gd name="connsiteX177" fmla="*/ 3657271 w 3706413"/>
              <a:gd name="connsiteY177" fmla="*/ 2111802 h 5229819"/>
              <a:gd name="connsiteX178" fmla="*/ 3602351 w 3706413"/>
              <a:gd name="connsiteY178" fmla="*/ 1469850 h 5229819"/>
              <a:gd name="connsiteX179" fmla="*/ 3678488 w 3706413"/>
              <a:gd name="connsiteY179" fmla="*/ 1166299 h 5229819"/>
              <a:gd name="connsiteX180" fmla="*/ 1367798 w 3706413"/>
              <a:gd name="connsiteY180" fmla="*/ 807514 h 5229819"/>
              <a:gd name="connsiteX181" fmla="*/ 1321670 w 3706413"/>
              <a:gd name="connsiteY181" fmla="*/ 812743 h 5229819"/>
              <a:gd name="connsiteX182" fmla="*/ 1326427 w 3706413"/>
              <a:gd name="connsiteY182" fmla="*/ 995044 h 5229819"/>
              <a:gd name="connsiteX183" fmla="*/ 1646715 w 3706413"/>
              <a:gd name="connsiteY183" fmla="*/ 1403714 h 5229819"/>
              <a:gd name="connsiteX184" fmla="*/ 1699020 w 3706413"/>
              <a:gd name="connsiteY184" fmla="*/ 1462003 h 5229819"/>
              <a:gd name="connsiteX185" fmla="*/ 2128129 w 3706413"/>
              <a:gd name="connsiteY185" fmla="*/ 1776540 h 5229819"/>
              <a:gd name="connsiteX186" fmla="*/ 2153908 w 3706413"/>
              <a:gd name="connsiteY186" fmla="*/ 1776925 h 5229819"/>
              <a:gd name="connsiteX187" fmla="*/ 1447891 w 3706413"/>
              <a:gd name="connsiteY187" fmla="*/ 949010 h 5229819"/>
              <a:gd name="connsiteX188" fmla="*/ 1451500 w 3706413"/>
              <a:gd name="connsiteY188" fmla="*/ 904772 h 5229819"/>
              <a:gd name="connsiteX189" fmla="*/ 1824226 w 3706413"/>
              <a:gd name="connsiteY189" fmla="*/ 1311217 h 5229819"/>
              <a:gd name="connsiteX190" fmla="*/ 2204689 w 3706413"/>
              <a:gd name="connsiteY190" fmla="*/ 1730927 h 5229819"/>
              <a:gd name="connsiteX191" fmla="*/ 1890667 w 3706413"/>
              <a:gd name="connsiteY191" fmla="*/ 1206353 h 5229819"/>
              <a:gd name="connsiteX192" fmla="*/ 1627192 w 3706413"/>
              <a:gd name="connsiteY192" fmla="*/ 933479 h 5229819"/>
              <a:gd name="connsiteX193" fmla="*/ 1367798 w 3706413"/>
              <a:gd name="connsiteY193" fmla="*/ 807514 h 5229819"/>
              <a:gd name="connsiteX194" fmla="*/ 283580 w 3706413"/>
              <a:gd name="connsiteY194" fmla="*/ 681216 h 5229819"/>
              <a:gd name="connsiteX195" fmla="*/ 110348 w 3706413"/>
              <a:gd name="connsiteY195" fmla="*/ 708025 h 5229819"/>
              <a:gd name="connsiteX196" fmla="*/ 85723 w 3706413"/>
              <a:gd name="connsiteY196" fmla="*/ 819576 h 5229819"/>
              <a:gd name="connsiteX197" fmla="*/ 199932 w 3706413"/>
              <a:gd name="connsiteY197" fmla="*/ 893664 h 5229819"/>
              <a:gd name="connsiteX198" fmla="*/ 740736 w 3706413"/>
              <a:gd name="connsiteY198" fmla="*/ 1064235 h 5229819"/>
              <a:gd name="connsiteX199" fmla="*/ 1110528 w 3706413"/>
              <a:gd name="connsiteY199" fmla="*/ 1146285 h 5229819"/>
              <a:gd name="connsiteX200" fmla="*/ 459412 w 3706413"/>
              <a:gd name="connsiteY200" fmla="*/ 885372 h 5229819"/>
              <a:gd name="connsiteX201" fmla="*/ 543138 w 3706413"/>
              <a:gd name="connsiteY201" fmla="*/ 845601 h 5229819"/>
              <a:gd name="connsiteX202" fmla="*/ 910153 w 3706413"/>
              <a:gd name="connsiteY202" fmla="*/ 948610 h 5229819"/>
              <a:gd name="connsiteX203" fmla="*/ 966399 w 3706413"/>
              <a:gd name="connsiteY203" fmla="*/ 962382 h 5229819"/>
              <a:gd name="connsiteX204" fmla="*/ 283580 w 3706413"/>
              <a:gd name="connsiteY204" fmla="*/ 681216 h 5229819"/>
              <a:gd name="connsiteX205" fmla="*/ 1590373 w 3706413"/>
              <a:gd name="connsiteY205" fmla="*/ 207352 h 5229819"/>
              <a:gd name="connsiteX206" fmla="*/ 1849000 w 3706413"/>
              <a:gd name="connsiteY206" fmla="*/ 1052202 h 5229819"/>
              <a:gd name="connsiteX207" fmla="*/ 1897521 w 3706413"/>
              <a:gd name="connsiteY207" fmla="*/ 1104633 h 5229819"/>
              <a:gd name="connsiteX208" fmla="*/ 1590373 w 3706413"/>
              <a:gd name="connsiteY208" fmla="*/ 207352 h 5229819"/>
              <a:gd name="connsiteX209" fmla="*/ 1477590 w 3706413"/>
              <a:gd name="connsiteY209" fmla="*/ 196987 h 5229819"/>
              <a:gd name="connsiteX210" fmla="*/ 1734197 w 3706413"/>
              <a:gd name="connsiteY210" fmla="*/ 915385 h 5229819"/>
              <a:gd name="connsiteX211" fmla="*/ 1477590 w 3706413"/>
              <a:gd name="connsiteY211" fmla="*/ 196987 h 5229819"/>
              <a:gd name="connsiteX212" fmla="*/ 1520807 w 3706413"/>
              <a:gd name="connsiteY212" fmla="*/ 401 h 5229819"/>
              <a:gd name="connsiteX213" fmla="*/ 1959261 w 3706413"/>
              <a:gd name="connsiteY213" fmla="*/ 1004279 h 5229819"/>
              <a:gd name="connsiteX214" fmla="*/ 1999831 w 3706413"/>
              <a:gd name="connsiteY214" fmla="*/ 1233302 h 5229819"/>
              <a:gd name="connsiteX215" fmla="*/ 2119085 w 3706413"/>
              <a:gd name="connsiteY215" fmla="*/ 1423964 h 5229819"/>
              <a:gd name="connsiteX216" fmla="*/ 2335471 w 3706413"/>
              <a:gd name="connsiteY216" fmla="*/ 1850384 h 5229819"/>
              <a:gd name="connsiteX217" fmla="*/ 2392591 w 3706413"/>
              <a:gd name="connsiteY217" fmla="*/ 1951489 h 5229819"/>
              <a:gd name="connsiteX218" fmla="*/ 2748943 w 3706413"/>
              <a:gd name="connsiteY218" fmla="*/ 2303364 h 5229819"/>
              <a:gd name="connsiteX219" fmla="*/ 2806241 w 3706413"/>
              <a:gd name="connsiteY219" fmla="*/ 2339964 h 5229819"/>
              <a:gd name="connsiteX220" fmla="*/ 2679338 w 3706413"/>
              <a:gd name="connsiteY220" fmla="*/ 2010074 h 5229819"/>
              <a:gd name="connsiteX221" fmla="*/ 2606989 w 3706413"/>
              <a:gd name="connsiteY221" fmla="*/ 1775538 h 5229819"/>
              <a:gd name="connsiteX222" fmla="*/ 2582155 w 3706413"/>
              <a:gd name="connsiteY222" fmla="*/ 1309760 h 5229819"/>
              <a:gd name="connsiteX223" fmla="*/ 2592851 w 3706413"/>
              <a:gd name="connsiteY223" fmla="*/ 1261833 h 5229819"/>
              <a:gd name="connsiteX224" fmla="*/ 2718128 w 3706413"/>
              <a:gd name="connsiteY224" fmla="*/ 1210907 h 5229819"/>
              <a:gd name="connsiteX225" fmla="*/ 2951511 w 3706413"/>
              <a:gd name="connsiteY225" fmla="*/ 1441852 h 5229819"/>
              <a:gd name="connsiteX226" fmla="*/ 3160173 w 3706413"/>
              <a:gd name="connsiteY226" fmla="*/ 2233223 h 5229819"/>
              <a:gd name="connsiteX227" fmla="*/ 3158785 w 3706413"/>
              <a:gd name="connsiteY227" fmla="*/ 2488422 h 5229819"/>
              <a:gd name="connsiteX228" fmla="*/ 3209364 w 3706413"/>
              <a:gd name="connsiteY228" fmla="*/ 2753645 h 5229819"/>
              <a:gd name="connsiteX229" fmla="*/ 3471364 w 3706413"/>
              <a:gd name="connsiteY229" fmla="*/ 3105660 h 5229819"/>
              <a:gd name="connsiteX230" fmla="*/ 3623977 w 3706413"/>
              <a:gd name="connsiteY230" fmla="*/ 3294563 h 5229819"/>
              <a:gd name="connsiteX231" fmla="*/ 3706413 w 3706413"/>
              <a:gd name="connsiteY231" fmla="*/ 3401612 h 5229819"/>
              <a:gd name="connsiteX232" fmla="*/ 3706413 w 3706413"/>
              <a:gd name="connsiteY232" fmla="*/ 3545638 h 5229819"/>
              <a:gd name="connsiteX233" fmla="*/ 3608502 w 3706413"/>
              <a:gd name="connsiteY233" fmla="*/ 3503365 h 5229819"/>
              <a:gd name="connsiteX234" fmla="*/ 3297560 w 3706413"/>
              <a:gd name="connsiteY234" fmla="*/ 3451338 h 5229819"/>
              <a:gd name="connsiteX235" fmla="*/ 3006185 w 3706413"/>
              <a:gd name="connsiteY235" fmla="*/ 3521395 h 5229819"/>
              <a:gd name="connsiteX236" fmla="*/ 2745224 w 3706413"/>
              <a:gd name="connsiteY236" fmla="*/ 3629721 h 5229819"/>
              <a:gd name="connsiteX237" fmla="*/ 2266244 w 3706413"/>
              <a:gd name="connsiteY237" fmla="*/ 3673727 h 5229819"/>
              <a:gd name="connsiteX238" fmla="*/ 1968615 w 3706413"/>
              <a:gd name="connsiteY238" fmla="*/ 3585320 h 5229819"/>
              <a:gd name="connsiteX239" fmla="*/ 1898396 w 3706413"/>
              <a:gd name="connsiteY239" fmla="*/ 3500287 h 5229819"/>
              <a:gd name="connsiteX240" fmla="*/ 1989083 w 3706413"/>
              <a:gd name="connsiteY240" fmla="*/ 3427016 h 5229819"/>
              <a:gd name="connsiteX241" fmla="*/ 2389567 w 3706413"/>
              <a:gd name="connsiteY241" fmla="*/ 3290809 h 5229819"/>
              <a:gd name="connsiteX242" fmla="*/ 3205300 w 3706413"/>
              <a:gd name="connsiteY242" fmla="*/ 3375769 h 5229819"/>
              <a:gd name="connsiteX243" fmla="*/ 3240592 w 3706413"/>
              <a:gd name="connsiteY243" fmla="*/ 3390188 h 5229819"/>
              <a:gd name="connsiteX244" fmla="*/ 3590446 w 3706413"/>
              <a:gd name="connsiteY244" fmla="*/ 3433644 h 5229819"/>
              <a:gd name="connsiteX245" fmla="*/ 3581651 w 3706413"/>
              <a:gd name="connsiteY245" fmla="*/ 3418443 h 5229819"/>
              <a:gd name="connsiteX246" fmla="*/ 3371466 w 3706413"/>
              <a:gd name="connsiteY246" fmla="*/ 3338517 h 5229819"/>
              <a:gd name="connsiteX247" fmla="*/ 3329835 w 3706413"/>
              <a:gd name="connsiteY247" fmla="*/ 3315870 h 5229819"/>
              <a:gd name="connsiteX248" fmla="*/ 3091307 w 3706413"/>
              <a:gd name="connsiteY248" fmla="*/ 3229805 h 5229819"/>
              <a:gd name="connsiteX249" fmla="*/ 2723879 w 3706413"/>
              <a:gd name="connsiteY249" fmla="*/ 3162709 h 5229819"/>
              <a:gd name="connsiteX250" fmla="*/ 2203034 w 3706413"/>
              <a:gd name="connsiteY250" fmla="*/ 2922890 h 5229819"/>
              <a:gd name="connsiteX251" fmla="*/ 2101110 w 3706413"/>
              <a:gd name="connsiteY251" fmla="*/ 2793332 h 5229819"/>
              <a:gd name="connsiteX252" fmla="*/ 2116325 w 3706413"/>
              <a:gd name="connsiteY252" fmla="*/ 2687419 h 5229819"/>
              <a:gd name="connsiteX253" fmla="*/ 2319352 w 3706413"/>
              <a:gd name="connsiteY253" fmla="*/ 2601737 h 5229819"/>
              <a:gd name="connsiteX254" fmla="*/ 2766163 w 3706413"/>
              <a:gd name="connsiteY254" fmla="*/ 2737145 h 5229819"/>
              <a:gd name="connsiteX255" fmla="*/ 2974746 w 3706413"/>
              <a:gd name="connsiteY255" fmla="*/ 2866399 h 5229819"/>
              <a:gd name="connsiteX256" fmla="*/ 3252625 w 3706413"/>
              <a:gd name="connsiteY256" fmla="*/ 3111944 h 5229819"/>
              <a:gd name="connsiteX257" fmla="*/ 3398162 w 3706413"/>
              <a:gd name="connsiteY257" fmla="*/ 3234826 h 5229819"/>
              <a:gd name="connsiteX258" fmla="*/ 3566326 w 3706413"/>
              <a:gd name="connsiteY258" fmla="*/ 3338157 h 5229819"/>
              <a:gd name="connsiteX259" fmla="*/ 3542324 w 3706413"/>
              <a:gd name="connsiteY259" fmla="*/ 3269103 h 5229819"/>
              <a:gd name="connsiteX260" fmla="*/ 3361463 w 3706413"/>
              <a:gd name="connsiteY260" fmla="*/ 3048843 h 5229819"/>
              <a:gd name="connsiteX261" fmla="*/ 2760231 w 3706413"/>
              <a:gd name="connsiteY261" fmla="*/ 2387604 h 5229819"/>
              <a:gd name="connsiteX262" fmla="*/ 2690109 w 3706413"/>
              <a:gd name="connsiteY262" fmla="*/ 2343136 h 5229819"/>
              <a:gd name="connsiteX263" fmla="*/ 2584945 w 3706413"/>
              <a:gd name="connsiteY263" fmla="*/ 2319604 h 5229819"/>
              <a:gd name="connsiteX264" fmla="*/ 2476459 w 3706413"/>
              <a:gd name="connsiteY264" fmla="*/ 2274585 h 5229819"/>
              <a:gd name="connsiteX265" fmla="*/ 1635021 w 3706413"/>
              <a:gd name="connsiteY265" fmla="*/ 2080790 h 5229819"/>
              <a:gd name="connsiteX266" fmla="*/ 994284 w 3706413"/>
              <a:gd name="connsiteY266" fmla="*/ 1848426 h 5229819"/>
              <a:gd name="connsiteX267" fmla="*/ 900907 w 3706413"/>
              <a:gd name="connsiteY267" fmla="*/ 1722986 h 5229819"/>
              <a:gd name="connsiteX268" fmla="*/ 1019942 w 3706413"/>
              <a:gd name="connsiteY268" fmla="*/ 1634959 h 5229819"/>
              <a:gd name="connsiteX269" fmla="*/ 1436756 w 3706413"/>
              <a:gd name="connsiteY269" fmla="*/ 1581585 h 5229819"/>
              <a:gd name="connsiteX270" fmla="*/ 1745065 w 3706413"/>
              <a:gd name="connsiteY270" fmla="*/ 1615304 h 5229819"/>
              <a:gd name="connsiteX271" fmla="*/ 1601192 w 3706413"/>
              <a:gd name="connsiteY271" fmla="*/ 1445865 h 5229819"/>
              <a:gd name="connsiteX272" fmla="*/ 1401935 w 3706413"/>
              <a:gd name="connsiteY272" fmla="*/ 1322332 h 5229819"/>
              <a:gd name="connsiteX273" fmla="*/ 1350058 w 3706413"/>
              <a:gd name="connsiteY273" fmla="*/ 1304329 h 5229819"/>
              <a:gd name="connsiteX274" fmla="*/ 1196299 w 3706413"/>
              <a:gd name="connsiteY274" fmla="*/ 1267380 h 5229819"/>
              <a:gd name="connsiteX275" fmla="*/ 1010774 w 3706413"/>
              <a:gd name="connsiteY275" fmla="*/ 1183133 h 5229819"/>
              <a:gd name="connsiteX276" fmla="*/ 762606 w 3706413"/>
              <a:gd name="connsiteY276" fmla="*/ 1122658 h 5229819"/>
              <a:gd name="connsiteX277" fmla="*/ 154893 w 3706413"/>
              <a:gd name="connsiteY277" fmla="*/ 930327 h 5229819"/>
              <a:gd name="connsiteX278" fmla="*/ 41348 w 3706413"/>
              <a:gd name="connsiteY278" fmla="*/ 855682 h 5229819"/>
              <a:gd name="connsiteX279" fmla="*/ 71618 w 3706413"/>
              <a:gd name="connsiteY279" fmla="*/ 669959 h 5229819"/>
              <a:gd name="connsiteX280" fmla="*/ 192882 w 3706413"/>
              <a:gd name="connsiteY280" fmla="*/ 633126 h 5229819"/>
              <a:gd name="connsiteX281" fmla="*/ 753661 w 3706413"/>
              <a:gd name="connsiteY281" fmla="*/ 741211 h 5229819"/>
              <a:gd name="connsiteX282" fmla="*/ 1255776 w 3706413"/>
              <a:gd name="connsiteY282" fmla="*/ 1147472 h 5229819"/>
              <a:gd name="connsiteX283" fmla="*/ 1455766 w 3706413"/>
              <a:gd name="connsiteY283" fmla="*/ 1276598 h 5229819"/>
              <a:gd name="connsiteX284" fmla="*/ 1288932 w 3706413"/>
              <a:gd name="connsiteY284" fmla="*/ 1033280 h 5229819"/>
              <a:gd name="connsiteX285" fmla="*/ 1232411 w 3706413"/>
              <a:gd name="connsiteY285" fmla="*/ 880301 h 5229819"/>
              <a:gd name="connsiteX286" fmla="*/ 1384570 w 3706413"/>
              <a:gd name="connsiteY286" fmla="*/ 733996 h 5229819"/>
              <a:gd name="connsiteX287" fmla="*/ 1507746 w 3706413"/>
              <a:gd name="connsiteY287" fmla="*/ 755398 h 5229819"/>
              <a:gd name="connsiteX288" fmla="*/ 1477350 w 3706413"/>
              <a:gd name="connsiteY288" fmla="*/ 678725 h 5229819"/>
              <a:gd name="connsiteX289" fmla="*/ 1417151 w 3706413"/>
              <a:gd name="connsiteY289" fmla="*/ 168105 h 5229819"/>
              <a:gd name="connsiteX290" fmla="*/ 1520807 w 3706413"/>
              <a:gd name="connsiteY290"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3706413" h="5229819">
                <a:moveTo>
                  <a:pt x="3324222" y="5028685"/>
                </a:moveTo>
                <a:cubicBezTo>
                  <a:pt x="2914191" y="5017649"/>
                  <a:pt x="2457659" y="5092074"/>
                  <a:pt x="2393353" y="5115550"/>
                </a:cubicBezTo>
                <a:cubicBezTo>
                  <a:pt x="2431157" y="5160603"/>
                  <a:pt x="2707409" y="5188478"/>
                  <a:pt x="2867479" y="5174972"/>
                </a:cubicBezTo>
                <a:cubicBezTo>
                  <a:pt x="3128478" y="5152984"/>
                  <a:pt x="3388566" y="5120472"/>
                  <a:pt x="3648886" y="5092281"/>
                </a:cubicBezTo>
                <a:cubicBezTo>
                  <a:pt x="3667175" y="5090483"/>
                  <a:pt x="3685179" y="5084973"/>
                  <a:pt x="3702503" y="5073259"/>
                </a:cubicBezTo>
                <a:cubicBezTo>
                  <a:pt x="3592409" y="5045537"/>
                  <a:pt x="3460899" y="5032363"/>
                  <a:pt x="3324222" y="5028685"/>
                </a:cubicBezTo>
                <a:close/>
                <a:moveTo>
                  <a:pt x="2943802" y="4819637"/>
                </a:moveTo>
                <a:cubicBezTo>
                  <a:pt x="2893293" y="4817421"/>
                  <a:pt x="2839830" y="4831234"/>
                  <a:pt x="2790751" y="4847576"/>
                </a:cubicBezTo>
                <a:cubicBezTo>
                  <a:pt x="2669496" y="4887789"/>
                  <a:pt x="2461044" y="5000040"/>
                  <a:pt x="2434897" y="5031577"/>
                </a:cubicBezTo>
                <a:cubicBezTo>
                  <a:pt x="2484364" y="5038618"/>
                  <a:pt x="2785484" y="4986917"/>
                  <a:pt x="2951768" y="4976098"/>
                </a:cubicBezTo>
                <a:cubicBezTo>
                  <a:pt x="3119274" y="4965385"/>
                  <a:pt x="3287249" y="4966695"/>
                  <a:pt x="3475392" y="4962373"/>
                </a:cubicBezTo>
                <a:cubicBezTo>
                  <a:pt x="3291674" y="4892417"/>
                  <a:pt x="3125043" y="4827317"/>
                  <a:pt x="2943802" y="4819637"/>
                </a:cubicBezTo>
                <a:close/>
                <a:moveTo>
                  <a:pt x="2984957" y="4764199"/>
                </a:moveTo>
                <a:cubicBezTo>
                  <a:pt x="3018240" y="4767408"/>
                  <a:pt x="3051712" y="4773969"/>
                  <a:pt x="3085247" y="4783935"/>
                </a:cubicBezTo>
                <a:cubicBezTo>
                  <a:pt x="3248124" y="4832427"/>
                  <a:pt x="3408749" y="4889020"/>
                  <a:pt x="3570306" y="4942005"/>
                </a:cubicBezTo>
                <a:lnTo>
                  <a:pt x="3706413" y="4985431"/>
                </a:lnTo>
                <a:lnTo>
                  <a:pt x="3706413" y="5138759"/>
                </a:lnTo>
                <a:lnTo>
                  <a:pt x="3666470" y="5143575"/>
                </a:lnTo>
                <a:cubicBezTo>
                  <a:pt x="3408699" y="5170758"/>
                  <a:pt x="3151374" y="5199821"/>
                  <a:pt x="2893424" y="5222073"/>
                </a:cubicBez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3087942" y="4378606"/>
                </a:moveTo>
                <a:cubicBezTo>
                  <a:pt x="3144748" y="4441586"/>
                  <a:pt x="3195973" y="4512072"/>
                  <a:pt x="3296563" y="4500490"/>
                </a:cubicBezTo>
                <a:cubicBezTo>
                  <a:pt x="3227004" y="4460065"/>
                  <a:pt x="3157778" y="4419362"/>
                  <a:pt x="3087942" y="4378606"/>
                </a:cubicBezTo>
                <a:close/>
                <a:moveTo>
                  <a:pt x="3244519" y="4342061"/>
                </a:moveTo>
                <a:cubicBezTo>
                  <a:pt x="3237398" y="4401665"/>
                  <a:pt x="3296048" y="4447292"/>
                  <a:pt x="3437633" y="4493328"/>
                </a:cubicBezTo>
                <a:cubicBezTo>
                  <a:pt x="3374983" y="4444284"/>
                  <a:pt x="3312334" y="4395239"/>
                  <a:pt x="3244519" y="4342061"/>
                </a:cubicBezTo>
                <a:close/>
                <a:moveTo>
                  <a:pt x="1907604" y="4339664"/>
                </a:move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832100" y="4658202"/>
                  <a:pt x="3016629" y="4649574"/>
                  <a:pt x="3196930" y="4588044"/>
                </a:cubicBezTo>
                <a:cubicBezTo>
                  <a:pt x="3198959" y="4579002"/>
                  <a:pt x="3200989" y="4569960"/>
                  <a:pt x="3203019" y="4560918"/>
                </a:cubicBezTo>
                <a:cubicBezTo>
                  <a:pt x="3130559" y="4535912"/>
                  <a:pt x="3058809" y="450635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88997" y="3810128"/>
                </a:moveTo>
                <a:cubicBezTo>
                  <a:pt x="2831670" y="3941058"/>
                  <a:pt x="2937046" y="4076752"/>
                  <a:pt x="3092476" y="4164235"/>
                </a:cubicBezTo>
                <a:cubicBezTo>
                  <a:pt x="3210716" y="4230989"/>
                  <a:pt x="3312281" y="4326412"/>
                  <a:pt x="3421465" y="4408668"/>
                </a:cubicBezTo>
                <a:cubicBezTo>
                  <a:pt x="3449123" y="4429493"/>
                  <a:pt x="3477776" y="4449483"/>
                  <a:pt x="3516150" y="4477687"/>
                </a:cubicBezTo>
                <a:cubicBezTo>
                  <a:pt x="3438660" y="4249159"/>
                  <a:pt x="2930483" y="3834999"/>
                  <a:pt x="2688997" y="3810128"/>
                </a:cubicBezTo>
                <a:close/>
                <a:moveTo>
                  <a:pt x="2629101" y="3729983"/>
                </a:moveTo>
                <a:cubicBezTo>
                  <a:pt x="2661589" y="3730947"/>
                  <a:pt x="2697073" y="3732787"/>
                  <a:pt x="2725377" y="3746294"/>
                </a:cubicBezTo>
                <a:cubicBezTo>
                  <a:pt x="2822777" y="3791583"/>
                  <a:pt x="2920786" y="3836926"/>
                  <a:pt x="3013384" y="3891324"/>
                </a:cubicBezTo>
                <a:cubicBezTo>
                  <a:pt x="3287958" y="4052706"/>
                  <a:pt x="3483613" y="4293294"/>
                  <a:pt x="3660848" y="4551031"/>
                </a:cubicBezTo>
                <a:cubicBezTo>
                  <a:pt x="3674449" y="4570948"/>
                  <a:pt x="3688952" y="4591098"/>
                  <a:pt x="3704859" y="4609717"/>
                </a:cubicBezTo>
                <a:lnTo>
                  <a:pt x="3706413" y="4611184"/>
                </a:lnTo>
                <a:lnTo>
                  <a:pt x="3706413" y="4755886"/>
                </a:lnTo>
                <a:lnTo>
                  <a:pt x="3552833" y="4689924"/>
                </a:lnTo>
                <a:cubicBezTo>
                  <a:pt x="3492107" y="4665524"/>
                  <a:pt x="3430822" y="4642291"/>
                  <a:pt x="3369302" y="4619536"/>
                </a:cubicBezTo>
                <a:cubicBezTo>
                  <a:pt x="3337176" y="4607541"/>
                  <a:pt x="3310571" y="4609543"/>
                  <a:pt x="3276509" y="4622882"/>
                </a:cubicBezTo>
                <a:cubicBezTo>
                  <a:pt x="3075959" y="4701405"/>
                  <a:pt x="2866571" y="4723552"/>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3397898" y="3668670"/>
                </a:moveTo>
                <a:cubicBezTo>
                  <a:pt x="3415283" y="3667983"/>
                  <a:pt x="3433355" y="3673847"/>
                  <a:pt x="3449283" y="3681369"/>
                </a:cubicBezTo>
                <a:cubicBezTo>
                  <a:pt x="3508306" y="3708900"/>
                  <a:pt x="3568531" y="3734999"/>
                  <a:pt x="3627665" y="3763001"/>
                </a:cubicBezTo>
                <a:lnTo>
                  <a:pt x="3706413" y="3805642"/>
                </a:lnTo>
                <a:lnTo>
                  <a:pt x="3706413" y="3865937"/>
                </a:lnTo>
                <a:lnTo>
                  <a:pt x="3673535" y="3844482"/>
                </a:lnTo>
                <a:cubicBezTo>
                  <a:pt x="3568081" y="3782444"/>
                  <a:pt x="3464597" y="3742260"/>
                  <a:pt x="3391447" y="3744577"/>
                </a:cubicBezTo>
                <a:cubicBezTo>
                  <a:pt x="3445826" y="3859271"/>
                  <a:pt x="3536464" y="3928863"/>
                  <a:pt x="3623365" y="3988607"/>
                </a:cubicBezTo>
                <a:cubicBezTo>
                  <a:pt x="3638783" y="3991476"/>
                  <a:pt x="3644443" y="3993502"/>
                  <a:pt x="3645161" y="3992335"/>
                </a:cubicBezTo>
                <a:cubicBezTo>
                  <a:pt x="3651900" y="3982164"/>
                  <a:pt x="3658083" y="3971330"/>
                  <a:pt x="3669623" y="3952050"/>
                </a:cubicBezTo>
                <a:lnTo>
                  <a:pt x="3706413" y="3970469"/>
                </a:lnTo>
                <a:lnTo>
                  <a:pt x="3706413" y="4112777"/>
                </a:lnTo>
                <a:lnTo>
                  <a:pt x="3499463" y="3964991"/>
                </a:lnTo>
                <a:cubicBezTo>
                  <a:pt x="3444087" y="3920570"/>
                  <a:pt x="3399487" y="3862025"/>
                  <a:pt x="3355004" y="3805641"/>
                </a:cubicBezTo>
                <a:cubicBezTo>
                  <a:pt x="3329592" y="3773334"/>
                  <a:pt x="3324339" y="3732017"/>
                  <a:pt x="3350639" y="3695270"/>
                </a:cubicBezTo>
                <a:cubicBezTo>
                  <a:pt x="3363817" y="3676592"/>
                  <a:pt x="3380514" y="3669356"/>
                  <a:pt x="3397898" y="3668670"/>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367226" y="2661486"/>
                </a:move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728972" y="3136419"/>
                  <a:pt x="2958854" y="3153527"/>
                  <a:pt x="3189423" y="3180218"/>
                </a:cubicBezTo>
                <a:cubicBezTo>
                  <a:pt x="2893454" y="2996709"/>
                  <a:pt x="2335267" y="2789917"/>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lose/>
                <a:moveTo>
                  <a:pt x="3210311" y="2079941"/>
                </a:moveTo>
                <a:cubicBezTo>
                  <a:pt x="3256248" y="2071316"/>
                  <a:pt x="3282832" y="2083445"/>
                  <a:pt x="3306643" y="2095643"/>
                </a:cubicBezTo>
                <a:cubicBezTo>
                  <a:pt x="3457298" y="2173726"/>
                  <a:pt x="3595565" y="2272144"/>
                  <a:pt x="3675942" y="2418868"/>
                </a:cubicBezTo>
                <a:lnTo>
                  <a:pt x="3706413" y="2484145"/>
                </a:lnTo>
                <a:lnTo>
                  <a:pt x="3706413" y="2627274"/>
                </a:lnTo>
                <a:lnTo>
                  <a:pt x="3681303" y="2546191"/>
                </a:lnTo>
                <a:cubicBezTo>
                  <a:pt x="3633669" y="2400434"/>
                  <a:pt x="3529701" y="2297429"/>
                  <a:pt x="3407314" y="2211574"/>
                </a:cubicBezTo>
                <a:cubicBezTo>
                  <a:pt x="3394822" y="2203428"/>
                  <a:pt x="3390274" y="2202727"/>
                  <a:pt x="3381875" y="2214291"/>
                </a:cubicBezTo>
                <a:cubicBezTo>
                  <a:pt x="3440248" y="2353295"/>
                  <a:pt x="3510385" y="2485252"/>
                  <a:pt x="3584397" y="2615085"/>
                </a:cubicBezTo>
                <a:lnTo>
                  <a:pt x="3706413" y="2824803"/>
                </a:lnTo>
                <a:lnTo>
                  <a:pt x="3706413" y="2949791"/>
                </a:lnTo>
                <a:lnTo>
                  <a:pt x="3298059" y="2192604"/>
                </a:lnTo>
                <a:cubicBezTo>
                  <a:pt x="3309571" y="2371494"/>
                  <a:pt x="3349665" y="2539950"/>
                  <a:pt x="3453791" y="2686289"/>
                </a:cubicBezTo>
                <a:lnTo>
                  <a:pt x="3706413" y="3036627"/>
                </a:lnTo>
                <a:lnTo>
                  <a:pt x="3706413" y="3122698"/>
                </a:lnTo>
                <a:lnTo>
                  <a:pt x="3584914" y="2963314"/>
                </a:lnTo>
                <a:cubicBezTo>
                  <a:pt x="3523540" y="2882503"/>
                  <a:pt x="3462823" y="2801211"/>
                  <a:pt x="3404251" y="2718261"/>
                </a:cubicBezTo>
                <a:cubicBezTo>
                  <a:pt x="3355914" y="2649869"/>
                  <a:pt x="3319635" y="2570229"/>
                  <a:pt x="3291617" y="2490995"/>
                </a:cubicBezTo>
                <a:cubicBezTo>
                  <a:pt x="3258912" y="2398760"/>
                  <a:pt x="3239555" y="2301534"/>
                  <a:pt x="3218538" y="2205701"/>
                </a:cubicBezTo>
                <a:cubicBezTo>
                  <a:pt x="3210690" y="2169382"/>
                  <a:pt x="3196515" y="2083051"/>
                  <a:pt x="3210311" y="2079941"/>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3706413" y="1137947"/>
                </a:moveTo>
                <a:lnTo>
                  <a:pt x="3706413" y="1243206"/>
                </a:lnTo>
                <a:lnTo>
                  <a:pt x="3696802" y="1277693"/>
                </a:lnTo>
                <a:cubicBezTo>
                  <a:pt x="3680907" y="1377402"/>
                  <a:pt x="3652651" y="1477886"/>
                  <a:pt x="3654274" y="1577573"/>
                </a:cubicBezTo>
                <a:cubicBezTo>
                  <a:pt x="3656218" y="1718766"/>
                  <a:pt x="3665324" y="1858888"/>
                  <a:pt x="3690859" y="1995668"/>
                </a:cubicBezTo>
                <a:lnTo>
                  <a:pt x="3706413" y="2066513"/>
                </a:lnTo>
                <a:lnTo>
                  <a:pt x="3706413" y="2262940"/>
                </a:lnTo>
                <a:lnTo>
                  <a:pt x="3657271" y="2111802"/>
                </a:lnTo>
                <a:cubicBezTo>
                  <a:pt x="3602913" y="1902824"/>
                  <a:pt x="3586529" y="1687624"/>
                  <a:pt x="3602351" y="1469850"/>
                </a:cubicBezTo>
                <a:cubicBezTo>
                  <a:pt x="3609765" y="1370484"/>
                  <a:pt x="3619982" y="1243361"/>
                  <a:pt x="3678488" y="1166299"/>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67861" y="1693097"/>
                  <a:pt x="3162162" y="1950423"/>
                  <a:pt x="3160173" y="2233223"/>
                </a:cubicBezTo>
                <a:cubicBezTo>
                  <a:pt x="3159710" y="2318290"/>
                  <a:pt x="3160467" y="2403461"/>
                  <a:pt x="3158785" y="2488422"/>
                </a:cubicBezTo>
                <a:cubicBezTo>
                  <a:pt x="3157064" y="2580754"/>
                  <a:pt x="3152464" y="2674373"/>
                  <a:pt x="3209364" y="2753645"/>
                </a:cubicBezTo>
                <a:cubicBezTo>
                  <a:pt x="3294741" y="2872248"/>
                  <a:pt x="3378737" y="2992575"/>
                  <a:pt x="3471364" y="3105660"/>
                </a:cubicBezTo>
                <a:cubicBezTo>
                  <a:pt x="3522667" y="3168317"/>
                  <a:pt x="3573704" y="3231163"/>
                  <a:pt x="3623977" y="3294563"/>
                </a:cubicBezTo>
                <a:lnTo>
                  <a:pt x="3706413" y="3401612"/>
                </a:lnTo>
                <a:lnTo>
                  <a:pt x="3706413" y="3545638"/>
                </a:lnTo>
                <a:lnTo>
                  <a:pt x="3608502" y="3503365"/>
                </a:lnTo>
                <a:cubicBezTo>
                  <a:pt x="3508306" y="3468520"/>
                  <a:pt x="3402344" y="3454867"/>
                  <a:pt x="3297560" y="3451338"/>
                </a:cubicBezTo>
                <a:cubicBezTo>
                  <a:pt x="3200096" y="3448443"/>
                  <a:pt x="3098687" y="3465792"/>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673305" y="3202887"/>
                  <a:pt x="2945358" y="3236545"/>
                  <a:pt x="3205300" y="3375769"/>
                </a:cubicBezTo>
                <a:cubicBezTo>
                  <a:pt x="3216457" y="3381649"/>
                  <a:pt x="3228116" y="3388802"/>
                  <a:pt x="3240592" y="3390188"/>
                </a:cubicBezTo>
                <a:cubicBezTo>
                  <a:pt x="3356935" y="3405469"/>
                  <a:pt x="3473717" y="3419252"/>
                  <a:pt x="3590446" y="3433644"/>
                </a:cubicBezTo>
                <a:cubicBezTo>
                  <a:pt x="3587550" y="3428171"/>
                  <a:pt x="3585759" y="3420642"/>
                  <a:pt x="3581651" y="3418443"/>
                </a:cubicBezTo>
                <a:cubicBezTo>
                  <a:pt x="3514494" y="3385601"/>
                  <a:pt x="3468935" y="3296248"/>
                  <a:pt x="3371466" y="3338517"/>
                </a:cubicBezTo>
                <a:cubicBezTo>
                  <a:pt x="3362827" y="3342379"/>
                  <a:pt x="3344983" y="3321787"/>
                  <a:pt x="3329835" y="3315870"/>
                </a:cubicBezTo>
                <a:cubicBezTo>
                  <a:pt x="3250433" y="3285961"/>
                  <a:pt x="3173178" y="3249173"/>
                  <a:pt x="3091307" y="3229805"/>
                </a:cubicBez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ubicBezTo>
                  <a:pt x="2479864" y="2611004"/>
                  <a:pt x="2629308" y="2651575"/>
                  <a:pt x="2766163" y="2737145"/>
                </a:cubicBezTo>
                <a:cubicBezTo>
                  <a:pt x="2835451" y="2780619"/>
                  <a:pt x="2910653" y="2816308"/>
                  <a:pt x="2974746" y="2866399"/>
                </a:cubicBezTo>
                <a:cubicBezTo>
                  <a:pt x="3072827" y="2942164"/>
                  <a:pt x="3175565" y="3017411"/>
                  <a:pt x="3252625" y="3111944"/>
                </a:cubicBezTo>
                <a:cubicBezTo>
                  <a:pt x="3296437" y="3165505"/>
                  <a:pt x="3346021" y="3198980"/>
                  <a:pt x="3398162" y="3234826"/>
                </a:cubicBezTo>
                <a:cubicBezTo>
                  <a:pt x="3452356" y="3271772"/>
                  <a:pt x="3510364" y="3303824"/>
                  <a:pt x="3566326" y="3338157"/>
                </a:cubicBezTo>
                <a:cubicBezTo>
                  <a:pt x="3566137" y="3305573"/>
                  <a:pt x="3555890" y="3285945"/>
                  <a:pt x="3542324" y="3269103"/>
                </a:cubicBezTo>
                <a:cubicBezTo>
                  <a:pt x="3482498" y="3195108"/>
                  <a:pt x="3424664" y="3119443"/>
                  <a:pt x="3361463" y="3048843"/>
                </a:cubicBezTo>
                <a:cubicBezTo>
                  <a:pt x="3162306" y="2827002"/>
                  <a:pt x="2961767" y="2606885"/>
                  <a:pt x="2760231" y="2387604"/>
                </a:cubicBez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bg1">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pic>
        <p:nvPicPr>
          <p:cNvPr id="26" name="Graphic 25">
            <a:extLst>
              <a:ext uri="{FF2B5EF4-FFF2-40B4-BE49-F238E27FC236}">
                <a16:creationId xmlns:a16="http://schemas.microsoft.com/office/drawing/2014/main" id="{9A083F98-8E0D-14F8-CA40-D0B5AB8037E2}"/>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411582" y="447749"/>
            <a:ext cx="2330685" cy="1898712"/>
          </a:xfrm>
          <a:prstGeom prst="rect">
            <a:avLst/>
          </a:prstGeom>
        </p:spPr>
      </p:pic>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p:nvPr>
        </p:nvSpPr>
        <p:spPr>
          <a:xfrm>
            <a:off x="3278188" y="2740025"/>
            <a:ext cx="5688012" cy="2028825"/>
          </a:xfrm>
        </p:spPr>
        <p:txBody>
          <a:bodyPr>
            <a:normAutofit/>
          </a:bodyPr>
          <a:lstStyle>
            <a:lvl1pPr marL="0" indent="0" algn="ctr">
              <a:lnSpc>
                <a:spcPct val="100000"/>
              </a:lnSpc>
              <a:spcBef>
                <a:spcPts val="0"/>
              </a:spcBef>
              <a:buNone/>
              <a:defRPr sz="2400"/>
            </a:lvl1pPr>
          </a:lstStyle>
          <a:p>
            <a:pPr lvl="0"/>
            <a:r>
              <a:rPr lang="en-US"/>
              <a:t>Click to edit Master text styles</a:t>
            </a:r>
          </a:p>
        </p:txBody>
      </p:sp>
      <p:sp>
        <p:nvSpPr>
          <p:cNvPr id="2" name="Title 1">
            <a:extLst>
              <a:ext uri="{FF2B5EF4-FFF2-40B4-BE49-F238E27FC236}">
                <a16:creationId xmlns:a16="http://schemas.microsoft.com/office/drawing/2014/main" id="{867817C7-4A09-9188-0BD5-838E3AD61F1A}"/>
              </a:ext>
            </a:extLst>
          </p:cNvPr>
          <p:cNvSpPr>
            <a:spLocks noGrp="1"/>
          </p:cNvSpPr>
          <p:nvPr>
            <p:ph type="title"/>
          </p:nvPr>
        </p:nvSpPr>
        <p:spPr>
          <a:xfrm>
            <a:off x="838200" y="1901952"/>
            <a:ext cx="10515600" cy="466344"/>
          </a:xfrm>
        </p:spPr>
        <p:txBody>
          <a:bodyPr/>
          <a:lstStyle>
            <a:lvl1pPr algn="ctr">
              <a:defRPr sz="2400" cap="all" baseline="0">
                <a:latin typeface="Gill Sans Nova" panose="020B0602020104020203" pitchFamily="34" charset="0"/>
              </a:defRPr>
            </a:lvl1pPr>
          </a:lstStyle>
          <a:p>
            <a:r>
              <a:rPr lang="en-US"/>
              <a:t>Click to edit Master title style</a:t>
            </a:r>
            <a:endParaRPr lang="en-US" dirty="0"/>
          </a:p>
        </p:txBody>
      </p:sp>
      <p:sp>
        <p:nvSpPr>
          <p:cNvPr id="22" name="Freeform: Shape 21">
            <a:extLst>
              <a:ext uri="{FF2B5EF4-FFF2-40B4-BE49-F238E27FC236}">
                <a16:creationId xmlns:a16="http://schemas.microsoft.com/office/drawing/2014/main" id="{83712F38-4391-A499-56E2-8F095A506D08}"/>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AA6350AA-EC6F-8D22-E7C8-E49FBD7689EB}"/>
              </a:ext>
            </a:extLst>
          </p:cNvPr>
          <p:cNvSpPr/>
          <p:nvPr userDrawn="1"/>
        </p:nvSpPr>
        <p:spPr>
          <a:xfrm>
            <a:off x="2032253" y="592989"/>
            <a:ext cx="8339975" cy="5016456"/>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339975" h="5016456">
                <a:moveTo>
                  <a:pt x="3848638" y="256"/>
                </a:moveTo>
                <a:cubicBezTo>
                  <a:pt x="4570927" y="7508"/>
                  <a:pt x="5235778" y="169337"/>
                  <a:pt x="5854939" y="453958"/>
                </a:cubicBezTo>
                <a:cubicBezTo>
                  <a:pt x="6501988" y="751448"/>
                  <a:pt x="7048323" y="1162477"/>
                  <a:pt x="7528125" y="1647586"/>
                </a:cubicBezTo>
                <a:cubicBezTo>
                  <a:pt x="7683482" y="1804666"/>
                  <a:pt x="7835477" y="1964795"/>
                  <a:pt x="7964917" y="2141444"/>
                </a:cubicBezTo>
                <a:cubicBezTo>
                  <a:pt x="8291332" y="2586851"/>
                  <a:pt x="8426919" y="3084911"/>
                  <a:pt x="8282443" y="3652263"/>
                </a:cubicBezTo>
                <a:cubicBezTo>
                  <a:pt x="8184226" y="4038024"/>
                  <a:pt x="7971744" y="4372053"/>
                  <a:pt x="7614819" y="4625329"/>
                </a:cubicBezTo>
                <a:cubicBezTo>
                  <a:pt x="7196329" y="4922350"/>
                  <a:pt x="6753706" y="4984477"/>
                  <a:pt x="6295036" y="4840094"/>
                </a:cubicBezTo>
                <a:cubicBezTo>
                  <a:pt x="6141710" y="4791809"/>
                  <a:pt x="6009670" y="4711390"/>
                  <a:pt x="5873978" y="4635681"/>
                </a:cubicBezTo>
                <a:cubicBezTo>
                  <a:pt x="5580727" y="4471947"/>
                  <a:pt x="5266011" y="4351689"/>
                  <a:pt x="4908200" y="4320645"/>
                </a:cubicBezTo>
                <a:cubicBezTo>
                  <a:pt x="4606973" y="4294394"/>
                  <a:pt x="4308924" y="4341330"/>
                  <a:pt x="4012453" y="4430992"/>
                </a:cubicBezTo>
                <a:cubicBezTo>
                  <a:pt x="3681382" y="4531125"/>
                  <a:pt x="3492158" y="4613858"/>
                  <a:pt x="3293564" y="4694916"/>
                </a:cubicBezTo>
                <a:cubicBezTo>
                  <a:pt x="3072864" y="4785027"/>
                  <a:pt x="1763329" y="5319409"/>
                  <a:pt x="900660" y="4775642"/>
                </a:cubicBezTo>
                <a:cubicBezTo>
                  <a:pt x="668340" y="4629189"/>
                  <a:pt x="505436" y="4428533"/>
                  <a:pt x="464143" y="4374943"/>
                </a:cubicBezTo>
                <a:cubicBezTo>
                  <a:pt x="281748" y="4138098"/>
                  <a:pt x="171990" y="3867355"/>
                  <a:pt x="100508" y="3580002"/>
                </a:cubicBezTo>
                <a:cubicBezTo>
                  <a:pt x="19663" y="3254689"/>
                  <a:pt x="-6201" y="2919423"/>
                  <a:pt x="1210" y="2578945"/>
                </a:cubicBezTo>
                <a:cubicBezTo>
                  <a:pt x="10675" y="2138785"/>
                  <a:pt x="197522" y="1745167"/>
                  <a:pt x="500797" y="1384103"/>
                </a:cubicBezTo>
                <a:cubicBezTo>
                  <a:pt x="730656" y="1110427"/>
                  <a:pt x="1007021" y="882615"/>
                  <a:pt x="1318314" y="689794"/>
                </a:cubicBezTo>
                <a:cubicBezTo>
                  <a:pt x="1444924" y="611408"/>
                  <a:pt x="1573572" y="537328"/>
                  <a:pt x="1708401" y="472905"/>
                </a:cubicBezTo>
                <a:cubicBezTo>
                  <a:pt x="2394802" y="145037"/>
                  <a:pt x="3108888" y="-7126"/>
                  <a:pt x="3848638" y="256"/>
                </a:cubicBezTo>
                <a:close/>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426055699"/>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alt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943F013D-932D-1E7D-D22E-294313461200}"/>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10515600"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8015746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am x4">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8" name="Freeform: Shape 27">
            <a:extLst>
              <a:ext uri="{FF2B5EF4-FFF2-40B4-BE49-F238E27FC236}">
                <a16:creationId xmlns:a16="http://schemas.microsoft.com/office/drawing/2014/main" id="{B1BA04E2-C77D-D0F1-EC03-2F832DFA5498}"/>
              </a:ext>
            </a:extLst>
          </p:cNvPr>
          <p:cNvSpPr>
            <a:spLocks/>
          </p:cNvSpPr>
          <p:nvPr userDrawn="1"/>
        </p:nvSpPr>
        <p:spPr>
          <a:xfrm>
            <a:off x="0" y="1641237"/>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3"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1"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anchor="b">
            <a:noAutofit/>
          </a:bodyPr>
          <a:lstStyle>
            <a:lvl1pPr marL="0" indent="0" algn="ctr">
              <a:lnSpc>
                <a:spcPct val="100000"/>
              </a:lnSpc>
              <a:spcBef>
                <a:spcPts val="0"/>
              </a:spcBef>
              <a:buNone/>
              <a:defRPr sz="1800" cap="all" baseline="0">
                <a:latin typeface="Gill Sans Nova" panose="020B0602020104020203" pitchFamily="34" charset="0"/>
              </a:defRPr>
            </a:lvl1pPr>
          </a:lstStyle>
          <a:p>
            <a:pPr lvl="0"/>
            <a:r>
              <a:rPr lang="en-US"/>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anchor="t">
            <a:noAutofit/>
          </a:bodyPr>
          <a:lstStyle>
            <a:lvl1pPr marL="0" indent="0" algn="ctr">
              <a:lnSpc>
                <a:spcPct val="100000"/>
              </a:lnSpc>
              <a:spcBef>
                <a:spcPts val="0"/>
              </a:spcBef>
              <a:buNone/>
              <a:defRPr sz="1800" cap="none" baseline="0"/>
            </a:lvl1pPr>
          </a:lstStyle>
          <a:p>
            <a:pPr lvl="0"/>
            <a:r>
              <a:rPr lang="en-US" dirty="0"/>
              <a:t>click to edit master text styles</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18" name="Freeform: Shape 17">
            <a:extLst>
              <a:ext uri="{FF2B5EF4-FFF2-40B4-BE49-F238E27FC236}">
                <a16:creationId xmlns:a16="http://schemas.microsoft.com/office/drawing/2014/main" id="{F0A8F0DB-3D3D-DC0F-84AC-4386B58AD6E5}"/>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665575562"/>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icture with Caption alt">
    <p:bg>
      <p:bgPr>
        <a:solidFill>
          <a:schemeClr val="bg2"/>
        </a:solid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8430A716-DF40-A710-4FC7-CCCA4BD957F8}"/>
              </a:ext>
            </a:extLst>
          </p:cNvPr>
          <p:cNvSpPr/>
          <p:nvPr userDrawn="1"/>
        </p:nvSpPr>
        <p:spPr>
          <a:xfrm>
            <a:off x="6323595" y="0"/>
            <a:ext cx="5868404" cy="6164034"/>
          </a:xfrm>
          <a:custGeom>
            <a:avLst/>
            <a:gdLst>
              <a:gd name="connsiteX0" fmla="*/ 12513 w 5868404"/>
              <a:gd name="connsiteY0" fmla="*/ 0 h 6164034"/>
              <a:gd name="connsiteX1" fmla="*/ 4439184 w 5868404"/>
              <a:gd name="connsiteY1" fmla="*/ 0 h 6164034"/>
              <a:gd name="connsiteX2" fmla="*/ 4449003 w 5868404"/>
              <a:gd name="connsiteY2" fmla="*/ 15092 h 6164034"/>
              <a:gd name="connsiteX3" fmla="*/ 5223238 w 5868404"/>
              <a:gd name="connsiteY3" fmla="*/ 739839 h 6164034"/>
              <a:gd name="connsiteX4" fmla="*/ 5836159 w 5868404"/>
              <a:gd name="connsiteY4" fmla="*/ 1102187 h 6164034"/>
              <a:gd name="connsiteX5" fmla="*/ 5868404 w 5868404"/>
              <a:gd name="connsiteY5" fmla="*/ 1119251 h 6164034"/>
              <a:gd name="connsiteX6" fmla="*/ 5868404 w 5868404"/>
              <a:gd name="connsiteY6" fmla="*/ 6067695 h 6164034"/>
              <a:gd name="connsiteX7" fmla="*/ 5685224 w 5868404"/>
              <a:gd name="connsiteY7" fmla="*/ 6111753 h 6164034"/>
              <a:gd name="connsiteX8" fmla="*/ 5084251 w 5868404"/>
              <a:gd name="connsiteY8" fmla="*/ 6163884 h 6164034"/>
              <a:gd name="connsiteX9" fmla="*/ 3836104 w 5868404"/>
              <a:gd name="connsiteY9" fmla="*/ 5943053 h 6164034"/>
              <a:gd name="connsiteX10" fmla="*/ 3344911 w 5868404"/>
              <a:gd name="connsiteY10" fmla="*/ 5752757 h 6164034"/>
              <a:gd name="connsiteX11" fmla="*/ 1304345 w 5868404"/>
              <a:gd name="connsiteY11" fmla="*/ 4176227 h 6164034"/>
              <a:gd name="connsiteX12" fmla="*/ 209588 w 5868404"/>
              <a:gd name="connsiteY12" fmla="*/ 2032696 h 6164034"/>
              <a:gd name="connsiteX13" fmla="*/ 2035 w 5868404"/>
              <a:gd name="connsiteY13" fmla="*/ 234989 h 616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8404" h="6164034">
                <a:moveTo>
                  <a:pt x="12513" y="0"/>
                </a:moveTo>
                <a:lnTo>
                  <a:pt x="4439184" y="0"/>
                </a:lnTo>
                <a:lnTo>
                  <a:pt x="4449003" y="15092"/>
                </a:lnTo>
                <a:cubicBezTo>
                  <a:pt x="4651567" y="305845"/>
                  <a:pt x="4918507" y="539411"/>
                  <a:pt x="5223238" y="739839"/>
                </a:cubicBezTo>
                <a:cubicBezTo>
                  <a:pt x="5478465" y="907701"/>
                  <a:pt x="5664764" y="1010975"/>
                  <a:pt x="5836159" y="1102187"/>
                </a:cubicBezTo>
                <a:lnTo>
                  <a:pt x="5868404" y="1119251"/>
                </a:lnTo>
                <a:lnTo>
                  <a:pt x="5868404" y="6067695"/>
                </a:lnTo>
                <a:lnTo>
                  <a:pt x="5685224" y="6111753"/>
                </a:lnTo>
                <a:cubicBezTo>
                  <a:pt x="5494197" y="6149567"/>
                  <a:pt x="5293292" y="6165797"/>
                  <a:pt x="5084251" y="6163884"/>
                </a:cubicBezTo>
                <a:cubicBezTo>
                  <a:pt x="4661736" y="6160033"/>
                  <a:pt x="4246092" y="6080257"/>
                  <a:pt x="3836104" y="5943053"/>
                </a:cubicBezTo>
                <a:cubicBezTo>
                  <a:pt x="3669389" y="5887220"/>
                  <a:pt x="3505068" y="5826356"/>
                  <a:pt x="3344911" y="5752757"/>
                </a:cubicBezTo>
                <a:cubicBezTo>
                  <a:pt x="2529656" y="5377996"/>
                  <a:pt x="1853875" y="4847882"/>
                  <a:pt x="1304345" y="4176227"/>
                </a:cubicBezTo>
                <a:cubicBezTo>
                  <a:pt x="767829" y="3520395"/>
                  <a:pt x="415519" y="2801547"/>
                  <a:pt x="209588" y="2032696"/>
                </a:cubicBezTo>
                <a:cubicBezTo>
                  <a:pt x="48218" y="1430059"/>
                  <a:pt x="-12290" y="831033"/>
                  <a:pt x="2035" y="234989"/>
                </a:cubicBezTo>
                <a:close/>
              </a:path>
            </a:pathLst>
          </a:custGeom>
          <a:solidFill>
            <a:schemeClr val="accent5">
              <a:alpha val="86000"/>
            </a:schemeClr>
          </a:solidFill>
          <a:ln w="34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
        <p:nvSpPr>
          <p:cNvPr id="48" name="Freeform: Shape 47">
            <a:extLst>
              <a:ext uri="{FF2B5EF4-FFF2-40B4-BE49-F238E27FC236}">
                <a16:creationId xmlns:a16="http://schemas.microsoft.com/office/drawing/2014/main" id="{EACA9FF1-6A56-9028-20F7-293A5DAC2547}"/>
              </a:ext>
            </a:extLst>
          </p:cNvPr>
          <p:cNvSpPr/>
          <p:nvPr userDrawn="1"/>
        </p:nvSpPr>
        <p:spPr>
          <a:xfrm>
            <a:off x="5964144" y="640336"/>
            <a:ext cx="6243203" cy="5137129"/>
          </a:xfrm>
          <a:custGeom>
            <a:avLst/>
            <a:gdLst>
              <a:gd name="connsiteX0" fmla="*/ 4889012 w 6277387"/>
              <a:gd name="connsiteY0" fmla="*/ 662 h 5139475"/>
              <a:gd name="connsiteX1" fmla="*/ 5445687 w 6277387"/>
              <a:gd name="connsiteY1" fmla="*/ 20567 h 5139475"/>
              <a:gd name="connsiteX2" fmla="*/ 6007952 w 6277387"/>
              <a:gd name="connsiteY2" fmla="*/ 99852 h 5139475"/>
              <a:gd name="connsiteX3" fmla="*/ 6277387 w 6277387"/>
              <a:gd name="connsiteY3" fmla="*/ 161058 h 5139475"/>
              <a:gd name="connsiteX4" fmla="*/ 6277387 w 6277387"/>
              <a:gd name="connsiteY4" fmla="*/ 5139475 h 5139475"/>
              <a:gd name="connsiteX5" fmla="*/ 6189863 w 6277387"/>
              <a:gd name="connsiteY5" fmla="*/ 5129509 h 5139475"/>
              <a:gd name="connsiteX6" fmla="*/ 4906960 w 6277387"/>
              <a:gd name="connsiteY6" fmla="*/ 4685637 h 5139475"/>
              <a:gd name="connsiteX7" fmla="*/ 4226890 w 6277387"/>
              <a:gd name="connsiteY7" fmla="*/ 4354477 h 5139475"/>
              <a:gd name="connsiteX8" fmla="*/ 3327755 w 6277387"/>
              <a:gd name="connsiteY8" fmla="*/ 4156387 h 5139475"/>
              <a:gd name="connsiteX9" fmla="*/ 2255512 w 6277387"/>
              <a:gd name="connsiteY9" fmla="*/ 4368944 h 5139475"/>
              <a:gd name="connsiteX10" fmla="*/ 1772151 w 6277387"/>
              <a:gd name="connsiteY10" fmla="*/ 4527459 h 5139475"/>
              <a:gd name="connsiteX11" fmla="*/ 459735 w 6277387"/>
              <a:gd name="connsiteY11" fmla="*/ 4184363 h 5139475"/>
              <a:gd name="connsiteX12" fmla="*/ 608 w 6277387"/>
              <a:gd name="connsiteY12" fmla="*/ 3162067 h 5139475"/>
              <a:gd name="connsiteX13" fmla="*/ 686493 w 6277387"/>
              <a:gd name="connsiteY13" fmla="*/ 1710481 h 5139475"/>
              <a:gd name="connsiteX14" fmla="*/ 1254673 w 6277387"/>
              <a:gd name="connsiteY14" fmla="*/ 1269348 h 5139475"/>
              <a:gd name="connsiteX15" fmla="*/ 3265771 w 6277387"/>
              <a:gd name="connsiteY15" fmla="*/ 265022 h 5139475"/>
              <a:gd name="connsiteX16" fmla="*/ 4889012 w 6277387"/>
              <a:gd name="connsiteY16" fmla="*/ 662 h 5139475"/>
              <a:gd name="connsiteX0" fmla="*/ 6277387 w 6368827"/>
              <a:gd name="connsiteY0" fmla="*/ 161058 h 5139475"/>
              <a:gd name="connsiteX1" fmla="*/ 6277387 w 6368827"/>
              <a:gd name="connsiteY1" fmla="*/ 5139475 h 5139475"/>
              <a:gd name="connsiteX2" fmla="*/ 6189863 w 6368827"/>
              <a:gd name="connsiteY2" fmla="*/ 5129509 h 5139475"/>
              <a:gd name="connsiteX3" fmla="*/ 4906960 w 6368827"/>
              <a:gd name="connsiteY3" fmla="*/ 4685637 h 5139475"/>
              <a:gd name="connsiteX4" fmla="*/ 4226890 w 6368827"/>
              <a:gd name="connsiteY4" fmla="*/ 4354477 h 5139475"/>
              <a:gd name="connsiteX5" fmla="*/ 3327755 w 6368827"/>
              <a:gd name="connsiteY5" fmla="*/ 4156387 h 5139475"/>
              <a:gd name="connsiteX6" fmla="*/ 2255512 w 6368827"/>
              <a:gd name="connsiteY6" fmla="*/ 4368944 h 5139475"/>
              <a:gd name="connsiteX7" fmla="*/ 1772151 w 6368827"/>
              <a:gd name="connsiteY7" fmla="*/ 4527459 h 5139475"/>
              <a:gd name="connsiteX8" fmla="*/ 459735 w 6368827"/>
              <a:gd name="connsiteY8" fmla="*/ 4184363 h 5139475"/>
              <a:gd name="connsiteX9" fmla="*/ 608 w 6368827"/>
              <a:gd name="connsiteY9" fmla="*/ 3162067 h 5139475"/>
              <a:gd name="connsiteX10" fmla="*/ 686493 w 6368827"/>
              <a:gd name="connsiteY10" fmla="*/ 1710481 h 5139475"/>
              <a:gd name="connsiteX11" fmla="*/ 1254673 w 6368827"/>
              <a:gd name="connsiteY11" fmla="*/ 1269348 h 5139475"/>
              <a:gd name="connsiteX12" fmla="*/ 3265771 w 6368827"/>
              <a:gd name="connsiteY12" fmla="*/ 265022 h 5139475"/>
              <a:gd name="connsiteX13" fmla="*/ 4889012 w 6368827"/>
              <a:gd name="connsiteY13" fmla="*/ 662 h 5139475"/>
              <a:gd name="connsiteX14" fmla="*/ 5445687 w 6368827"/>
              <a:gd name="connsiteY14" fmla="*/ 20567 h 5139475"/>
              <a:gd name="connsiteX15" fmla="*/ 6007952 w 6368827"/>
              <a:gd name="connsiteY15" fmla="*/ 99852 h 5139475"/>
              <a:gd name="connsiteX16" fmla="*/ 6368827 w 6368827"/>
              <a:gd name="connsiteY16" fmla="*/ 252498 h 5139475"/>
              <a:gd name="connsiteX0" fmla="*/ 6277387 w 6368827"/>
              <a:gd name="connsiteY0" fmla="*/ 5139475 h 5139475"/>
              <a:gd name="connsiteX1" fmla="*/ 6189863 w 6368827"/>
              <a:gd name="connsiteY1" fmla="*/ 5129509 h 5139475"/>
              <a:gd name="connsiteX2" fmla="*/ 4906960 w 6368827"/>
              <a:gd name="connsiteY2" fmla="*/ 4685637 h 5139475"/>
              <a:gd name="connsiteX3" fmla="*/ 4226890 w 6368827"/>
              <a:gd name="connsiteY3" fmla="*/ 4354477 h 5139475"/>
              <a:gd name="connsiteX4" fmla="*/ 3327755 w 6368827"/>
              <a:gd name="connsiteY4" fmla="*/ 4156387 h 5139475"/>
              <a:gd name="connsiteX5" fmla="*/ 2255512 w 6368827"/>
              <a:gd name="connsiteY5" fmla="*/ 4368944 h 5139475"/>
              <a:gd name="connsiteX6" fmla="*/ 1772151 w 6368827"/>
              <a:gd name="connsiteY6" fmla="*/ 4527459 h 5139475"/>
              <a:gd name="connsiteX7" fmla="*/ 459735 w 6368827"/>
              <a:gd name="connsiteY7" fmla="*/ 4184363 h 5139475"/>
              <a:gd name="connsiteX8" fmla="*/ 608 w 6368827"/>
              <a:gd name="connsiteY8" fmla="*/ 3162067 h 5139475"/>
              <a:gd name="connsiteX9" fmla="*/ 686493 w 6368827"/>
              <a:gd name="connsiteY9" fmla="*/ 1710481 h 5139475"/>
              <a:gd name="connsiteX10" fmla="*/ 1254673 w 6368827"/>
              <a:gd name="connsiteY10" fmla="*/ 1269348 h 5139475"/>
              <a:gd name="connsiteX11" fmla="*/ 3265771 w 6368827"/>
              <a:gd name="connsiteY11" fmla="*/ 265022 h 5139475"/>
              <a:gd name="connsiteX12" fmla="*/ 4889012 w 6368827"/>
              <a:gd name="connsiteY12" fmla="*/ 662 h 5139475"/>
              <a:gd name="connsiteX13" fmla="*/ 5445687 w 6368827"/>
              <a:gd name="connsiteY13" fmla="*/ 20567 h 5139475"/>
              <a:gd name="connsiteX14" fmla="*/ 6007952 w 6368827"/>
              <a:gd name="connsiteY14" fmla="*/ 99852 h 5139475"/>
              <a:gd name="connsiteX15" fmla="*/ 6368827 w 6368827"/>
              <a:gd name="connsiteY15" fmla="*/ 252498 h 5139475"/>
              <a:gd name="connsiteX0" fmla="*/ 6189863 w 6368827"/>
              <a:gd name="connsiteY0" fmla="*/ 5129509 h 5129509"/>
              <a:gd name="connsiteX1" fmla="*/ 4906960 w 6368827"/>
              <a:gd name="connsiteY1" fmla="*/ 4685637 h 5129509"/>
              <a:gd name="connsiteX2" fmla="*/ 4226890 w 6368827"/>
              <a:gd name="connsiteY2" fmla="*/ 4354477 h 5129509"/>
              <a:gd name="connsiteX3" fmla="*/ 3327755 w 6368827"/>
              <a:gd name="connsiteY3" fmla="*/ 4156387 h 5129509"/>
              <a:gd name="connsiteX4" fmla="*/ 2255512 w 6368827"/>
              <a:gd name="connsiteY4" fmla="*/ 4368944 h 5129509"/>
              <a:gd name="connsiteX5" fmla="*/ 1772151 w 6368827"/>
              <a:gd name="connsiteY5" fmla="*/ 4527459 h 5129509"/>
              <a:gd name="connsiteX6" fmla="*/ 459735 w 6368827"/>
              <a:gd name="connsiteY6" fmla="*/ 4184363 h 5129509"/>
              <a:gd name="connsiteX7" fmla="*/ 608 w 6368827"/>
              <a:gd name="connsiteY7" fmla="*/ 3162067 h 5129509"/>
              <a:gd name="connsiteX8" fmla="*/ 686493 w 6368827"/>
              <a:gd name="connsiteY8" fmla="*/ 1710481 h 5129509"/>
              <a:gd name="connsiteX9" fmla="*/ 1254673 w 6368827"/>
              <a:gd name="connsiteY9" fmla="*/ 1269348 h 5129509"/>
              <a:gd name="connsiteX10" fmla="*/ 3265771 w 6368827"/>
              <a:gd name="connsiteY10" fmla="*/ 265022 h 5129509"/>
              <a:gd name="connsiteX11" fmla="*/ 4889012 w 6368827"/>
              <a:gd name="connsiteY11" fmla="*/ 662 h 5129509"/>
              <a:gd name="connsiteX12" fmla="*/ 5445687 w 6368827"/>
              <a:gd name="connsiteY12" fmla="*/ 20567 h 5129509"/>
              <a:gd name="connsiteX13" fmla="*/ 6007952 w 6368827"/>
              <a:gd name="connsiteY13" fmla="*/ 99852 h 5129509"/>
              <a:gd name="connsiteX14" fmla="*/ 6368827 w 6368827"/>
              <a:gd name="connsiteY14" fmla="*/ 252498 h 5129509"/>
              <a:gd name="connsiteX0" fmla="*/ 6189863 w 6189863"/>
              <a:gd name="connsiteY0" fmla="*/ 5129509 h 5129509"/>
              <a:gd name="connsiteX1" fmla="*/ 4906960 w 6189863"/>
              <a:gd name="connsiteY1" fmla="*/ 4685637 h 5129509"/>
              <a:gd name="connsiteX2" fmla="*/ 4226890 w 6189863"/>
              <a:gd name="connsiteY2" fmla="*/ 4354477 h 5129509"/>
              <a:gd name="connsiteX3" fmla="*/ 3327755 w 6189863"/>
              <a:gd name="connsiteY3" fmla="*/ 4156387 h 5129509"/>
              <a:gd name="connsiteX4" fmla="*/ 2255512 w 6189863"/>
              <a:gd name="connsiteY4" fmla="*/ 4368944 h 5129509"/>
              <a:gd name="connsiteX5" fmla="*/ 1772151 w 6189863"/>
              <a:gd name="connsiteY5" fmla="*/ 4527459 h 5129509"/>
              <a:gd name="connsiteX6" fmla="*/ 459735 w 6189863"/>
              <a:gd name="connsiteY6" fmla="*/ 4184363 h 5129509"/>
              <a:gd name="connsiteX7" fmla="*/ 608 w 6189863"/>
              <a:gd name="connsiteY7" fmla="*/ 3162067 h 5129509"/>
              <a:gd name="connsiteX8" fmla="*/ 686493 w 6189863"/>
              <a:gd name="connsiteY8" fmla="*/ 1710481 h 5129509"/>
              <a:gd name="connsiteX9" fmla="*/ 1254673 w 6189863"/>
              <a:gd name="connsiteY9" fmla="*/ 1269348 h 5129509"/>
              <a:gd name="connsiteX10" fmla="*/ 3265771 w 6189863"/>
              <a:gd name="connsiteY10" fmla="*/ 265022 h 5129509"/>
              <a:gd name="connsiteX11" fmla="*/ 4889012 w 6189863"/>
              <a:gd name="connsiteY11" fmla="*/ 662 h 5129509"/>
              <a:gd name="connsiteX12" fmla="*/ 5445687 w 6189863"/>
              <a:gd name="connsiteY12" fmla="*/ 20567 h 5129509"/>
              <a:gd name="connsiteX13" fmla="*/ 6007952 w 6189863"/>
              <a:gd name="connsiteY13" fmla="*/ 99852 h 5129509"/>
              <a:gd name="connsiteX0" fmla="*/ 6220343 w 6220343"/>
              <a:gd name="connsiteY0" fmla="*/ 5133319 h 5133319"/>
              <a:gd name="connsiteX1" fmla="*/ 4906960 w 6220343"/>
              <a:gd name="connsiteY1" fmla="*/ 4685637 h 5133319"/>
              <a:gd name="connsiteX2" fmla="*/ 4226890 w 6220343"/>
              <a:gd name="connsiteY2" fmla="*/ 4354477 h 5133319"/>
              <a:gd name="connsiteX3" fmla="*/ 3327755 w 6220343"/>
              <a:gd name="connsiteY3" fmla="*/ 4156387 h 5133319"/>
              <a:gd name="connsiteX4" fmla="*/ 2255512 w 6220343"/>
              <a:gd name="connsiteY4" fmla="*/ 4368944 h 5133319"/>
              <a:gd name="connsiteX5" fmla="*/ 1772151 w 6220343"/>
              <a:gd name="connsiteY5" fmla="*/ 4527459 h 5133319"/>
              <a:gd name="connsiteX6" fmla="*/ 459735 w 6220343"/>
              <a:gd name="connsiteY6" fmla="*/ 4184363 h 5133319"/>
              <a:gd name="connsiteX7" fmla="*/ 608 w 6220343"/>
              <a:gd name="connsiteY7" fmla="*/ 3162067 h 5133319"/>
              <a:gd name="connsiteX8" fmla="*/ 686493 w 6220343"/>
              <a:gd name="connsiteY8" fmla="*/ 1710481 h 5133319"/>
              <a:gd name="connsiteX9" fmla="*/ 1254673 w 6220343"/>
              <a:gd name="connsiteY9" fmla="*/ 1269348 h 5133319"/>
              <a:gd name="connsiteX10" fmla="*/ 3265771 w 6220343"/>
              <a:gd name="connsiteY10" fmla="*/ 265022 h 5133319"/>
              <a:gd name="connsiteX11" fmla="*/ 4889012 w 6220343"/>
              <a:gd name="connsiteY11" fmla="*/ 662 h 5133319"/>
              <a:gd name="connsiteX12" fmla="*/ 5445687 w 6220343"/>
              <a:gd name="connsiteY12" fmla="*/ 20567 h 5133319"/>
              <a:gd name="connsiteX13" fmla="*/ 6007952 w 6220343"/>
              <a:gd name="connsiteY13" fmla="*/ 99852 h 5133319"/>
              <a:gd name="connsiteX0" fmla="*/ 6243203 w 6243203"/>
              <a:gd name="connsiteY0" fmla="*/ 5137129 h 5137129"/>
              <a:gd name="connsiteX1" fmla="*/ 4906960 w 6243203"/>
              <a:gd name="connsiteY1" fmla="*/ 4685637 h 5137129"/>
              <a:gd name="connsiteX2" fmla="*/ 4226890 w 6243203"/>
              <a:gd name="connsiteY2" fmla="*/ 4354477 h 5137129"/>
              <a:gd name="connsiteX3" fmla="*/ 3327755 w 6243203"/>
              <a:gd name="connsiteY3" fmla="*/ 4156387 h 5137129"/>
              <a:gd name="connsiteX4" fmla="*/ 2255512 w 6243203"/>
              <a:gd name="connsiteY4" fmla="*/ 4368944 h 5137129"/>
              <a:gd name="connsiteX5" fmla="*/ 1772151 w 6243203"/>
              <a:gd name="connsiteY5" fmla="*/ 4527459 h 5137129"/>
              <a:gd name="connsiteX6" fmla="*/ 459735 w 6243203"/>
              <a:gd name="connsiteY6" fmla="*/ 4184363 h 5137129"/>
              <a:gd name="connsiteX7" fmla="*/ 608 w 6243203"/>
              <a:gd name="connsiteY7" fmla="*/ 3162067 h 5137129"/>
              <a:gd name="connsiteX8" fmla="*/ 686493 w 6243203"/>
              <a:gd name="connsiteY8" fmla="*/ 1710481 h 5137129"/>
              <a:gd name="connsiteX9" fmla="*/ 1254673 w 6243203"/>
              <a:gd name="connsiteY9" fmla="*/ 1269348 h 5137129"/>
              <a:gd name="connsiteX10" fmla="*/ 3265771 w 6243203"/>
              <a:gd name="connsiteY10" fmla="*/ 265022 h 5137129"/>
              <a:gd name="connsiteX11" fmla="*/ 4889012 w 6243203"/>
              <a:gd name="connsiteY11" fmla="*/ 662 h 5137129"/>
              <a:gd name="connsiteX12" fmla="*/ 5445687 w 6243203"/>
              <a:gd name="connsiteY12" fmla="*/ 20567 h 5137129"/>
              <a:gd name="connsiteX13" fmla="*/ 6007952 w 6243203"/>
              <a:gd name="connsiteY13" fmla="*/ 99852 h 51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3203" h="5137129">
                <a:moveTo>
                  <a:pt x="6243203" y="5137129"/>
                </a:moveTo>
                <a:cubicBezTo>
                  <a:pt x="5616824" y="5044500"/>
                  <a:pt x="5243012" y="4816079"/>
                  <a:pt x="4906960" y="4685637"/>
                </a:cubicBezTo>
                <a:cubicBezTo>
                  <a:pt x="4570908" y="4555195"/>
                  <a:pt x="4545156" y="4485964"/>
                  <a:pt x="4226890" y="4354477"/>
                </a:cubicBezTo>
                <a:cubicBezTo>
                  <a:pt x="3941888" y="4236738"/>
                  <a:pt x="3645130" y="4160793"/>
                  <a:pt x="3327755" y="4156387"/>
                </a:cubicBezTo>
                <a:cubicBezTo>
                  <a:pt x="2950795" y="4151018"/>
                  <a:pt x="2597217" y="4237561"/>
                  <a:pt x="2255512" y="4368944"/>
                </a:cubicBezTo>
                <a:cubicBezTo>
                  <a:pt x="2097412" y="4429682"/>
                  <a:pt x="1941970" y="4495413"/>
                  <a:pt x="1772151" y="4527459"/>
                </a:cubicBezTo>
                <a:cubicBezTo>
                  <a:pt x="1264158" y="4623269"/>
                  <a:pt x="821661" y="4517923"/>
                  <a:pt x="459735" y="4184363"/>
                </a:cubicBezTo>
                <a:cubicBezTo>
                  <a:pt x="151042" y="3899922"/>
                  <a:pt x="10681" y="3550667"/>
                  <a:pt x="608" y="3162067"/>
                </a:cubicBezTo>
                <a:cubicBezTo>
                  <a:pt x="-14234" y="2590537"/>
                  <a:pt x="243808" y="2115100"/>
                  <a:pt x="686493" y="1710481"/>
                </a:cubicBezTo>
                <a:cubicBezTo>
                  <a:pt x="862046" y="1550006"/>
                  <a:pt x="1056985" y="1408011"/>
                  <a:pt x="1254673" y="1269348"/>
                </a:cubicBezTo>
                <a:cubicBezTo>
                  <a:pt x="1865209" y="841116"/>
                  <a:pt x="2526920" y="492284"/>
                  <a:pt x="3265771" y="265022"/>
                </a:cubicBezTo>
                <a:cubicBezTo>
                  <a:pt x="3796018" y="101956"/>
                  <a:pt x="4336451" y="9282"/>
                  <a:pt x="4889012" y="662"/>
                </a:cubicBezTo>
                <a:cubicBezTo>
                  <a:pt x="5073199" y="-2211"/>
                  <a:pt x="5258733" y="4255"/>
                  <a:pt x="5445687" y="20567"/>
                </a:cubicBezTo>
                <a:cubicBezTo>
                  <a:pt x="5637159" y="37284"/>
                  <a:pt x="5824611" y="63631"/>
                  <a:pt x="6007952" y="9985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2" name="Picture Placeholder 41">
            <a:extLst>
              <a:ext uri="{FF2B5EF4-FFF2-40B4-BE49-F238E27FC236}">
                <a16:creationId xmlns:a16="http://schemas.microsoft.com/office/drawing/2014/main" id="{B453377C-B4A0-8E9A-D4DC-D42364826344}"/>
              </a:ext>
            </a:extLst>
          </p:cNvPr>
          <p:cNvSpPr>
            <a:spLocks noGrp="1"/>
          </p:cNvSpPr>
          <p:nvPr>
            <p:ph type="pic" idx="1"/>
          </p:nvPr>
        </p:nvSpPr>
        <p:spPr>
          <a:xfrm>
            <a:off x="6646264" y="0"/>
            <a:ext cx="5545736" cy="6063092"/>
          </a:xfrm>
          <a:custGeom>
            <a:avLst/>
            <a:gdLst>
              <a:gd name="connsiteX0" fmla="*/ 3355090 w 5545736"/>
              <a:gd name="connsiteY0" fmla="*/ 0 h 6063092"/>
              <a:gd name="connsiteX1" fmla="*/ 5545736 w 5545736"/>
              <a:gd name="connsiteY1" fmla="*/ 0 h 6063092"/>
              <a:gd name="connsiteX2" fmla="*/ 5545736 w 5545736"/>
              <a:gd name="connsiteY2" fmla="*/ 4499075 h 6063092"/>
              <a:gd name="connsiteX3" fmla="*/ 5430027 w 5545736"/>
              <a:gd name="connsiteY3" fmla="*/ 4628283 h 6063092"/>
              <a:gd name="connsiteX4" fmla="*/ 3848936 w 5545736"/>
              <a:gd name="connsiteY4" fmla="*/ 5737848 h 6063092"/>
              <a:gd name="connsiteX5" fmla="*/ 3426711 w 5545736"/>
              <a:gd name="connsiteY5" fmla="*/ 5893022 h 6063092"/>
              <a:gd name="connsiteX6" fmla="*/ 2357730 w 5545736"/>
              <a:gd name="connsiteY6" fmla="*/ 6062988 h 6063092"/>
              <a:gd name="connsiteX7" fmla="*/ 1112800 w 5545736"/>
              <a:gd name="connsiteY7" fmla="*/ 5667979 h 6063092"/>
              <a:gd name="connsiteX8" fmla="*/ 409218 w 5545736"/>
              <a:gd name="connsiteY8" fmla="*/ 4944615 h 6063092"/>
              <a:gd name="connsiteX9" fmla="*/ 37164 w 5545736"/>
              <a:gd name="connsiteY9" fmla="*/ 4154393 h 6063092"/>
              <a:gd name="connsiteX10" fmla="*/ 15604 w 5545736"/>
              <a:gd name="connsiteY10" fmla="*/ 3564191 h 6063092"/>
              <a:gd name="connsiteX11" fmla="*/ 1646045 w 5545736"/>
              <a:gd name="connsiteY11" fmla="*/ 1803195 h 6063092"/>
              <a:gd name="connsiteX12" fmla="*/ 2319905 w 5545736"/>
              <a:gd name="connsiteY12" fmla="*/ 1429318 h 6063092"/>
              <a:gd name="connsiteX13" fmla="*/ 2991762 w 5545736"/>
              <a:gd name="connsiteY13" fmla="*/ 821995 h 6063092"/>
              <a:gd name="connsiteX14" fmla="*/ 3323353 w 5545736"/>
              <a:gd name="connsiteY14" fmla="*/ 129929 h 606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5736" h="6063092">
                <a:moveTo>
                  <a:pt x="3355090" y="0"/>
                </a:moveTo>
                <a:lnTo>
                  <a:pt x="5545736" y="0"/>
                </a:lnTo>
                <a:lnTo>
                  <a:pt x="5545736" y="4499075"/>
                </a:lnTo>
                <a:lnTo>
                  <a:pt x="5430027" y="4628283"/>
                </a:lnTo>
                <a:cubicBezTo>
                  <a:pt x="4987448" y="5095940"/>
                  <a:pt x="4462893" y="5468472"/>
                  <a:pt x="3848936" y="5737848"/>
                </a:cubicBezTo>
                <a:cubicBezTo>
                  <a:pt x="3711095" y="5798308"/>
                  <a:pt x="3569888" y="5847831"/>
                  <a:pt x="3426711" y="5893022"/>
                </a:cubicBezTo>
                <a:cubicBezTo>
                  <a:pt x="3074611" y="6004070"/>
                  <a:pt x="2718538" y="6065996"/>
                  <a:pt x="2357730" y="6062988"/>
                </a:cubicBezTo>
                <a:cubicBezTo>
                  <a:pt x="1881699" y="6059036"/>
                  <a:pt x="1456987" y="5945780"/>
                  <a:pt x="1112800" y="5667979"/>
                </a:cubicBezTo>
                <a:cubicBezTo>
                  <a:pt x="846505" y="5453155"/>
                  <a:pt x="606021" y="5216495"/>
                  <a:pt x="409218" y="4944615"/>
                </a:cubicBezTo>
                <a:cubicBezTo>
                  <a:pt x="235425" y="4704408"/>
                  <a:pt x="99475" y="4445949"/>
                  <a:pt x="37164" y="4154393"/>
                </a:cubicBezTo>
                <a:cubicBezTo>
                  <a:pt x="23082" y="4088408"/>
                  <a:pt x="-24217" y="3835054"/>
                  <a:pt x="15604" y="3564191"/>
                </a:cubicBezTo>
                <a:cubicBezTo>
                  <a:pt x="163514" y="2558438"/>
                  <a:pt x="1432192" y="1912093"/>
                  <a:pt x="1646045" y="1803195"/>
                </a:cubicBezTo>
                <a:cubicBezTo>
                  <a:pt x="1838456" y="1705187"/>
                  <a:pt x="2026012" y="1615363"/>
                  <a:pt x="2319905" y="1429318"/>
                </a:cubicBezTo>
                <a:cubicBezTo>
                  <a:pt x="2583077" y="1262714"/>
                  <a:pt x="2814476" y="1067249"/>
                  <a:pt x="2991762" y="821995"/>
                </a:cubicBezTo>
                <a:cubicBezTo>
                  <a:pt x="3149782" y="603568"/>
                  <a:pt x="3253380" y="371021"/>
                  <a:pt x="3323353" y="129929"/>
                </a:cubicBezTo>
                <a:close/>
              </a:path>
            </a:pathLst>
          </a:custGeom>
          <a:solidFill>
            <a:srgbClr val="D1D8B7"/>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1405434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6502620" cy="676656"/>
          </a:xfrm>
        </p:spPr>
        <p:txBody>
          <a:bodyPr anchor="b"/>
          <a:lstStyle>
            <a:lvl1pPr>
              <a:defRPr sz="4800"/>
            </a:lvl1pPr>
          </a:lstStyle>
          <a:p>
            <a:r>
              <a:rPr lang="en-US" dirty="0"/>
              <a:t>click to edit master title style</a:t>
            </a: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a:normAutofit/>
          </a:bodyPr>
          <a:lstStyle>
            <a:lvl1pPr marL="0" indent="0">
              <a:lnSpc>
                <a:spcPct val="100000"/>
              </a:lnSpc>
              <a:spcBef>
                <a:spcPts val="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Shape, circle&#10;&#10;Description automatically generated">
            <a:extLst>
              <a:ext uri="{FF2B5EF4-FFF2-40B4-BE49-F238E27FC236}">
                <a16:creationId xmlns:a16="http://schemas.microsoft.com/office/drawing/2014/main" id="{B5ED90D1-D640-D115-6711-35DE812FC014}"/>
              </a:ext>
            </a:extLst>
          </p:cNvPr>
          <p:cNvPicPr>
            <a:picLocks noChangeAspect="1"/>
          </p:cNvPicPr>
          <p:nvPr userDrawn="1"/>
        </p:nvPicPr>
        <p:blipFill rotWithShape="1">
          <a:blip r:embed="rId2">
            <a:alphaModFix/>
          </a:blip>
          <a:srcRect r="30186" b="9728"/>
          <a:stretch/>
        </p:blipFill>
        <p:spPr>
          <a:xfrm>
            <a:off x="6768197" y="1316481"/>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Lst>
          </p:cNvPr>
          <p:cNvSpPr/>
          <p:nvPr userDrawn="1"/>
        </p:nvSpPr>
        <p:spPr>
          <a:xfrm>
            <a:off x="7078692" y="1"/>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815470" y="0"/>
            <a:ext cx="4376530" cy="6018401"/>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a:lstStyle/>
          <a:p>
            <a:fld id="{58FB4751-880F-D840-AAA9-3A15815CC996}" type="slidenum">
              <a:rPr lang="en-US" smtClean="0"/>
              <a:t>‹#›</a:t>
            </a:fld>
            <a:endParaRPr lang="en-US" dirty="0"/>
          </a:p>
        </p:txBody>
      </p:sp>
    </p:spTree>
    <p:extLst>
      <p:ext uri="{BB962C8B-B14F-4D97-AF65-F5344CB8AC3E}">
        <p14:creationId xmlns:p14="http://schemas.microsoft.com/office/powerpoint/2010/main" val="3920489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13" name="Freeform: Shape 12">
            <a:extLst>
              <a:ext uri="{FF2B5EF4-FFF2-40B4-BE49-F238E27FC236}">
                <a16:creationId xmlns:a16="http://schemas.microsoft.com/office/drawing/2014/main" id="{B05A86D8-26B0-1ADB-0CE2-B445D2A2866D}"/>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64133274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eam x8">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11C6679A-1B60-DCCD-7295-255649B92C60}"/>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a:lstStyle>
            <a:lvl1pPr>
              <a:defRPr sz="4800"/>
            </a:lvl1pPr>
          </a:lstStyle>
          <a:p>
            <a:r>
              <a:rPr lang="en-US" dirty="0"/>
              <a:t>click to edit master title style	</a:t>
            </a: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1207008"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986784"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766560"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546336"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3325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1976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206269"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8992774" y="3392424"/>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3325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1976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206269"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8992774" y="3584448"/>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2" name="Picture Placeholder 38">
            <a:extLst>
              <a:ext uri="{FF2B5EF4-FFF2-40B4-BE49-F238E27FC236}">
                <a16:creationId xmlns:a16="http://schemas.microsoft.com/office/drawing/2014/main" id="{08C258FA-3031-35D9-6558-64BA58554EF4}"/>
              </a:ext>
            </a:extLst>
          </p:cNvPr>
          <p:cNvSpPr>
            <a:spLocks noGrp="1"/>
          </p:cNvSpPr>
          <p:nvPr>
            <p:ph type="pic" sz="quarter" idx="25"/>
          </p:nvPr>
        </p:nvSpPr>
        <p:spPr>
          <a:xfrm>
            <a:off x="1207008"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3" name="Picture Placeholder 39">
            <a:extLst>
              <a:ext uri="{FF2B5EF4-FFF2-40B4-BE49-F238E27FC236}">
                <a16:creationId xmlns:a16="http://schemas.microsoft.com/office/drawing/2014/main" id="{465869E5-C0B6-69BE-1E2D-A4496F633D25}"/>
              </a:ext>
            </a:extLst>
          </p:cNvPr>
          <p:cNvSpPr>
            <a:spLocks noGrp="1"/>
          </p:cNvSpPr>
          <p:nvPr>
            <p:ph type="pic" sz="quarter" idx="26"/>
          </p:nvPr>
        </p:nvSpPr>
        <p:spPr>
          <a:xfrm>
            <a:off x="3986784"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7" name="Picture Placeholder 40">
            <a:extLst>
              <a:ext uri="{FF2B5EF4-FFF2-40B4-BE49-F238E27FC236}">
                <a16:creationId xmlns:a16="http://schemas.microsoft.com/office/drawing/2014/main" id="{601870D8-4080-BDC3-CD50-097B328E1789}"/>
              </a:ext>
            </a:extLst>
          </p:cNvPr>
          <p:cNvSpPr>
            <a:spLocks noGrp="1"/>
          </p:cNvSpPr>
          <p:nvPr>
            <p:ph type="pic" sz="quarter" idx="27"/>
          </p:nvPr>
        </p:nvSpPr>
        <p:spPr>
          <a:xfrm>
            <a:off x="6766560"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8" name="Picture Placeholder 41">
            <a:extLst>
              <a:ext uri="{FF2B5EF4-FFF2-40B4-BE49-F238E27FC236}">
                <a16:creationId xmlns:a16="http://schemas.microsoft.com/office/drawing/2014/main" id="{B4779DAA-6424-E58D-2CC8-7DE922E2AFDA}"/>
              </a:ext>
            </a:extLst>
          </p:cNvPr>
          <p:cNvSpPr>
            <a:spLocks noGrp="1"/>
          </p:cNvSpPr>
          <p:nvPr>
            <p:ph type="pic" sz="quarter" idx="28"/>
          </p:nvPr>
        </p:nvSpPr>
        <p:spPr>
          <a:xfrm>
            <a:off x="9546336"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anchor="ctr">
            <a:noAutofit/>
          </a:bodyPr>
          <a:lstStyle>
            <a:lvl1pPr marL="0" indent="0" algn="ctr">
              <a:buNone/>
              <a:defRPr sz="1800">
                <a:solidFill>
                  <a:schemeClr val="accent1"/>
                </a:solidFill>
              </a:defRPr>
            </a:lvl1pPr>
          </a:lstStyle>
          <a:p>
            <a:r>
              <a:rPr lang="en-US"/>
              <a:t>Click icon to add picture</a:t>
            </a:r>
            <a:endParaRPr lang="en-US" dirty="0"/>
          </a:p>
        </p:txBody>
      </p:sp>
      <p:sp>
        <p:nvSpPr>
          <p:cNvPr id="9" name="Text Placeholder 46">
            <a:extLst>
              <a:ext uri="{FF2B5EF4-FFF2-40B4-BE49-F238E27FC236}">
                <a16:creationId xmlns:a16="http://schemas.microsoft.com/office/drawing/2014/main" id="{1732A3A5-B50F-7A5D-DA66-644509A99987}"/>
              </a:ext>
            </a:extLst>
          </p:cNvPr>
          <p:cNvSpPr>
            <a:spLocks noGrp="1"/>
          </p:cNvSpPr>
          <p:nvPr>
            <p:ph type="body" sz="quarter" idx="29"/>
          </p:nvPr>
        </p:nvSpPr>
        <p:spPr>
          <a:xfrm>
            <a:off x="63325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0" name="Text Placeholder 46">
            <a:extLst>
              <a:ext uri="{FF2B5EF4-FFF2-40B4-BE49-F238E27FC236}">
                <a16:creationId xmlns:a16="http://schemas.microsoft.com/office/drawing/2014/main" id="{87CC578C-FDBD-2BD2-8930-A795C0A8D1FC}"/>
              </a:ext>
            </a:extLst>
          </p:cNvPr>
          <p:cNvSpPr>
            <a:spLocks noGrp="1"/>
          </p:cNvSpPr>
          <p:nvPr>
            <p:ph type="body" sz="quarter" idx="30"/>
          </p:nvPr>
        </p:nvSpPr>
        <p:spPr>
          <a:xfrm>
            <a:off x="341976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1" name="Text Placeholder 46">
            <a:extLst>
              <a:ext uri="{FF2B5EF4-FFF2-40B4-BE49-F238E27FC236}">
                <a16:creationId xmlns:a16="http://schemas.microsoft.com/office/drawing/2014/main" id="{6CE31252-6548-7D94-98E5-E652CED78F27}"/>
              </a:ext>
            </a:extLst>
          </p:cNvPr>
          <p:cNvSpPr>
            <a:spLocks noGrp="1"/>
          </p:cNvSpPr>
          <p:nvPr>
            <p:ph type="body" sz="quarter" idx="31"/>
          </p:nvPr>
        </p:nvSpPr>
        <p:spPr>
          <a:xfrm>
            <a:off x="6206269"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2" name="Text Placeholder 46">
            <a:extLst>
              <a:ext uri="{FF2B5EF4-FFF2-40B4-BE49-F238E27FC236}">
                <a16:creationId xmlns:a16="http://schemas.microsoft.com/office/drawing/2014/main" id="{2C4E0AF4-17FD-BEAA-BDD9-806DC564D2F7}"/>
              </a:ext>
            </a:extLst>
          </p:cNvPr>
          <p:cNvSpPr>
            <a:spLocks noGrp="1"/>
          </p:cNvSpPr>
          <p:nvPr>
            <p:ph type="body" sz="quarter" idx="32"/>
          </p:nvPr>
        </p:nvSpPr>
        <p:spPr>
          <a:xfrm>
            <a:off x="8992774" y="6062472"/>
            <a:ext cx="2423160" cy="310896"/>
          </a:xfrm>
        </p:spPr>
        <p:txBody>
          <a:bodyPr anchor="b">
            <a:noAutofit/>
          </a:bodyPr>
          <a:lstStyle>
            <a:lvl1pPr marL="0" indent="0" algn="ctr">
              <a:lnSpc>
                <a:spcPct val="100000"/>
              </a:lnSpc>
              <a:spcBef>
                <a:spcPts val="0"/>
              </a:spcBef>
              <a:buNone/>
              <a:defRPr sz="1400" cap="all" baseline="0">
                <a:latin typeface="Gill Sans Nova" panose="020B0602020104020203" pitchFamily="34" charset="0"/>
              </a:defRPr>
            </a:lvl1pPr>
          </a:lstStyle>
          <a:p>
            <a:pPr lvl="0"/>
            <a:r>
              <a:rPr lang="en-US"/>
              <a:t>Click to edit Master text styles</a:t>
            </a:r>
          </a:p>
        </p:txBody>
      </p:sp>
      <p:sp>
        <p:nvSpPr>
          <p:cNvPr id="13" name="Text Placeholder 46">
            <a:extLst>
              <a:ext uri="{FF2B5EF4-FFF2-40B4-BE49-F238E27FC236}">
                <a16:creationId xmlns:a16="http://schemas.microsoft.com/office/drawing/2014/main" id="{35C6F103-92F0-87A2-E3CC-656E2EF3E365}"/>
              </a:ext>
            </a:extLst>
          </p:cNvPr>
          <p:cNvSpPr>
            <a:spLocks noGrp="1"/>
          </p:cNvSpPr>
          <p:nvPr>
            <p:ph type="body" sz="quarter" idx="33" hasCustomPrompt="1"/>
          </p:nvPr>
        </p:nvSpPr>
        <p:spPr>
          <a:xfrm>
            <a:off x="63325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4" name="Text Placeholder 46">
            <a:extLst>
              <a:ext uri="{FF2B5EF4-FFF2-40B4-BE49-F238E27FC236}">
                <a16:creationId xmlns:a16="http://schemas.microsoft.com/office/drawing/2014/main" id="{C30881DE-F3FC-C690-BFCB-9EF66A5EB141}"/>
              </a:ext>
            </a:extLst>
          </p:cNvPr>
          <p:cNvSpPr>
            <a:spLocks noGrp="1"/>
          </p:cNvSpPr>
          <p:nvPr>
            <p:ph type="body" sz="quarter" idx="34" hasCustomPrompt="1"/>
          </p:nvPr>
        </p:nvSpPr>
        <p:spPr>
          <a:xfrm>
            <a:off x="341976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5" name="Text Placeholder 46">
            <a:extLst>
              <a:ext uri="{FF2B5EF4-FFF2-40B4-BE49-F238E27FC236}">
                <a16:creationId xmlns:a16="http://schemas.microsoft.com/office/drawing/2014/main" id="{971AAA9F-B007-79B3-0B99-BE5131FC81F3}"/>
              </a:ext>
            </a:extLst>
          </p:cNvPr>
          <p:cNvSpPr>
            <a:spLocks noGrp="1"/>
          </p:cNvSpPr>
          <p:nvPr>
            <p:ph type="body" sz="quarter" idx="35" hasCustomPrompt="1"/>
          </p:nvPr>
        </p:nvSpPr>
        <p:spPr>
          <a:xfrm>
            <a:off x="6206269"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
        <p:nvSpPr>
          <p:cNvPr id="16" name="Text Placeholder 46">
            <a:extLst>
              <a:ext uri="{FF2B5EF4-FFF2-40B4-BE49-F238E27FC236}">
                <a16:creationId xmlns:a16="http://schemas.microsoft.com/office/drawing/2014/main" id="{EDC1B84D-1134-2679-FDF4-5B93BE5F27E8}"/>
              </a:ext>
            </a:extLst>
          </p:cNvPr>
          <p:cNvSpPr>
            <a:spLocks noGrp="1"/>
          </p:cNvSpPr>
          <p:nvPr>
            <p:ph type="body" sz="quarter" idx="36" hasCustomPrompt="1"/>
          </p:nvPr>
        </p:nvSpPr>
        <p:spPr>
          <a:xfrm>
            <a:off x="8992774" y="6254496"/>
            <a:ext cx="2423160" cy="310896"/>
          </a:xfrm>
        </p:spPr>
        <p:txBody>
          <a:bodyPr anchor="t">
            <a:noAutofit/>
          </a:bodyPr>
          <a:lstStyle>
            <a:lvl1pPr marL="0" indent="0" algn="ctr">
              <a:lnSpc>
                <a:spcPct val="100000"/>
              </a:lnSpc>
              <a:spcBef>
                <a:spcPts val="0"/>
              </a:spcBef>
              <a:buNone/>
              <a:defRPr sz="1400" cap="none" baseline="0"/>
            </a:lvl1pPr>
          </a:lstStyle>
          <a:p>
            <a:pPr lvl="0"/>
            <a:r>
              <a:rPr lang="en-US" dirty="0"/>
              <a:t>click to edit master text styles</a:t>
            </a:r>
          </a:p>
        </p:txBody>
      </p:sp>
    </p:spTree>
    <p:extLst>
      <p:ext uri="{BB962C8B-B14F-4D97-AF65-F5344CB8AC3E}">
        <p14:creationId xmlns:p14="http://schemas.microsoft.com/office/powerpoint/2010/main" val="170490853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58FB4751-880F-D840-AAA9-3A15815CC996}" type="slidenum">
              <a:rPr lang="en-US" smtClean="0"/>
              <a:t>‹#›</a:t>
            </a:fld>
            <a:endParaRPr lang="en-US" dirty="0"/>
          </a:p>
        </p:txBody>
      </p:sp>
      <p:sp>
        <p:nvSpPr>
          <p:cNvPr id="7" name="Freeform: Shape 6">
            <a:extLst>
              <a:ext uri="{FF2B5EF4-FFF2-40B4-BE49-F238E27FC236}">
                <a16:creationId xmlns:a16="http://schemas.microsoft.com/office/drawing/2014/main" id="{9947D0B9-CE91-4BDC-98F8-3A1754B08FA1}"/>
              </a:ext>
            </a:extLst>
          </p:cNvPr>
          <p:cNvSpPr/>
          <p:nvPr userDrawn="1"/>
        </p:nvSpPr>
        <p:spPr>
          <a:xfrm>
            <a:off x="8645826" y="0"/>
            <a:ext cx="3546175" cy="4669896"/>
          </a:xfrm>
          <a:custGeom>
            <a:avLst/>
            <a:gdLst>
              <a:gd name="connsiteX0" fmla="*/ 196669 w 3546175"/>
              <a:gd name="connsiteY0" fmla="*/ 0 h 4669896"/>
              <a:gd name="connsiteX1" fmla="*/ 3546175 w 3546175"/>
              <a:gd name="connsiteY1" fmla="*/ 0 h 4669896"/>
              <a:gd name="connsiteX2" fmla="*/ 3546175 w 3546175"/>
              <a:gd name="connsiteY2" fmla="*/ 4669896 h 4669896"/>
              <a:gd name="connsiteX3" fmla="*/ 3301022 w 3546175"/>
              <a:gd name="connsiteY3" fmla="*/ 4559120 h 4669896"/>
              <a:gd name="connsiteX4" fmla="*/ 294600 w 3546175"/>
              <a:gd name="connsiteY4" fmla="*/ 2329081 h 4669896"/>
              <a:gd name="connsiteX5" fmla="*/ 758 w 3546175"/>
              <a:gd name="connsiteY5" fmla="*/ 920518 h 4669896"/>
              <a:gd name="connsiteX6" fmla="*/ 124987 w 3546175"/>
              <a:gd name="connsiteY6" fmla="*/ 162828 h 46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6175" h="4669896">
                <a:moveTo>
                  <a:pt x="196669" y="0"/>
                </a:moveTo>
                <a:lnTo>
                  <a:pt x="3546175" y="0"/>
                </a:lnTo>
                <a:lnTo>
                  <a:pt x="3546175" y="4669896"/>
                </a:lnTo>
                <a:lnTo>
                  <a:pt x="3301022" y="4559120"/>
                </a:lnTo>
                <a:cubicBezTo>
                  <a:pt x="1737541" y="3850476"/>
                  <a:pt x="786681" y="3370244"/>
                  <a:pt x="294600" y="2329081"/>
                </a:cubicBezTo>
                <a:cubicBezTo>
                  <a:pt x="26188" y="1761108"/>
                  <a:pt x="-5879" y="1237338"/>
                  <a:pt x="758" y="920518"/>
                </a:cubicBezTo>
                <a:cubicBezTo>
                  <a:pt x="-1092" y="722283"/>
                  <a:pt x="18818" y="445104"/>
                  <a:pt x="124987" y="162828"/>
                </a:cubicBezTo>
                <a:close/>
              </a:path>
            </a:pathLst>
          </a:custGeom>
          <a:solidFill>
            <a:schemeClr val="accent2">
              <a:lumMod val="60000"/>
              <a:lumOff val="40000"/>
              <a:alpha val="3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66B20D8C-6828-47F9-BF8F-C4F2764392EC}"/>
              </a:ext>
            </a:extLst>
          </p:cNvPr>
          <p:cNvSpPr/>
          <p:nvPr userDrawn="1"/>
        </p:nvSpPr>
        <p:spPr>
          <a:xfrm>
            <a:off x="9843584" y="1681979"/>
            <a:ext cx="2357774" cy="5185045"/>
          </a:xfrm>
          <a:custGeom>
            <a:avLst/>
            <a:gdLst>
              <a:gd name="connsiteX0" fmla="*/ 1569604 w 2355896"/>
              <a:gd name="connsiteY0" fmla="*/ 930 h 5176020"/>
              <a:gd name="connsiteX1" fmla="*/ 2294545 w 2355896"/>
              <a:gd name="connsiteY1" fmla="*/ 262206 h 5176020"/>
              <a:gd name="connsiteX2" fmla="*/ 2355896 w 2355896"/>
              <a:gd name="connsiteY2" fmla="*/ 305299 h 5176020"/>
              <a:gd name="connsiteX3" fmla="*/ 2355896 w 2355896"/>
              <a:gd name="connsiteY3" fmla="*/ 5176020 h 5176020"/>
              <a:gd name="connsiteX4" fmla="*/ 1257259 w 2355896"/>
              <a:gd name="connsiteY4" fmla="*/ 5176020 h 5176020"/>
              <a:gd name="connsiteX5" fmla="*/ 1235764 w 2355896"/>
              <a:gd name="connsiteY5" fmla="*/ 5150921 h 5176020"/>
              <a:gd name="connsiteX6" fmla="*/ 706756 w 2355896"/>
              <a:gd name="connsiteY6" fmla="*/ 4186633 h 5176020"/>
              <a:gd name="connsiteX7" fmla="*/ 87362 w 2355896"/>
              <a:gd name="connsiteY7" fmla="*/ 1347390 h 5176020"/>
              <a:gd name="connsiteX8" fmla="*/ 604815 w 2355896"/>
              <a:gd name="connsiteY8" fmla="*/ 465087 h 5176020"/>
              <a:gd name="connsiteX9" fmla="*/ 1426482 w 2355896"/>
              <a:gd name="connsiteY9" fmla="*/ 5354 h 5176020"/>
              <a:gd name="connsiteX10" fmla="*/ 1569604 w 2355896"/>
              <a:gd name="connsiteY10" fmla="*/ 930 h 5176020"/>
              <a:gd name="connsiteX0" fmla="*/ 2355896 w 2445269"/>
              <a:gd name="connsiteY0" fmla="*/ 305299 h 5176020"/>
              <a:gd name="connsiteX1" fmla="*/ 2355896 w 2445269"/>
              <a:gd name="connsiteY1" fmla="*/ 5176020 h 5176020"/>
              <a:gd name="connsiteX2" fmla="*/ 1257259 w 2445269"/>
              <a:gd name="connsiteY2" fmla="*/ 5176020 h 5176020"/>
              <a:gd name="connsiteX3" fmla="*/ 1235764 w 2445269"/>
              <a:gd name="connsiteY3" fmla="*/ 5150921 h 5176020"/>
              <a:gd name="connsiteX4" fmla="*/ 706756 w 2445269"/>
              <a:gd name="connsiteY4" fmla="*/ 4186633 h 5176020"/>
              <a:gd name="connsiteX5" fmla="*/ 87362 w 2445269"/>
              <a:gd name="connsiteY5" fmla="*/ 1347390 h 5176020"/>
              <a:gd name="connsiteX6" fmla="*/ 604815 w 2445269"/>
              <a:gd name="connsiteY6" fmla="*/ 465087 h 5176020"/>
              <a:gd name="connsiteX7" fmla="*/ 1426482 w 2445269"/>
              <a:gd name="connsiteY7" fmla="*/ 5354 h 5176020"/>
              <a:gd name="connsiteX8" fmla="*/ 1569604 w 2445269"/>
              <a:gd name="connsiteY8" fmla="*/ 930 h 5176020"/>
              <a:gd name="connsiteX9" fmla="*/ 2294545 w 2445269"/>
              <a:gd name="connsiteY9" fmla="*/ 262206 h 5176020"/>
              <a:gd name="connsiteX10" fmla="*/ 2445269 w 2445269"/>
              <a:gd name="connsiteY10" fmla="*/ 396137 h 5176020"/>
              <a:gd name="connsiteX0" fmla="*/ 2355896 w 2445269"/>
              <a:gd name="connsiteY0" fmla="*/ 5176020 h 5176020"/>
              <a:gd name="connsiteX1" fmla="*/ 1257259 w 2445269"/>
              <a:gd name="connsiteY1" fmla="*/ 5176020 h 5176020"/>
              <a:gd name="connsiteX2" fmla="*/ 1235764 w 2445269"/>
              <a:gd name="connsiteY2" fmla="*/ 5150921 h 5176020"/>
              <a:gd name="connsiteX3" fmla="*/ 706756 w 2445269"/>
              <a:gd name="connsiteY3" fmla="*/ 4186633 h 5176020"/>
              <a:gd name="connsiteX4" fmla="*/ 87362 w 2445269"/>
              <a:gd name="connsiteY4" fmla="*/ 1347390 h 5176020"/>
              <a:gd name="connsiteX5" fmla="*/ 604815 w 2445269"/>
              <a:gd name="connsiteY5" fmla="*/ 465087 h 5176020"/>
              <a:gd name="connsiteX6" fmla="*/ 1426482 w 2445269"/>
              <a:gd name="connsiteY6" fmla="*/ 5354 h 5176020"/>
              <a:gd name="connsiteX7" fmla="*/ 1569604 w 2445269"/>
              <a:gd name="connsiteY7" fmla="*/ 930 h 5176020"/>
              <a:gd name="connsiteX8" fmla="*/ 2294545 w 2445269"/>
              <a:gd name="connsiteY8" fmla="*/ 262206 h 5176020"/>
              <a:gd name="connsiteX9" fmla="*/ 2445269 w 2445269"/>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294545 w 2440304"/>
              <a:gd name="connsiteY8" fmla="*/ 262206 h 5176020"/>
              <a:gd name="connsiteX9" fmla="*/ 2440304 w 2440304"/>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304475 w 2440304"/>
              <a:gd name="connsiteY8" fmla="*/ 274822 h 5176020"/>
              <a:gd name="connsiteX9" fmla="*/ 2440304 w 2440304"/>
              <a:gd name="connsiteY9" fmla="*/ 396137 h 5176020"/>
              <a:gd name="connsiteX0" fmla="*/ 2355896 w 2355896"/>
              <a:gd name="connsiteY0" fmla="*/ 5176020 h 5176020"/>
              <a:gd name="connsiteX1" fmla="*/ 1257259 w 2355896"/>
              <a:gd name="connsiteY1" fmla="*/ 5176020 h 5176020"/>
              <a:gd name="connsiteX2" fmla="*/ 1235764 w 2355896"/>
              <a:gd name="connsiteY2" fmla="*/ 5150921 h 5176020"/>
              <a:gd name="connsiteX3" fmla="*/ 706756 w 2355896"/>
              <a:gd name="connsiteY3" fmla="*/ 4186633 h 5176020"/>
              <a:gd name="connsiteX4" fmla="*/ 87362 w 2355896"/>
              <a:gd name="connsiteY4" fmla="*/ 1347390 h 5176020"/>
              <a:gd name="connsiteX5" fmla="*/ 604815 w 2355896"/>
              <a:gd name="connsiteY5" fmla="*/ 465087 h 5176020"/>
              <a:gd name="connsiteX6" fmla="*/ 1426482 w 2355896"/>
              <a:gd name="connsiteY6" fmla="*/ 5354 h 5176020"/>
              <a:gd name="connsiteX7" fmla="*/ 1569604 w 2355896"/>
              <a:gd name="connsiteY7" fmla="*/ 930 h 5176020"/>
              <a:gd name="connsiteX8" fmla="*/ 2304475 w 2355896"/>
              <a:gd name="connsiteY8" fmla="*/ 274822 h 5176020"/>
              <a:gd name="connsiteX0" fmla="*/ 1257259 w 2304475"/>
              <a:gd name="connsiteY0" fmla="*/ 5176020 h 5176020"/>
              <a:gd name="connsiteX1" fmla="*/ 1235764 w 2304475"/>
              <a:gd name="connsiteY1" fmla="*/ 5150921 h 5176020"/>
              <a:gd name="connsiteX2" fmla="*/ 706756 w 2304475"/>
              <a:gd name="connsiteY2" fmla="*/ 4186633 h 5176020"/>
              <a:gd name="connsiteX3" fmla="*/ 87362 w 2304475"/>
              <a:gd name="connsiteY3" fmla="*/ 1347390 h 5176020"/>
              <a:gd name="connsiteX4" fmla="*/ 604815 w 2304475"/>
              <a:gd name="connsiteY4" fmla="*/ 465087 h 5176020"/>
              <a:gd name="connsiteX5" fmla="*/ 1426482 w 2304475"/>
              <a:gd name="connsiteY5" fmla="*/ 5354 h 5176020"/>
              <a:gd name="connsiteX6" fmla="*/ 1569604 w 2304475"/>
              <a:gd name="connsiteY6" fmla="*/ 930 h 5176020"/>
              <a:gd name="connsiteX7" fmla="*/ 2304475 w 2304475"/>
              <a:gd name="connsiteY7" fmla="*/ 274822 h 5176020"/>
              <a:gd name="connsiteX0" fmla="*/ 1235764 w 2304475"/>
              <a:gd name="connsiteY0" fmla="*/ 5150921 h 5150921"/>
              <a:gd name="connsiteX1" fmla="*/ 706756 w 2304475"/>
              <a:gd name="connsiteY1" fmla="*/ 4186633 h 5150921"/>
              <a:gd name="connsiteX2" fmla="*/ 87362 w 2304475"/>
              <a:gd name="connsiteY2" fmla="*/ 1347390 h 5150921"/>
              <a:gd name="connsiteX3" fmla="*/ 604815 w 2304475"/>
              <a:gd name="connsiteY3" fmla="*/ 465087 h 5150921"/>
              <a:gd name="connsiteX4" fmla="*/ 1426482 w 2304475"/>
              <a:gd name="connsiteY4" fmla="*/ 5354 h 5150921"/>
              <a:gd name="connsiteX5" fmla="*/ 1569604 w 2304475"/>
              <a:gd name="connsiteY5" fmla="*/ 930 h 5150921"/>
              <a:gd name="connsiteX6" fmla="*/ 2304475 w 2304475"/>
              <a:gd name="connsiteY6" fmla="*/ 274822 h 51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475" h="5150921">
                <a:moveTo>
                  <a:pt x="1235764" y="5150921"/>
                </a:moveTo>
                <a:cubicBezTo>
                  <a:pt x="1089744" y="4970003"/>
                  <a:pt x="919633" y="4675268"/>
                  <a:pt x="706756" y="4186633"/>
                </a:cubicBezTo>
                <a:cubicBezTo>
                  <a:pt x="159927" y="2931459"/>
                  <a:pt x="-166151" y="2182975"/>
                  <a:pt x="87362" y="1347390"/>
                </a:cubicBezTo>
                <a:cubicBezTo>
                  <a:pt x="217029" y="920066"/>
                  <a:pt x="450111" y="628826"/>
                  <a:pt x="604815" y="465087"/>
                </a:cubicBezTo>
                <a:cubicBezTo>
                  <a:pt x="754631" y="296578"/>
                  <a:pt x="1030250" y="48187"/>
                  <a:pt x="1426482" y="5354"/>
                </a:cubicBezTo>
                <a:cubicBezTo>
                  <a:pt x="1473780" y="240"/>
                  <a:pt x="1521538" y="-1153"/>
                  <a:pt x="1569604" y="930"/>
                </a:cubicBezTo>
                <a:cubicBezTo>
                  <a:pt x="1809933" y="11345"/>
                  <a:pt x="2067880" y="121265"/>
                  <a:pt x="2304475" y="274822"/>
                </a:cubicBezTo>
              </a:path>
            </a:pathLst>
          </a:custGeom>
          <a:noFill/>
          <a:ln w="69850"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54820939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accent6"/>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12AF459-3431-0E12-3599-26E4E00D03DA}"/>
              </a:ext>
            </a:extLst>
          </p:cNvPr>
          <p:cNvSpPr/>
          <p:nvPr userDrawn="1"/>
        </p:nvSpPr>
        <p:spPr>
          <a:xfrm>
            <a:off x="737754" y="1496371"/>
            <a:ext cx="11454247" cy="5361629"/>
          </a:xfrm>
          <a:custGeom>
            <a:avLst/>
            <a:gdLst>
              <a:gd name="connsiteX0" fmla="*/ 6289581 w 11454247"/>
              <a:gd name="connsiteY0" fmla="*/ 282 h 5361629"/>
              <a:gd name="connsiteX1" fmla="*/ 10470807 w 11454247"/>
              <a:gd name="connsiteY1" fmla="*/ 759302 h 5361629"/>
              <a:gd name="connsiteX2" fmla="*/ 11276049 w 11454247"/>
              <a:gd name="connsiteY2" fmla="*/ 1131122 h 5361629"/>
              <a:gd name="connsiteX3" fmla="*/ 11454247 w 11454247"/>
              <a:gd name="connsiteY3" fmla="*/ 1230436 h 5361629"/>
              <a:gd name="connsiteX4" fmla="*/ 11454247 w 11454247"/>
              <a:gd name="connsiteY4" fmla="*/ 5361629 h 5361629"/>
              <a:gd name="connsiteX5" fmla="*/ 380284 w 11454247"/>
              <a:gd name="connsiteY5" fmla="*/ 5361629 h 5361629"/>
              <a:gd name="connsiteX6" fmla="*/ 335545 w 11454247"/>
              <a:gd name="connsiteY6" fmla="*/ 5249207 h 5361629"/>
              <a:gd name="connsiteX7" fmla="*/ 397857 w 11454247"/>
              <a:gd name="connsiteY7" fmla="*/ 1927967 h 5361629"/>
              <a:gd name="connsiteX8" fmla="*/ 2970513 w 11454247"/>
              <a:gd name="connsiteY8" fmla="*/ 486859 h 5361629"/>
              <a:gd name="connsiteX9" fmla="*/ 6289581 w 11454247"/>
              <a:gd name="connsiteY9" fmla="*/ 282 h 536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54247" h="5361629">
                <a:moveTo>
                  <a:pt x="6289581" y="282"/>
                </a:moveTo>
                <a:cubicBezTo>
                  <a:pt x="8465340" y="-14675"/>
                  <a:pt x="10006154" y="571178"/>
                  <a:pt x="10470807" y="759302"/>
                </a:cubicBezTo>
                <a:cubicBezTo>
                  <a:pt x="10778666" y="883899"/>
                  <a:pt x="11045023" y="1008258"/>
                  <a:pt x="11276049" y="1131122"/>
                </a:cubicBezTo>
                <a:lnTo>
                  <a:pt x="11454247" y="1230436"/>
                </a:lnTo>
                <a:lnTo>
                  <a:pt x="11454247" y="5361629"/>
                </a:lnTo>
                <a:lnTo>
                  <a:pt x="380284" y="5361629"/>
                </a:lnTo>
                <a:lnTo>
                  <a:pt x="335545" y="5249207"/>
                </a:lnTo>
                <a:cubicBezTo>
                  <a:pt x="-39263" y="4244088"/>
                  <a:pt x="-202610" y="2928326"/>
                  <a:pt x="397857" y="1927967"/>
                </a:cubicBezTo>
                <a:cubicBezTo>
                  <a:pt x="517170" y="1729198"/>
                  <a:pt x="951042" y="1069104"/>
                  <a:pt x="2970513" y="486859"/>
                </a:cubicBezTo>
                <a:cubicBezTo>
                  <a:pt x="4180432" y="138015"/>
                  <a:pt x="5300600" y="7081"/>
                  <a:pt x="6289581" y="282"/>
                </a:cubicBezTo>
                <a:close/>
              </a:path>
            </a:pathLst>
          </a:custGeom>
          <a:solidFill>
            <a:schemeClr val="tx2">
              <a:lumMod val="75000"/>
              <a:alpha val="43000"/>
            </a:schemeClr>
          </a:solidFill>
          <a:ln w="402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B520FF74-6126-AF6C-96C5-066C7B7B29A9}"/>
              </a:ext>
            </a:extLst>
          </p:cNvPr>
          <p:cNvSpPr/>
          <p:nvPr userDrawn="1"/>
        </p:nvSpPr>
        <p:spPr>
          <a:xfrm>
            <a:off x="0" y="0"/>
            <a:ext cx="8254792" cy="6858000"/>
          </a:xfrm>
          <a:custGeom>
            <a:avLst/>
            <a:gdLst>
              <a:gd name="connsiteX0" fmla="*/ 0 w 8254792"/>
              <a:gd name="connsiteY0" fmla="*/ 0 h 6858000"/>
              <a:gd name="connsiteX1" fmla="*/ 6376520 w 8254792"/>
              <a:gd name="connsiteY1" fmla="*/ 0 h 6858000"/>
              <a:gd name="connsiteX2" fmla="*/ 6476044 w 8254792"/>
              <a:gd name="connsiteY2" fmla="*/ 189247 h 6858000"/>
              <a:gd name="connsiteX3" fmla="*/ 8222355 w 8254792"/>
              <a:gd name="connsiteY3" fmla="*/ 6291375 h 6858000"/>
              <a:gd name="connsiteX4" fmla="*/ 8254792 w 8254792"/>
              <a:gd name="connsiteY4" fmla="*/ 6858000 h 6858000"/>
              <a:gd name="connsiteX5" fmla="*/ 0 w 825479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92" h="6858000">
                <a:moveTo>
                  <a:pt x="0" y="0"/>
                </a:moveTo>
                <a:lnTo>
                  <a:pt x="6376520" y="0"/>
                </a:lnTo>
                <a:lnTo>
                  <a:pt x="6476044" y="189247"/>
                </a:lnTo>
                <a:cubicBezTo>
                  <a:pt x="7520839" y="2231293"/>
                  <a:pt x="8066945" y="4314694"/>
                  <a:pt x="8222355" y="6291375"/>
                </a:cubicBezTo>
                <a:lnTo>
                  <a:pt x="8254792" y="6858000"/>
                </a:lnTo>
                <a:lnTo>
                  <a:pt x="0" y="6858000"/>
                </a:lnTo>
                <a:close/>
              </a:path>
            </a:pathLst>
          </a:custGeom>
          <a:solidFill>
            <a:schemeClr val="tx2">
              <a:alpha val="63000"/>
            </a:schemeClr>
          </a:solidFill>
          <a:ln w="1017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35000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a:lstStyle>
            <a:lvl1pPr>
              <a:defRPr>
                <a:solidFill>
                  <a:schemeClr val="accent1"/>
                </a:solidFill>
              </a:defRPr>
            </a:lvl1pPr>
          </a:lstStyle>
          <a:p>
            <a:r>
              <a:rPr lang="en-US" dirty="0"/>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a:lstStyle>
            <a:lvl1pPr>
              <a:defRPr>
                <a:solidFill>
                  <a:schemeClr val="accent1"/>
                </a:solidFill>
              </a:defRPr>
            </a:lvl1pPr>
          </a:lstStyle>
          <a:p>
            <a:r>
              <a:rPr lang="en-US" dirty="0"/>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a:lstStyle>
            <a:lvl1pPr>
              <a:defRPr>
                <a:solidFill>
                  <a:schemeClr val="accent1"/>
                </a:solidFill>
              </a:defRPr>
            </a:lvl1pPr>
          </a:lstStyle>
          <a:p>
            <a:fld id="{58FB4751-880F-D840-AAA9-3A15815CC996}" type="slidenum">
              <a:rPr lang="en-US" smtClean="0"/>
              <a:pPr/>
              <a:t>‹#›</a:t>
            </a:fld>
            <a:endParaRPr lang="en-US" dirty="0"/>
          </a:p>
        </p:txBody>
      </p:sp>
      <p:sp>
        <p:nvSpPr>
          <p:cNvPr id="30" name="Freeform: Shape 29">
            <a:extLst>
              <a:ext uri="{FF2B5EF4-FFF2-40B4-BE49-F238E27FC236}">
                <a16:creationId xmlns:a16="http://schemas.microsoft.com/office/drawing/2014/main" id="{1793FDF9-650D-88C9-2662-4EA29991B514}"/>
              </a:ext>
            </a:extLst>
          </p:cNvPr>
          <p:cNvSpPr/>
          <p:nvPr userDrawn="1"/>
        </p:nvSpPr>
        <p:spPr>
          <a:xfrm>
            <a:off x="8419454" y="0"/>
            <a:ext cx="3772547" cy="6858000"/>
          </a:xfrm>
          <a:custGeom>
            <a:avLst/>
            <a:gdLst>
              <a:gd name="connsiteX0" fmla="*/ 726013 w 3772547"/>
              <a:gd name="connsiteY0" fmla="*/ 6699184 h 6858000"/>
              <a:gd name="connsiteX1" fmla="*/ 194178 w 3772547"/>
              <a:gd name="connsiteY1" fmla="*/ 6822271 h 6858000"/>
              <a:gd name="connsiteX2" fmla="*/ 646765 w 3772547"/>
              <a:gd name="connsiteY2" fmla="*/ 6837951 h 6858000"/>
              <a:gd name="connsiteX3" fmla="*/ 726013 w 3772547"/>
              <a:gd name="connsiteY3" fmla="*/ 6699184 h 6858000"/>
              <a:gd name="connsiteX4" fmla="*/ 2688876 w 3772547"/>
              <a:gd name="connsiteY4" fmla="*/ 6144480 h 6858000"/>
              <a:gd name="connsiteX5" fmla="*/ 2614489 w 3772547"/>
              <a:gd name="connsiteY5" fmla="*/ 6172461 h 6858000"/>
              <a:gd name="connsiteX6" fmla="*/ 2815497 w 3772547"/>
              <a:gd name="connsiteY6" fmla="*/ 6219317 h 6858000"/>
              <a:gd name="connsiteX7" fmla="*/ 2688876 w 3772547"/>
              <a:gd name="connsiteY7" fmla="*/ 6144480 h 6858000"/>
              <a:gd name="connsiteX8" fmla="*/ 1441445 w 3772547"/>
              <a:gd name="connsiteY8" fmla="*/ 5828515 h 6858000"/>
              <a:gd name="connsiteX9" fmla="*/ 1597267 w 3772547"/>
              <a:gd name="connsiteY9" fmla="*/ 6261382 h 6858000"/>
              <a:gd name="connsiteX10" fmla="*/ 1441445 w 3772547"/>
              <a:gd name="connsiteY10" fmla="*/ 5828515 h 6858000"/>
              <a:gd name="connsiteX11" fmla="*/ 564047 w 3772547"/>
              <a:gd name="connsiteY11" fmla="*/ 5081627 h 6858000"/>
              <a:gd name="connsiteX12" fmla="*/ 757435 w 3772547"/>
              <a:gd name="connsiteY12" fmla="*/ 5169001 h 6858000"/>
              <a:gd name="connsiteX13" fmla="*/ 714026 w 3772547"/>
              <a:gd name="connsiteY13" fmla="*/ 5699328 h 6858000"/>
              <a:gd name="connsiteX14" fmla="*/ 819070 w 3772547"/>
              <a:gd name="connsiteY14" fmla="*/ 5460266 h 6858000"/>
              <a:gd name="connsiteX15" fmla="*/ 910123 w 3772547"/>
              <a:gd name="connsiteY15" fmla="*/ 5219072 h 6858000"/>
              <a:gd name="connsiteX16" fmla="*/ 926416 w 3772547"/>
              <a:gd name="connsiteY16" fmla="*/ 5486336 h 6858000"/>
              <a:gd name="connsiteX17" fmla="*/ 855495 w 3772547"/>
              <a:gd name="connsiteY17" fmla="*/ 5763094 h 6858000"/>
              <a:gd name="connsiteX18" fmla="*/ 895041 w 3772547"/>
              <a:gd name="connsiteY18" fmla="*/ 5778538 h 6858000"/>
              <a:gd name="connsiteX19" fmla="*/ 992346 w 3772547"/>
              <a:gd name="connsiteY19" fmla="*/ 5526090 h 6858000"/>
              <a:gd name="connsiteX20" fmla="*/ 1173864 w 3772547"/>
              <a:gd name="connsiteY20" fmla="*/ 5315600 h 6858000"/>
              <a:gd name="connsiteX21" fmla="*/ 847270 w 3772547"/>
              <a:gd name="connsiteY21" fmla="*/ 6236585 h 6858000"/>
              <a:gd name="connsiteX22" fmla="*/ 887516 w 3772547"/>
              <a:gd name="connsiteY22" fmla="*/ 6255450 h 6858000"/>
              <a:gd name="connsiteX23" fmla="*/ 1071336 w 3772547"/>
              <a:gd name="connsiteY23" fmla="*/ 5951839 h 6858000"/>
              <a:gd name="connsiteX24" fmla="*/ 1316332 w 3772547"/>
              <a:gd name="connsiteY24" fmla="*/ 5639299 h 6858000"/>
              <a:gd name="connsiteX25" fmla="*/ 1111498 w 3772547"/>
              <a:gd name="connsiteY25" fmla="*/ 6097820 h 6858000"/>
              <a:gd name="connsiteX26" fmla="*/ 920399 w 3772547"/>
              <a:gd name="connsiteY26" fmla="*/ 6543321 h 6858000"/>
              <a:gd name="connsiteX27" fmla="*/ 1314769 w 3772547"/>
              <a:gd name="connsiteY27" fmla="*/ 6236867 h 6858000"/>
              <a:gd name="connsiteX28" fmla="*/ 913038 w 3772547"/>
              <a:gd name="connsiteY28" fmla="*/ 6774078 h 6858000"/>
              <a:gd name="connsiteX29" fmla="*/ 947061 w 3772547"/>
              <a:gd name="connsiteY29" fmla="*/ 6810132 h 6858000"/>
              <a:gd name="connsiteX30" fmla="*/ 1390926 w 3772547"/>
              <a:gd name="connsiteY30" fmla="*/ 6536333 h 6858000"/>
              <a:gd name="connsiteX31" fmla="*/ 1123175 w 3772547"/>
              <a:gd name="connsiteY31" fmla="*/ 6814290 h 6858000"/>
              <a:gd name="connsiteX32" fmla="*/ 1084679 w 3772547"/>
              <a:gd name="connsiteY32" fmla="*/ 6858000 h 6858000"/>
              <a:gd name="connsiteX33" fmla="*/ 104784 w 3772547"/>
              <a:gd name="connsiteY33" fmla="*/ 6858000 h 6858000"/>
              <a:gd name="connsiteX34" fmla="*/ 65939 w 3772547"/>
              <a:gd name="connsiteY34" fmla="*/ 6835675 h 6858000"/>
              <a:gd name="connsiteX35" fmla="*/ 10114 w 3772547"/>
              <a:gd name="connsiteY35" fmla="*/ 6774567 h 6858000"/>
              <a:gd name="connsiteX36" fmla="*/ 681555 w 3772547"/>
              <a:gd name="connsiteY36" fmla="*/ 6591378 h 6858000"/>
              <a:gd name="connsiteX37" fmla="*/ 680218 w 3772547"/>
              <a:gd name="connsiteY37" fmla="*/ 6550076 h 6858000"/>
              <a:gd name="connsiteX38" fmla="*/ 347901 w 3772547"/>
              <a:gd name="connsiteY38" fmla="*/ 6482043 h 6858000"/>
              <a:gd name="connsiteX39" fmla="*/ 0 w 3772547"/>
              <a:gd name="connsiteY39" fmla="*/ 6393672 h 6858000"/>
              <a:gd name="connsiteX40" fmla="*/ 388033 w 3772547"/>
              <a:gd name="connsiteY40" fmla="*/ 6370506 h 6858000"/>
              <a:gd name="connsiteX41" fmla="*/ 156945 w 3772547"/>
              <a:gd name="connsiteY41" fmla="*/ 6232625 h 6858000"/>
              <a:gd name="connsiteX42" fmla="*/ 5193 w 3772547"/>
              <a:gd name="connsiteY42" fmla="*/ 6042198 h 6858000"/>
              <a:gd name="connsiteX43" fmla="*/ 688533 w 3772547"/>
              <a:gd name="connsiteY43" fmla="*/ 6376141 h 6858000"/>
              <a:gd name="connsiteX44" fmla="*/ 542200 w 3772547"/>
              <a:gd name="connsiteY44" fmla="*/ 6201712 h 6858000"/>
              <a:gd name="connsiteX45" fmla="*/ 90835 w 3772547"/>
              <a:gd name="connsiteY45" fmla="*/ 5738677 h 6858000"/>
              <a:gd name="connsiteX46" fmla="*/ 57248 w 3772547"/>
              <a:gd name="connsiteY46" fmla="*/ 5630552 h 6858000"/>
              <a:gd name="connsiteX47" fmla="*/ 208489 w 3772547"/>
              <a:gd name="connsiteY47" fmla="*/ 5722256 h 6858000"/>
              <a:gd name="connsiteX48" fmla="*/ 515823 w 3772547"/>
              <a:gd name="connsiteY48" fmla="*/ 6062655 h 6858000"/>
              <a:gd name="connsiteX49" fmla="*/ 613381 w 3772547"/>
              <a:gd name="connsiteY49" fmla="*/ 6115194 h 6858000"/>
              <a:gd name="connsiteX50" fmla="*/ 557060 w 3772547"/>
              <a:gd name="connsiteY50" fmla="*/ 5991279 h 6858000"/>
              <a:gd name="connsiteX51" fmla="*/ 197498 w 3772547"/>
              <a:gd name="connsiteY51" fmla="*/ 5562003 h 6858000"/>
              <a:gd name="connsiteX52" fmla="*/ 119794 w 3772547"/>
              <a:gd name="connsiteY52" fmla="*/ 5447443 h 6858000"/>
              <a:gd name="connsiteX53" fmla="*/ 346001 w 3772547"/>
              <a:gd name="connsiteY53" fmla="*/ 5567315 h 6858000"/>
              <a:gd name="connsiteX54" fmla="*/ 530348 w 3772547"/>
              <a:gd name="connsiteY54" fmla="*/ 5742773 h 6858000"/>
              <a:gd name="connsiteX55" fmla="*/ 332108 w 3772547"/>
              <a:gd name="connsiteY55" fmla="*/ 5208571 h 6858000"/>
              <a:gd name="connsiteX56" fmla="*/ 549238 w 3772547"/>
              <a:gd name="connsiteY56" fmla="*/ 5418673 h 6858000"/>
              <a:gd name="connsiteX57" fmla="*/ 564047 w 3772547"/>
              <a:gd name="connsiteY57" fmla="*/ 5081627 h 6858000"/>
              <a:gd name="connsiteX58" fmla="*/ 3484566 w 3772547"/>
              <a:gd name="connsiteY58" fmla="*/ 5050701 h 6858000"/>
              <a:gd name="connsiteX59" fmla="*/ 3408344 w 3772547"/>
              <a:gd name="connsiteY59" fmla="*/ 5182198 h 6858000"/>
              <a:gd name="connsiteX60" fmla="*/ 3484566 w 3772547"/>
              <a:gd name="connsiteY60" fmla="*/ 5050701 h 6858000"/>
              <a:gd name="connsiteX61" fmla="*/ 3753012 w 3772547"/>
              <a:gd name="connsiteY61" fmla="*/ 4634545 h 6858000"/>
              <a:gd name="connsiteX62" fmla="*/ 3630314 w 3772547"/>
              <a:gd name="connsiteY62" fmla="*/ 5024030 h 6858000"/>
              <a:gd name="connsiteX63" fmla="*/ 3753012 w 3772547"/>
              <a:gd name="connsiteY63" fmla="*/ 4634545 h 6858000"/>
              <a:gd name="connsiteX64" fmla="*/ 2191761 w 3772547"/>
              <a:gd name="connsiteY64" fmla="*/ 3599906 h 6858000"/>
              <a:gd name="connsiteX65" fmla="*/ 2111338 w 3772547"/>
              <a:gd name="connsiteY65" fmla="*/ 4350890 h 6858000"/>
              <a:gd name="connsiteX66" fmla="*/ 2191761 w 3772547"/>
              <a:gd name="connsiteY66" fmla="*/ 3599906 h 6858000"/>
              <a:gd name="connsiteX67" fmla="*/ 2139285 w 3772547"/>
              <a:gd name="connsiteY67" fmla="*/ 2984627 h 6858000"/>
              <a:gd name="connsiteX68" fmla="*/ 2038114 w 3772547"/>
              <a:gd name="connsiteY68" fmla="*/ 3424594 h 6858000"/>
              <a:gd name="connsiteX69" fmla="*/ 2229896 w 3772547"/>
              <a:gd name="connsiteY69" fmla="*/ 3220086 h 6858000"/>
              <a:gd name="connsiteX70" fmla="*/ 2139285 w 3772547"/>
              <a:gd name="connsiteY70" fmla="*/ 2984627 h 6858000"/>
              <a:gd name="connsiteX71" fmla="*/ 2045357 w 3772547"/>
              <a:gd name="connsiteY71" fmla="*/ 2781680 h 6858000"/>
              <a:gd name="connsiteX72" fmla="*/ 1898928 w 3772547"/>
              <a:gd name="connsiteY72" fmla="*/ 3505280 h 6858000"/>
              <a:gd name="connsiteX73" fmla="*/ 1913499 w 3772547"/>
              <a:gd name="connsiteY73" fmla="*/ 3495177 h 6858000"/>
              <a:gd name="connsiteX74" fmla="*/ 2099086 w 3772547"/>
              <a:gd name="connsiteY74" fmla="*/ 2879039 h 6858000"/>
              <a:gd name="connsiteX75" fmla="*/ 2045357 w 3772547"/>
              <a:gd name="connsiteY75" fmla="*/ 2781680 h 6858000"/>
              <a:gd name="connsiteX76" fmla="*/ 2445714 w 3772547"/>
              <a:gd name="connsiteY76" fmla="*/ 657549 h 6858000"/>
              <a:gd name="connsiteX77" fmla="*/ 2408187 w 3772547"/>
              <a:gd name="connsiteY77" fmla="*/ 672815 h 6858000"/>
              <a:gd name="connsiteX78" fmla="*/ 2543521 w 3772547"/>
              <a:gd name="connsiteY78" fmla="*/ 1091573 h 6858000"/>
              <a:gd name="connsiteX79" fmla="*/ 2534234 w 3772547"/>
              <a:gd name="connsiteY79" fmla="*/ 866591 h 6858000"/>
              <a:gd name="connsiteX80" fmla="*/ 2445714 w 3772547"/>
              <a:gd name="connsiteY80" fmla="*/ 657549 h 6858000"/>
              <a:gd name="connsiteX81" fmla="*/ 2412873 w 3772547"/>
              <a:gd name="connsiteY81" fmla="*/ 0 h 6858000"/>
              <a:gd name="connsiteX82" fmla="*/ 2529957 w 3772547"/>
              <a:gd name="connsiteY82" fmla="*/ 0 h 6858000"/>
              <a:gd name="connsiteX83" fmla="*/ 2583860 w 3772547"/>
              <a:gd name="connsiteY83" fmla="*/ 285134 h 6858000"/>
              <a:gd name="connsiteX84" fmla="*/ 2643016 w 3772547"/>
              <a:gd name="connsiteY84" fmla="*/ 577351 h 6858000"/>
              <a:gd name="connsiteX85" fmla="*/ 2683825 w 3772547"/>
              <a:gd name="connsiteY85" fmla="*/ 676637 h 6858000"/>
              <a:gd name="connsiteX86" fmla="*/ 2709915 w 3772547"/>
              <a:gd name="connsiteY86" fmla="*/ 60368 h 6858000"/>
              <a:gd name="connsiteX87" fmla="*/ 2715689 w 3772547"/>
              <a:gd name="connsiteY87" fmla="*/ 0 h 6858000"/>
              <a:gd name="connsiteX88" fmla="*/ 2823803 w 3772547"/>
              <a:gd name="connsiteY88" fmla="*/ 0 h 6858000"/>
              <a:gd name="connsiteX89" fmla="*/ 2795833 w 3772547"/>
              <a:gd name="connsiteY89" fmla="*/ 345165 h 6858000"/>
              <a:gd name="connsiteX90" fmla="*/ 2832734 w 3772547"/>
              <a:gd name="connsiteY90" fmla="*/ 352359 h 6858000"/>
              <a:gd name="connsiteX91" fmla="*/ 2978848 w 3772547"/>
              <a:gd name="connsiteY91" fmla="*/ 0 h 6858000"/>
              <a:gd name="connsiteX92" fmla="*/ 3056356 w 3772547"/>
              <a:gd name="connsiteY92" fmla="*/ 0 h 6858000"/>
              <a:gd name="connsiteX93" fmla="*/ 3064838 w 3772547"/>
              <a:gd name="connsiteY93" fmla="*/ 8688 h 6858000"/>
              <a:gd name="connsiteX94" fmla="*/ 3058339 w 3772547"/>
              <a:gd name="connsiteY94" fmla="*/ 73950 h 6858000"/>
              <a:gd name="connsiteX95" fmla="*/ 2964524 w 3772547"/>
              <a:gd name="connsiteY95" fmla="*/ 397907 h 6858000"/>
              <a:gd name="connsiteX96" fmla="*/ 3198449 w 3772547"/>
              <a:gd name="connsiteY96" fmla="*/ 227319 h 6858000"/>
              <a:gd name="connsiteX97" fmla="*/ 3028251 w 3772547"/>
              <a:gd name="connsiteY97" fmla="*/ 532426 h 6858000"/>
              <a:gd name="connsiteX98" fmla="*/ 3051113 w 3772547"/>
              <a:gd name="connsiteY98" fmla="*/ 555790 h 6858000"/>
              <a:gd name="connsiteX99" fmla="*/ 3319980 w 3772547"/>
              <a:gd name="connsiteY99" fmla="*/ 335305 h 6858000"/>
              <a:gd name="connsiteX100" fmla="*/ 3150131 w 3772547"/>
              <a:gd name="connsiteY100" fmla="*/ 588787 h 6858000"/>
              <a:gd name="connsiteX101" fmla="*/ 2951622 w 3772547"/>
              <a:gd name="connsiteY101" fmla="*/ 848597 h 6858000"/>
              <a:gd name="connsiteX102" fmla="*/ 2818780 w 3772547"/>
              <a:gd name="connsiteY102" fmla="*/ 1141086 h 6858000"/>
              <a:gd name="connsiteX103" fmla="*/ 3295693 w 3772547"/>
              <a:gd name="connsiteY103" fmla="*/ 725838 h 6858000"/>
              <a:gd name="connsiteX104" fmla="*/ 3228111 w 3772547"/>
              <a:gd name="connsiteY104" fmla="*/ 839179 h 6858000"/>
              <a:gd name="connsiteX105" fmla="*/ 2753013 w 3772547"/>
              <a:gd name="connsiteY105" fmla="*/ 1396598 h 6858000"/>
              <a:gd name="connsiteX106" fmla="*/ 2672132 w 3772547"/>
              <a:gd name="connsiteY106" fmla="*/ 1595804 h 6858000"/>
              <a:gd name="connsiteX107" fmla="*/ 3258502 w 3772547"/>
              <a:gd name="connsiteY107" fmla="*/ 1102139 h 6858000"/>
              <a:gd name="connsiteX108" fmla="*/ 3353759 w 3772547"/>
              <a:gd name="connsiteY108" fmla="*/ 1102882 h 6858000"/>
              <a:gd name="connsiteX109" fmla="*/ 3014951 w 3772547"/>
              <a:gd name="connsiteY109" fmla="*/ 1411295 h 6858000"/>
              <a:gd name="connsiteX110" fmla="*/ 2682237 w 3772547"/>
              <a:gd name="connsiteY110" fmla="*/ 1733193 h 6858000"/>
              <a:gd name="connsiteX111" fmla="*/ 2479450 w 3772547"/>
              <a:gd name="connsiteY111" fmla="*/ 2083440 h 6858000"/>
              <a:gd name="connsiteX112" fmla="*/ 2503532 w 3772547"/>
              <a:gd name="connsiteY112" fmla="*/ 2094203 h 6858000"/>
              <a:gd name="connsiteX113" fmla="*/ 3206149 w 3772547"/>
              <a:gd name="connsiteY113" fmla="*/ 1363939 h 6858000"/>
              <a:gd name="connsiteX114" fmla="*/ 3265856 w 3772547"/>
              <a:gd name="connsiteY114" fmla="*/ 1382632 h 6858000"/>
              <a:gd name="connsiteX115" fmla="*/ 2504245 w 3772547"/>
              <a:gd name="connsiteY115" fmla="*/ 2409548 h 6858000"/>
              <a:gd name="connsiteX116" fmla="*/ 2953868 w 3772547"/>
              <a:gd name="connsiteY116" fmla="*/ 1933115 h 6858000"/>
              <a:gd name="connsiteX117" fmla="*/ 2937109 w 3772547"/>
              <a:gd name="connsiteY117" fmla="*/ 2021824 h 6858000"/>
              <a:gd name="connsiteX118" fmla="*/ 2895476 w 3772547"/>
              <a:gd name="connsiteY118" fmla="*/ 2086629 h 6858000"/>
              <a:gd name="connsiteX119" fmla="*/ 2484341 w 3772547"/>
              <a:gd name="connsiteY119" fmla="*/ 2596541 h 6858000"/>
              <a:gd name="connsiteX120" fmla="*/ 2400519 w 3772547"/>
              <a:gd name="connsiteY120" fmla="*/ 2782567 h 6858000"/>
              <a:gd name="connsiteX121" fmla="*/ 2330841 w 3772547"/>
              <a:gd name="connsiteY121" fmla="*/ 3670574 h 6858000"/>
              <a:gd name="connsiteX122" fmla="*/ 2359272 w 3772547"/>
              <a:gd name="connsiteY122" fmla="*/ 3586608 h 6858000"/>
              <a:gd name="connsiteX123" fmla="*/ 2609271 w 3772547"/>
              <a:gd name="connsiteY123" fmla="*/ 2621396 h 6858000"/>
              <a:gd name="connsiteX124" fmla="*/ 2730771 w 3772547"/>
              <a:gd name="connsiteY124" fmla="*/ 2510111 h 6858000"/>
              <a:gd name="connsiteX125" fmla="*/ 2590012 w 3772547"/>
              <a:gd name="connsiteY125" fmla="*/ 2944858 h 6858000"/>
              <a:gd name="connsiteX126" fmla="*/ 3113847 w 3772547"/>
              <a:gd name="connsiteY126" fmla="*/ 2153223 h 6858000"/>
              <a:gd name="connsiteX127" fmla="*/ 2689048 w 3772547"/>
              <a:gd name="connsiteY127" fmla="*/ 3068366 h 6858000"/>
              <a:gd name="connsiteX128" fmla="*/ 3514969 w 3772547"/>
              <a:gd name="connsiteY128" fmla="*/ 2018815 h 6858000"/>
              <a:gd name="connsiteX129" fmla="*/ 3558525 w 3772547"/>
              <a:gd name="connsiteY129" fmla="*/ 2051496 h 6858000"/>
              <a:gd name="connsiteX130" fmla="*/ 3255544 w 3772547"/>
              <a:gd name="connsiteY130" fmla="*/ 2477792 h 6858000"/>
              <a:gd name="connsiteX131" fmla="*/ 3272311 w 3772547"/>
              <a:gd name="connsiteY131" fmla="*/ 2487672 h 6858000"/>
              <a:gd name="connsiteX132" fmla="*/ 3772547 w 3772547"/>
              <a:gd name="connsiteY132" fmla="*/ 2100610 h 6858000"/>
              <a:gd name="connsiteX133" fmla="*/ 3772547 w 3772547"/>
              <a:gd name="connsiteY133" fmla="*/ 2150086 h 6858000"/>
              <a:gd name="connsiteX134" fmla="*/ 3505352 w 3772547"/>
              <a:gd name="connsiteY134" fmla="*/ 2400889 h 6858000"/>
              <a:gd name="connsiteX135" fmla="*/ 3187478 w 3772547"/>
              <a:gd name="connsiteY135" fmla="*/ 2749928 h 6858000"/>
              <a:gd name="connsiteX136" fmla="*/ 3759511 w 3772547"/>
              <a:gd name="connsiteY136" fmla="*/ 2519092 h 6858000"/>
              <a:gd name="connsiteX137" fmla="*/ 2813207 w 3772547"/>
              <a:gd name="connsiteY137" fmla="*/ 3200760 h 6858000"/>
              <a:gd name="connsiteX138" fmla="*/ 3528616 w 3772547"/>
              <a:gd name="connsiteY138" fmla="*/ 3002414 h 6858000"/>
              <a:gd name="connsiteX139" fmla="*/ 3541229 w 3772547"/>
              <a:gd name="connsiteY139" fmla="*/ 3041889 h 6858000"/>
              <a:gd name="connsiteX140" fmla="*/ 2892796 w 3772547"/>
              <a:gd name="connsiteY140" fmla="*/ 3308281 h 6858000"/>
              <a:gd name="connsiteX141" fmla="*/ 2900491 w 3772547"/>
              <a:gd name="connsiteY141" fmla="*/ 3331893 h 6858000"/>
              <a:gd name="connsiteX142" fmla="*/ 3259179 w 3772547"/>
              <a:gd name="connsiteY142" fmla="*/ 3257227 h 6858000"/>
              <a:gd name="connsiteX143" fmla="*/ 3276087 w 3772547"/>
              <a:gd name="connsiteY143" fmla="*/ 3296775 h 6858000"/>
              <a:gd name="connsiteX144" fmla="*/ 3175844 w 3772547"/>
              <a:gd name="connsiteY144" fmla="*/ 3352877 h 6858000"/>
              <a:gd name="connsiteX145" fmla="*/ 2595847 w 3772547"/>
              <a:gd name="connsiteY145" fmla="*/ 3561108 h 6858000"/>
              <a:gd name="connsiteX146" fmla="*/ 2486394 w 3772547"/>
              <a:gd name="connsiteY146" fmla="*/ 3707944 h 6858000"/>
              <a:gd name="connsiteX147" fmla="*/ 3179439 w 3772547"/>
              <a:gd name="connsiteY147" fmla="*/ 3601116 h 6858000"/>
              <a:gd name="connsiteX148" fmla="*/ 2540349 w 3772547"/>
              <a:gd name="connsiteY148" fmla="*/ 3814523 h 6858000"/>
              <a:gd name="connsiteX149" fmla="*/ 2356656 w 3772547"/>
              <a:gd name="connsiteY149" fmla="*/ 3980794 h 6858000"/>
              <a:gd name="connsiteX150" fmla="*/ 2260967 w 3772547"/>
              <a:gd name="connsiteY150" fmla="*/ 4120542 h 6858000"/>
              <a:gd name="connsiteX151" fmla="*/ 2290263 w 3772547"/>
              <a:gd name="connsiteY151" fmla="*/ 4152097 h 6858000"/>
              <a:gd name="connsiteX152" fmla="*/ 2756331 w 3772547"/>
              <a:gd name="connsiteY152" fmla="*/ 3888019 h 6858000"/>
              <a:gd name="connsiteX153" fmla="*/ 2777414 w 3772547"/>
              <a:gd name="connsiteY153" fmla="*/ 3911984 h 6858000"/>
              <a:gd name="connsiteX154" fmla="*/ 2716348 w 3772547"/>
              <a:gd name="connsiteY154" fmla="*/ 3982895 h 6858000"/>
              <a:gd name="connsiteX155" fmla="*/ 2372228 w 3772547"/>
              <a:gd name="connsiteY155" fmla="*/ 4230625 h 6858000"/>
              <a:gd name="connsiteX156" fmla="*/ 2240762 w 3772547"/>
              <a:gd name="connsiteY156" fmla="*/ 4379105 h 6858000"/>
              <a:gd name="connsiteX157" fmla="*/ 2268988 w 3772547"/>
              <a:gd name="connsiteY157" fmla="*/ 4406600 h 6858000"/>
              <a:gd name="connsiteX158" fmla="*/ 2485245 w 3772547"/>
              <a:gd name="connsiteY158" fmla="*/ 4257675 h 6858000"/>
              <a:gd name="connsiteX159" fmla="*/ 2708599 w 3772547"/>
              <a:gd name="connsiteY159" fmla="*/ 4160754 h 6858000"/>
              <a:gd name="connsiteX160" fmla="*/ 2154688 w 3772547"/>
              <a:gd name="connsiteY160" fmla="*/ 4784867 h 6858000"/>
              <a:gd name="connsiteX161" fmla="*/ 2645822 w 3772547"/>
              <a:gd name="connsiteY161" fmla="*/ 4556058 h 6858000"/>
              <a:gd name="connsiteX162" fmla="*/ 2227510 w 3772547"/>
              <a:gd name="connsiteY162" fmla="*/ 4881418 h 6858000"/>
              <a:gd name="connsiteX163" fmla="*/ 2057993 w 3772547"/>
              <a:gd name="connsiteY163" fmla="*/ 5282600 h 6858000"/>
              <a:gd name="connsiteX164" fmla="*/ 2728941 w 3772547"/>
              <a:gd name="connsiteY164" fmla="*/ 4908031 h 6858000"/>
              <a:gd name="connsiteX165" fmla="*/ 2349504 w 3772547"/>
              <a:gd name="connsiteY165" fmla="*/ 5213099 h 6858000"/>
              <a:gd name="connsiteX166" fmla="*/ 2039798 w 3772547"/>
              <a:gd name="connsiteY166" fmla="*/ 5473283 h 6858000"/>
              <a:gd name="connsiteX167" fmla="*/ 2050129 w 3772547"/>
              <a:gd name="connsiteY167" fmla="*/ 5658139 h 6858000"/>
              <a:gd name="connsiteX168" fmla="*/ 2401412 w 3772547"/>
              <a:gd name="connsiteY168" fmla="*/ 5427953 h 6858000"/>
              <a:gd name="connsiteX169" fmla="*/ 1987248 w 3772547"/>
              <a:gd name="connsiteY169" fmla="*/ 6524803 h 6858000"/>
              <a:gd name="connsiteX170" fmla="*/ 2229444 w 3772547"/>
              <a:gd name="connsiteY170" fmla="*/ 6228751 h 6858000"/>
              <a:gd name="connsiteX171" fmla="*/ 2630547 w 3772547"/>
              <a:gd name="connsiteY171" fmla="*/ 5393994 h 6858000"/>
              <a:gd name="connsiteX172" fmla="*/ 2693638 w 3772547"/>
              <a:gd name="connsiteY172" fmla="*/ 5345714 h 6858000"/>
              <a:gd name="connsiteX173" fmla="*/ 2415454 w 3772547"/>
              <a:gd name="connsiteY173" fmla="*/ 6059869 h 6858000"/>
              <a:gd name="connsiteX174" fmla="*/ 2673329 w 3772547"/>
              <a:gd name="connsiteY174" fmla="*/ 5824049 h 6858000"/>
              <a:gd name="connsiteX175" fmla="*/ 3239985 w 3772547"/>
              <a:gd name="connsiteY175" fmla="*/ 4880653 h 6858000"/>
              <a:gd name="connsiteX176" fmla="*/ 3375154 w 3772547"/>
              <a:gd name="connsiteY176" fmla="*/ 4684141 h 6858000"/>
              <a:gd name="connsiteX177" fmla="*/ 3406641 w 3772547"/>
              <a:gd name="connsiteY177" fmla="*/ 4705508 h 6858000"/>
              <a:gd name="connsiteX178" fmla="*/ 2954865 w 3772547"/>
              <a:gd name="connsiteY178" fmla="*/ 5548237 h 6858000"/>
              <a:gd name="connsiteX179" fmla="*/ 2986919 w 3772547"/>
              <a:gd name="connsiteY179" fmla="*/ 5573525 h 6858000"/>
              <a:gd name="connsiteX180" fmla="*/ 3170208 w 3772547"/>
              <a:gd name="connsiteY180" fmla="*/ 5370514 h 6858000"/>
              <a:gd name="connsiteX181" fmla="*/ 3548793 w 3772547"/>
              <a:gd name="connsiteY181" fmla="*/ 4720432 h 6858000"/>
              <a:gd name="connsiteX182" fmla="*/ 3643719 w 3772547"/>
              <a:gd name="connsiteY182" fmla="*/ 4428558 h 6858000"/>
              <a:gd name="connsiteX183" fmla="*/ 3748137 w 3772547"/>
              <a:gd name="connsiteY183" fmla="*/ 4356872 h 6858000"/>
              <a:gd name="connsiteX184" fmla="*/ 3749459 w 3772547"/>
              <a:gd name="connsiteY184" fmla="*/ 4559249 h 6858000"/>
              <a:gd name="connsiteX185" fmla="*/ 3772547 w 3772547"/>
              <a:gd name="connsiteY185" fmla="*/ 4522718 h 6858000"/>
              <a:gd name="connsiteX186" fmla="*/ 3772547 w 3772547"/>
              <a:gd name="connsiteY186" fmla="*/ 5175880 h 6858000"/>
              <a:gd name="connsiteX187" fmla="*/ 3746445 w 3772547"/>
              <a:gd name="connsiteY187" fmla="*/ 5187135 h 6858000"/>
              <a:gd name="connsiteX188" fmla="*/ 3654602 w 3772547"/>
              <a:gd name="connsiteY188" fmla="*/ 5281584 h 6858000"/>
              <a:gd name="connsiteX189" fmla="*/ 3772547 w 3772547"/>
              <a:gd name="connsiteY189" fmla="*/ 5292972 h 6858000"/>
              <a:gd name="connsiteX190" fmla="*/ 3772547 w 3772547"/>
              <a:gd name="connsiteY190" fmla="*/ 5392015 h 6858000"/>
              <a:gd name="connsiteX191" fmla="*/ 3592335 w 3772547"/>
              <a:gd name="connsiteY191" fmla="*/ 5399303 h 6858000"/>
              <a:gd name="connsiteX192" fmla="*/ 3418032 w 3772547"/>
              <a:gd name="connsiteY192" fmla="*/ 5443922 h 6858000"/>
              <a:gd name="connsiteX193" fmla="*/ 3417889 w 3772547"/>
              <a:gd name="connsiteY193" fmla="*/ 5490752 h 6858000"/>
              <a:gd name="connsiteX194" fmla="*/ 3772547 w 3772547"/>
              <a:gd name="connsiteY194" fmla="*/ 5529147 h 6858000"/>
              <a:gd name="connsiteX195" fmla="*/ 3772547 w 3772547"/>
              <a:gd name="connsiteY195" fmla="*/ 5605381 h 6858000"/>
              <a:gd name="connsiteX196" fmla="*/ 3629414 w 3772547"/>
              <a:gd name="connsiteY196" fmla="*/ 5612078 h 6858000"/>
              <a:gd name="connsiteX197" fmla="*/ 3219677 w 3772547"/>
              <a:gd name="connsiteY197" fmla="*/ 5610572 h 6858000"/>
              <a:gd name="connsiteX198" fmla="*/ 3762799 w 3772547"/>
              <a:gd name="connsiteY198" fmla="*/ 5835833 h 6858000"/>
              <a:gd name="connsiteX199" fmla="*/ 3030643 w 3772547"/>
              <a:gd name="connsiteY199" fmla="*/ 5748475 h 6858000"/>
              <a:gd name="connsiteX200" fmla="*/ 2992944 w 3772547"/>
              <a:gd name="connsiteY200" fmla="*/ 5804637 h 6858000"/>
              <a:gd name="connsiteX201" fmla="*/ 3519784 w 3772547"/>
              <a:gd name="connsiteY201" fmla="*/ 6074558 h 6858000"/>
              <a:gd name="connsiteX202" fmla="*/ 2885684 w 3772547"/>
              <a:gd name="connsiteY202" fmla="*/ 5903036 h 6858000"/>
              <a:gd name="connsiteX203" fmla="*/ 2775550 w 3772547"/>
              <a:gd name="connsiteY203" fmla="*/ 6022215 h 6858000"/>
              <a:gd name="connsiteX204" fmla="*/ 3423078 w 3772547"/>
              <a:gd name="connsiteY204" fmla="*/ 6260366 h 6858000"/>
              <a:gd name="connsiteX205" fmla="*/ 3420560 w 3772547"/>
              <a:gd name="connsiteY205" fmla="*/ 6297941 h 6858000"/>
              <a:gd name="connsiteX206" fmla="*/ 3199016 w 3772547"/>
              <a:gd name="connsiteY206" fmla="*/ 6323697 h 6858000"/>
              <a:gd name="connsiteX207" fmla="*/ 3258069 w 3772547"/>
              <a:gd name="connsiteY207" fmla="*/ 6397164 h 6858000"/>
              <a:gd name="connsiteX208" fmla="*/ 2523644 w 3772547"/>
              <a:gd name="connsiteY208" fmla="*/ 6332364 h 6858000"/>
              <a:gd name="connsiteX209" fmla="*/ 3238170 w 3772547"/>
              <a:gd name="connsiteY209" fmla="*/ 6507658 h 6858000"/>
              <a:gd name="connsiteX210" fmla="*/ 3127035 w 3772547"/>
              <a:gd name="connsiteY210" fmla="*/ 6550069 h 6858000"/>
              <a:gd name="connsiteX211" fmla="*/ 2746596 w 3772547"/>
              <a:gd name="connsiteY211" fmla="*/ 6488535 h 6858000"/>
              <a:gd name="connsiteX212" fmla="*/ 2424002 w 3772547"/>
              <a:gd name="connsiteY212" fmla="*/ 6428494 h 6858000"/>
              <a:gd name="connsiteX213" fmla="*/ 2280606 w 3772547"/>
              <a:gd name="connsiteY213" fmla="*/ 6488659 h 6858000"/>
              <a:gd name="connsiteX214" fmla="*/ 3060078 w 3772547"/>
              <a:gd name="connsiteY214" fmla="*/ 6640951 h 6858000"/>
              <a:gd name="connsiteX215" fmla="*/ 2763439 w 3772547"/>
              <a:gd name="connsiteY215" fmla="*/ 6669212 h 6858000"/>
              <a:gd name="connsiteX216" fmla="*/ 2284249 w 3772547"/>
              <a:gd name="connsiteY216" fmla="*/ 6611926 h 6858000"/>
              <a:gd name="connsiteX217" fmla="*/ 2088752 w 3772547"/>
              <a:gd name="connsiteY217" fmla="*/ 6735705 h 6858000"/>
              <a:gd name="connsiteX218" fmla="*/ 2744260 w 3772547"/>
              <a:gd name="connsiteY218" fmla="*/ 6835388 h 6858000"/>
              <a:gd name="connsiteX219" fmla="*/ 2666732 w 3772547"/>
              <a:gd name="connsiteY219" fmla="*/ 6858000 h 6858000"/>
              <a:gd name="connsiteX220" fmla="*/ 1726042 w 3772547"/>
              <a:gd name="connsiteY220" fmla="*/ 6858000 h 6858000"/>
              <a:gd name="connsiteX221" fmla="*/ 1735077 w 3772547"/>
              <a:gd name="connsiteY221" fmla="*/ 6850032 h 6858000"/>
              <a:gd name="connsiteX222" fmla="*/ 1834534 w 3772547"/>
              <a:gd name="connsiteY222" fmla="*/ 6682133 h 6858000"/>
              <a:gd name="connsiteX223" fmla="*/ 2017500 w 3772547"/>
              <a:gd name="connsiteY223" fmla="*/ 6178426 h 6858000"/>
              <a:gd name="connsiteX224" fmla="*/ 2254753 w 3772547"/>
              <a:gd name="connsiteY224" fmla="*/ 5677413 h 6858000"/>
              <a:gd name="connsiteX225" fmla="*/ 1840100 w 3772547"/>
              <a:gd name="connsiteY225" fmla="*/ 6109882 h 6858000"/>
              <a:gd name="connsiteX226" fmla="*/ 1624328 w 3772547"/>
              <a:gd name="connsiteY226" fmla="*/ 6765710 h 6858000"/>
              <a:gd name="connsiteX227" fmla="*/ 1598196 w 3772547"/>
              <a:gd name="connsiteY227" fmla="*/ 6858000 h 6858000"/>
              <a:gd name="connsiteX228" fmla="*/ 1329551 w 3772547"/>
              <a:gd name="connsiteY228" fmla="*/ 6858000 h 6858000"/>
              <a:gd name="connsiteX229" fmla="*/ 1498508 w 3772547"/>
              <a:gd name="connsiteY229" fmla="*/ 6525294 h 6858000"/>
              <a:gd name="connsiteX230" fmla="*/ 1487939 w 3772547"/>
              <a:gd name="connsiteY230" fmla="*/ 6309126 h 6858000"/>
              <a:gd name="connsiteX231" fmla="*/ 1373642 w 3772547"/>
              <a:gd name="connsiteY231" fmla="*/ 6107724 h 6858000"/>
              <a:gd name="connsiteX232" fmla="*/ 1377198 w 3772547"/>
              <a:gd name="connsiteY232" fmla="*/ 5748269 h 6858000"/>
              <a:gd name="connsiteX233" fmla="*/ 1395219 w 3772547"/>
              <a:gd name="connsiteY233" fmla="*/ 5636733 h 6858000"/>
              <a:gd name="connsiteX234" fmla="*/ 1703951 w 3772547"/>
              <a:gd name="connsiteY234" fmla="*/ 5953804 h 6858000"/>
              <a:gd name="connsiteX235" fmla="*/ 1783768 w 3772547"/>
              <a:gd name="connsiteY235" fmla="*/ 5780710 h 6858000"/>
              <a:gd name="connsiteX236" fmla="*/ 1498333 w 3772547"/>
              <a:gd name="connsiteY236" fmla="*/ 5414932 h 6858000"/>
              <a:gd name="connsiteX237" fmla="*/ 1651493 w 3772547"/>
              <a:gd name="connsiteY237" fmla="*/ 5284117 h 6858000"/>
              <a:gd name="connsiteX238" fmla="*/ 1899695 w 3772547"/>
              <a:gd name="connsiteY238" fmla="*/ 5456752 h 6858000"/>
              <a:gd name="connsiteX239" fmla="*/ 1846783 w 3772547"/>
              <a:gd name="connsiteY239" fmla="*/ 5310048 h 6858000"/>
              <a:gd name="connsiteX240" fmla="*/ 1559454 w 3772547"/>
              <a:gd name="connsiteY240" fmla="*/ 4997634 h 6858000"/>
              <a:gd name="connsiteX241" fmla="*/ 1440197 w 3772547"/>
              <a:gd name="connsiteY241" fmla="*/ 4790594 h 6858000"/>
              <a:gd name="connsiteX242" fmla="*/ 1820387 w 3772547"/>
              <a:gd name="connsiteY242" fmla="*/ 5118730 h 6858000"/>
              <a:gd name="connsiteX243" fmla="*/ 1764530 w 3772547"/>
              <a:gd name="connsiteY243" fmla="*/ 4928677 h 6858000"/>
              <a:gd name="connsiteX244" fmla="*/ 1197377 w 3772547"/>
              <a:gd name="connsiteY244" fmla="*/ 4422766 h 6858000"/>
              <a:gd name="connsiteX245" fmla="*/ 1310537 w 3772547"/>
              <a:gd name="connsiteY245" fmla="*/ 4402986 h 6858000"/>
              <a:gd name="connsiteX246" fmla="*/ 1660484 w 3772547"/>
              <a:gd name="connsiteY246" fmla="*/ 4672917 h 6858000"/>
              <a:gd name="connsiteX247" fmla="*/ 1775842 w 3772547"/>
              <a:gd name="connsiteY247" fmla="*/ 4779788 h 6858000"/>
              <a:gd name="connsiteX248" fmla="*/ 1614496 w 3772547"/>
              <a:gd name="connsiteY248" fmla="*/ 4405777 h 6858000"/>
              <a:gd name="connsiteX249" fmla="*/ 1199467 w 3772547"/>
              <a:gd name="connsiteY249" fmla="*/ 4159350 h 6858000"/>
              <a:gd name="connsiteX250" fmla="*/ 1091551 w 3772547"/>
              <a:gd name="connsiteY250" fmla="*/ 4060939 h 6858000"/>
              <a:gd name="connsiteX251" fmla="*/ 1445828 w 3772547"/>
              <a:gd name="connsiteY251" fmla="*/ 4183881 h 6858000"/>
              <a:gd name="connsiteX252" fmla="*/ 1742683 w 3772547"/>
              <a:gd name="connsiteY252" fmla="*/ 4356083 h 6858000"/>
              <a:gd name="connsiteX253" fmla="*/ 1684025 w 3772547"/>
              <a:gd name="connsiteY253" fmla="*/ 4182519 h 6858000"/>
              <a:gd name="connsiteX254" fmla="*/ 1263849 w 3772547"/>
              <a:gd name="connsiteY254" fmla="*/ 3842591 h 6858000"/>
              <a:gd name="connsiteX255" fmla="*/ 1128414 w 3772547"/>
              <a:gd name="connsiteY255" fmla="*/ 3712025 h 6858000"/>
              <a:gd name="connsiteX256" fmla="*/ 1440807 w 3772547"/>
              <a:gd name="connsiteY256" fmla="*/ 3846370 h 6858000"/>
              <a:gd name="connsiteX257" fmla="*/ 1726425 w 3772547"/>
              <a:gd name="connsiteY257" fmla="*/ 4086673 h 6858000"/>
              <a:gd name="connsiteX258" fmla="*/ 1637128 w 3772547"/>
              <a:gd name="connsiteY258" fmla="*/ 3810084 h 6858000"/>
              <a:gd name="connsiteX259" fmla="*/ 1070112 w 3772547"/>
              <a:gd name="connsiteY259" fmla="*/ 3410339 h 6858000"/>
              <a:gd name="connsiteX260" fmla="*/ 977638 w 3772547"/>
              <a:gd name="connsiteY260" fmla="*/ 3302596 h 6858000"/>
              <a:gd name="connsiteX261" fmla="*/ 1669297 w 3772547"/>
              <a:gd name="connsiteY261" fmla="*/ 3675941 h 6858000"/>
              <a:gd name="connsiteX262" fmla="*/ 1606746 w 3772547"/>
              <a:gd name="connsiteY262" fmla="*/ 3539045 h 6858000"/>
              <a:gd name="connsiteX263" fmla="*/ 1242819 w 3772547"/>
              <a:gd name="connsiteY263" fmla="*/ 3113985 h 6858000"/>
              <a:gd name="connsiteX264" fmla="*/ 1132289 w 3772547"/>
              <a:gd name="connsiteY264" fmla="*/ 2975008 h 6858000"/>
              <a:gd name="connsiteX265" fmla="*/ 1344032 w 3772547"/>
              <a:gd name="connsiteY265" fmla="*/ 3060296 h 6858000"/>
              <a:gd name="connsiteX266" fmla="*/ 1520044 w 3772547"/>
              <a:gd name="connsiteY266" fmla="*/ 3250760 h 6858000"/>
              <a:gd name="connsiteX267" fmla="*/ 1409170 w 3772547"/>
              <a:gd name="connsiteY267" fmla="*/ 2652157 h 6858000"/>
              <a:gd name="connsiteX268" fmla="*/ 1645160 w 3772547"/>
              <a:gd name="connsiteY268" fmla="*/ 3111892 h 6858000"/>
              <a:gd name="connsiteX269" fmla="*/ 1667245 w 3772547"/>
              <a:gd name="connsiteY269" fmla="*/ 2816123 h 6858000"/>
              <a:gd name="connsiteX270" fmla="*/ 1735210 w 3772547"/>
              <a:gd name="connsiteY270" fmla="*/ 2542345 h 6858000"/>
              <a:gd name="connsiteX271" fmla="*/ 1793949 w 3772547"/>
              <a:gd name="connsiteY271" fmla="*/ 3313379 h 6858000"/>
              <a:gd name="connsiteX272" fmla="*/ 1941073 w 3772547"/>
              <a:gd name="connsiteY272" fmla="*/ 2601277 h 6858000"/>
              <a:gd name="connsiteX273" fmla="*/ 1855623 w 3772547"/>
              <a:gd name="connsiteY273" fmla="*/ 2481410 h 6858000"/>
              <a:gd name="connsiteX274" fmla="*/ 1871991 w 3772547"/>
              <a:gd name="connsiteY274" fmla="*/ 2416300 h 6858000"/>
              <a:gd name="connsiteX275" fmla="*/ 1938865 w 3772547"/>
              <a:gd name="connsiteY275" fmla="*/ 2414286 h 6858000"/>
              <a:gd name="connsiteX276" fmla="*/ 2085777 w 3772547"/>
              <a:gd name="connsiteY276" fmla="*/ 2614729 h 6858000"/>
              <a:gd name="connsiteX277" fmla="*/ 2248112 w 3772547"/>
              <a:gd name="connsiteY277" fmla="*/ 2898499 h 6858000"/>
              <a:gd name="connsiteX278" fmla="*/ 2221641 w 3772547"/>
              <a:gd name="connsiteY278" fmla="*/ 2643054 h 6858000"/>
              <a:gd name="connsiteX279" fmla="*/ 1828760 w 3772547"/>
              <a:gd name="connsiteY279" fmla="*/ 2142895 h 6858000"/>
              <a:gd name="connsiteX280" fmla="*/ 1775697 w 3772547"/>
              <a:gd name="connsiteY280" fmla="*/ 2051101 h 6858000"/>
              <a:gd name="connsiteX281" fmla="*/ 1912547 w 3772547"/>
              <a:gd name="connsiteY281" fmla="*/ 2065682 h 6858000"/>
              <a:gd name="connsiteX282" fmla="*/ 2130439 w 3772547"/>
              <a:gd name="connsiteY282" fmla="*/ 2359489 h 6858000"/>
              <a:gd name="connsiteX283" fmla="*/ 2257330 w 3772547"/>
              <a:gd name="connsiteY283" fmla="*/ 2548103 h 6858000"/>
              <a:gd name="connsiteX284" fmla="*/ 2246483 w 3772547"/>
              <a:gd name="connsiteY284" fmla="*/ 2234352 h 6858000"/>
              <a:gd name="connsiteX285" fmla="*/ 1864135 w 3772547"/>
              <a:gd name="connsiteY285" fmla="*/ 1700921 h 6858000"/>
              <a:gd name="connsiteX286" fmla="*/ 1862150 w 3772547"/>
              <a:gd name="connsiteY286" fmla="*/ 1561398 h 6858000"/>
              <a:gd name="connsiteX287" fmla="*/ 2276094 w 3772547"/>
              <a:gd name="connsiteY287" fmla="*/ 2071510 h 6858000"/>
              <a:gd name="connsiteX288" fmla="*/ 2251787 w 3772547"/>
              <a:gd name="connsiteY288" fmla="*/ 1906611 h 6858000"/>
              <a:gd name="connsiteX289" fmla="*/ 1899277 w 3772547"/>
              <a:gd name="connsiteY289" fmla="*/ 1471143 h 6858000"/>
              <a:gd name="connsiteX290" fmla="*/ 1817621 w 3772547"/>
              <a:gd name="connsiteY290" fmla="*/ 1312966 h 6858000"/>
              <a:gd name="connsiteX291" fmla="*/ 2112975 w 3772547"/>
              <a:gd name="connsiteY291" fmla="*/ 1583353 h 6858000"/>
              <a:gd name="connsiteX292" fmla="*/ 2366513 w 3772547"/>
              <a:gd name="connsiteY292" fmla="*/ 1899103 h 6858000"/>
              <a:gd name="connsiteX293" fmla="*/ 2398523 w 3772547"/>
              <a:gd name="connsiteY293" fmla="*/ 1683031 h 6858000"/>
              <a:gd name="connsiteX294" fmla="*/ 2012815 w 3772547"/>
              <a:gd name="connsiteY294" fmla="*/ 1154087 h 6858000"/>
              <a:gd name="connsiteX295" fmla="*/ 1968689 w 3772547"/>
              <a:gd name="connsiteY295" fmla="*/ 1049064 h 6858000"/>
              <a:gd name="connsiteX296" fmla="*/ 2018558 w 3772547"/>
              <a:gd name="connsiteY296" fmla="*/ 967611 h 6858000"/>
              <a:gd name="connsiteX297" fmla="*/ 2423566 w 3772547"/>
              <a:gd name="connsiteY297" fmla="*/ 1597619 h 6858000"/>
              <a:gd name="connsiteX298" fmla="*/ 2454360 w 3772547"/>
              <a:gd name="connsiteY298" fmla="*/ 1317652 h 6858000"/>
              <a:gd name="connsiteX299" fmla="*/ 2205557 w 3772547"/>
              <a:gd name="connsiteY299" fmla="*/ 998322 h 6858000"/>
              <a:gd name="connsiteX300" fmla="*/ 2017222 w 3772547"/>
              <a:gd name="connsiteY300" fmla="*/ 529807 h 6858000"/>
              <a:gd name="connsiteX301" fmla="*/ 1980980 w 3772547"/>
              <a:gd name="connsiteY301" fmla="*/ 353090 h 6858000"/>
              <a:gd name="connsiteX302" fmla="*/ 2320169 w 3772547"/>
              <a:gd name="connsiteY302" fmla="*/ 860412 h 6858000"/>
              <a:gd name="connsiteX303" fmla="*/ 2397827 w 3772547"/>
              <a:gd name="connsiteY303" fmla="*/ 520273 h 6858000"/>
              <a:gd name="connsiteX304" fmla="*/ 2272034 w 3772547"/>
              <a:gd name="connsiteY304" fmla="*/ 196732 h 6858000"/>
              <a:gd name="connsiteX305" fmla="*/ 2308761 w 3772547"/>
              <a:gd name="connsiteY305" fmla="*/ 176405 h 6858000"/>
              <a:gd name="connsiteX306" fmla="*/ 2421548 w 3772547"/>
              <a:gd name="connsiteY306" fmla="*/ 377402 h 6858000"/>
              <a:gd name="connsiteX307" fmla="*/ 2541527 w 3772547"/>
              <a:gd name="connsiteY307" fmla="*/ 601876 h 6858000"/>
              <a:gd name="connsiteX308" fmla="*/ 2463744 w 3772547"/>
              <a:gd name="connsiteY308" fmla="*/ 248100 h 6858000"/>
              <a:gd name="connsiteX309" fmla="*/ 2421990 w 3772547"/>
              <a:gd name="connsiteY309" fmla="*/ 733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72547" h="6858000">
                <a:moveTo>
                  <a:pt x="726013" y="6699184"/>
                </a:moveTo>
                <a:cubicBezTo>
                  <a:pt x="505094" y="6702481"/>
                  <a:pt x="252855" y="6758262"/>
                  <a:pt x="194178" y="6822271"/>
                </a:cubicBezTo>
                <a:cubicBezTo>
                  <a:pt x="340965" y="6831973"/>
                  <a:pt x="513890" y="6842751"/>
                  <a:pt x="646765" y="6837951"/>
                </a:cubicBezTo>
                <a:cubicBezTo>
                  <a:pt x="728437" y="6835053"/>
                  <a:pt x="763236" y="6793738"/>
                  <a:pt x="726013" y="6699184"/>
                </a:cubicBezTo>
                <a:close/>
                <a:moveTo>
                  <a:pt x="2688876" y="6144480"/>
                </a:moveTo>
                <a:cubicBezTo>
                  <a:pt x="2667939" y="6147456"/>
                  <a:pt x="2643536" y="6156136"/>
                  <a:pt x="2614489" y="6172461"/>
                </a:cubicBezTo>
                <a:cubicBezTo>
                  <a:pt x="2707881" y="6194253"/>
                  <a:pt x="2761756" y="6206533"/>
                  <a:pt x="2815497" y="6219317"/>
                </a:cubicBezTo>
                <a:cubicBezTo>
                  <a:pt x="2783299" y="6177962"/>
                  <a:pt x="2751687" y="6135552"/>
                  <a:pt x="2688876" y="6144480"/>
                </a:cubicBezTo>
                <a:close/>
                <a:moveTo>
                  <a:pt x="1441445" y="5828515"/>
                </a:moveTo>
                <a:cubicBezTo>
                  <a:pt x="1396390" y="6000687"/>
                  <a:pt x="1505235" y="6111739"/>
                  <a:pt x="1597267" y="6261382"/>
                </a:cubicBezTo>
                <a:cubicBezTo>
                  <a:pt x="1694641" y="6042892"/>
                  <a:pt x="1513131" y="5955469"/>
                  <a:pt x="1441445" y="5828515"/>
                </a:cubicBezTo>
                <a:close/>
                <a:moveTo>
                  <a:pt x="564047" y="5081627"/>
                </a:moveTo>
                <a:cubicBezTo>
                  <a:pt x="641557" y="5116402"/>
                  <a:pt x="701122" y="5143676"/>
                  <a:pt x="757435" y="5169001"/>
                </a:cubicBezTo>
                <a:cubicBezTo>
                  <a:pt x="751231" y="5345118"/>
                  <a:pt x="664682" y="5505095"/>
                  <a:pt x="714026" y="5699328"/>
                </a:cubicBezTo>
                <a:cubicBezTo>
                  <a:pt x="809018" y="5624578"/>
                  <a:pt x="790582" y="5532365"/>
                  <a:pt x="819070" y="5460266"/>
                </a:cubicBezTo>
                <a:cubicBezTo>
                  <a:pt x="848733" y="5385789"/>
                  <a:pt x="876015" y="5310136"/>
                  <a:pt x="910123" y="5219072"/>
                </a:cubicBezTo>
                <a:cubicBezTo>
                  <a:pt x="1044340" y="5323992"/>
                  <a:pt x="942395" y="5406577"/>
                  <a:pt x="926416" y="5486336"/>
                </a:cubicBezTo>
                <a:cubicBezTo>
                  <a:pt x="907439" y="5579299"/>
                  <a:pt x="879639" y="5670976"/>
                  <a:pt x="855495" y="5763094"/>
                </a:cubicBezTo>
                <a:cubicBezTo>
                  <a:pt x="868677" y="5768242"/>
                  <a:pt x="881859" y="5773390"/>
                  <a:pt x="895041" y="5778538"/>
                </a:cubicBezTo>
                <a:cubicBezTo>
                  <a:pt x="927397" y="5694008"/>
                  <a:pt x="956233" y="5608535"/>
                  <a:pt x="992346" y="5526090"/>
                </a:cubicBezTo>
                <a:cubicBezTo>
                  <a:pt x="1025836" y="5449406"/>
                  <a:pt x="1043304" y="5356038"/>
                  <a:pt x="1173864" y="5315600"/>
                </a:cubicBezTo>
                <a:cubicBezTo>
                  <a:pt x="1058405" y="5641838"/>
                  <a:pt x="952905" y="5938960"/>
                  <a:pt x="847270" y="6236585"/>
                </a:cubicBezTo>
                <a:cubicBezTo>
                  <a:pt x="860685" y="6242873"/>
                  <a:pt x="874102" y="6249162"/>
                  <a:pt x="887516" y="6255450"/>
                </a:cubicBezTo>
                <a:cubicBezTo>
                  <a:pt x="993445" y="6184169"/>
                  <a:pt x="1015272" y="6056414"/>
                  <a:pt x="1071336" y="5951839"/>
                </a:cubicBezTo>
                <a:cubicBezTo>
                  <a:pt x="1128443" y="5845388"/>
                  <a:pt x="1130357" y="5699368"/>
                  <a:pt x="1316332" y="5639299"/>
                </a:cubicBezTo>
                <a:cubicBezTo>
                  <a:pt x="1239300" y="5812061"/>
                  <a:pt x="1176658" y="5955277"/>
                  <a:pt x="1111498" y="6097820"/>
                </a:cubicBezTo>
                <a:cubicBezTo>
                  <a:pt x="1050408" y="6231217"/>
                  <a:pt x="961076" y="6353275"/>
                  <a:pt x="920399" y="6543321"/>
                </a:cubicBezTo>
                <a:cubicBezTo>
                  <a:pt x="1076435" y="6421896"/>
                  <a:pt x="1119853" y="6241744"/>
                  <a:pt x="1314769" y="6236867"/>
                </a:cubicBezTo>
                <a:cubicBezTo>
                  <a:pt x="1181027" y="6415982"/>
                  <a:pt x="1046781" y="6594962"/>
                  <a:pt x="913038" y="6774078"/>
                </a:cubicBezTo>
                <a:cubicBezTo>
                  <a:pt x="924334" y="6786263"/>
                  <a:pt x="935765" y="6797946"/>
                  <a:pt x="947061" y="6810132"/>
                </a:cubicBezTo>
                <a:cubicBezTo>
                  <a:pt x="1122666" y="6788766"/>
                  <a:pt x="1173692" y="6546005"/>
                  <a:pt x="1390926" y="6536333"/>
                </a:cubicBezTo>
                <a:cubicBezTo>
                  <a:pt x="1309143" y="6641289"/>
                  <a:pt x="1209026" y="6724094"/>
                  <a:pt x="1123175" y="6814290"/>
                </a:cubicBezTo>
                <a:lnTo>
                  <a:pt x="1084679" y="6858000"/>
                </a:lnTo>
                <a:lnTo>
                  <a:pt x="104784" y="6858000"/>
                </a:lnTo>
                <a:lnTo>
                  <a:pt x="65939" y="6835675"/>
                </a:lnTo>
                <a:cubicBezTo>
                  <a:pt x="44059" y="6818587"/>
                  <a:pt x="25229" y="6798415"/>
                  <a:pt x="10114" y="6774567"/>
                </a:cubicBezTo>
                <a:cubicBezTo>
                  <a:pt x="221167" y="6665192"/>
                  <a:pt x="457501" y="6646630"/>
                  <a:pt x="681555" y="6591378"/>
                </a:cubicBezTo>
                <a:cubicBezTo>
                  <a:pt x="681031" y="6577231"/>
                  <a:pt x="680876" y="6563721"/>
                  <a:pt x="680218" y="6550076"/>
                </a:cubicBezTo>
                <a:cubicBezTo>
                  <a:pt x="569008" y="6528358"/>
                  <a:pt x="454602" y="6516560"/>
                  <a:pt x="347901" y="6482043"/>
                </a:cubicBezTo>
                <a:cubicBezTo>
                  <a:pt x="244587" y="6448973"/>
                  <a:pt x="119191" y="6528506"/>
                  <a:pt x="0" y="6393672"/>
                </a:cubicBezTo>
                <a:cubicBezTo>
                  <a:pt x="142543" y="6384997"/>
                  <a:pt x="253209" y="6378554"/>
                  <a:pt x="388033" y="6370506"/>
                </a:cubicBezTo>
                <a:cubicBezTo>
                  <a:pt x="315593" y="6296684"/>
                  <a:pt x="230692" y="6273396"/>
                  <a:pt x="156945" y="6232625"/>
                </a:cubicBezTo>
                <a:cubicBezTo>
                  <a:pt x="90712" y="6196023"/>
                  <a:pt x="-7558" y="6186392"/>
                  <a:pt x="5193" y="6042198"/>
                </a:cubicBezTo>
                <a:cubicBezTo>
                  <a:pt x="237445" y="6155607"/>
                  <a:pt x="452022" y="6260511"/>
                  <a:pt x="688533" y="6376141"/>
                </a:cubicBezTo>
                <a:cubicBezTo>
                  <a:pt x="685932" y="6250998"/>
                  <a:pt x="598911" y="6233607"/>
                  <a:pt x="542200" y="6201712"/>
                </a:cubicBezTo>
                <a:cubicBezTo>
                  <a:pt x="345413" y="6090800"/>
                  <a:pt x="193658" y="5938621"/>
                  <a:pt x="90835" y="5738677"/>
                </a:cubicBezTo>
                <a:cubicBezTo>
                  <a:pt x="74927" y="5707478"/>
                  <a:pt x="69457" y="5671534"/>
                  <a:pt x="57248" y="5630552"/>
                </a:cubicBezTo>
                <a:cubicBezTo>
                  <a:pt x="160757" y="5598488"/>
                  <a:pt x="181794" y="5670927"/>
                  <a:pt x="208489" y="5722256"/>
                </a:cubicBezTo>
                <a:cubicBezTo>
                  <a:pt x="281840" y="5863123"/>
                  <a:pt x="385115" y="5974836"/>
                  <a:pt x="515823" y="6062655"/>
                </a:cubicBezTo>
                <a:cubicBezTo>
                  <a:pt x="535439" y="6075993"/>
                  <a:pt x="557778" y="6085211"/>
                  <a:pt x="613381" y="6115194"/>
                </a:cubicBezTo>
                <a:cubicBezTo>
                  <a:pt x="585121" y="6051594"/>
                  <a:pt x="577371" y="6016115"/>
                  <a:pt x="557060" y="5991279"/>
                </a:cubicBezTo>
                <a:cubicBezTo>
                  <a:pt x="438784" y="5846994"/>
                  <a:pt x="316547" y="5705417"/>
                  <a:pt x="197498" y="5562003"/>
                </a:cubicBezTo>
                <a:cubicBezTo>
                  <a:pt x="171355" y="5530756"/>
                  <a:pt x="151492" y="5494187"/>
                  <a:pt x="119794" y="5447443"/>
                </a:cubicBezTo>
                <a:cubicBezTo>
                  <a:pt x="257938" y="5406882"/>
                  <a:pt x="290087" y="5510313"/>
                  <a:pt x="346001" y="5567315"/>
                </a:cubicBezTo>
                <a:cubicBezTo>
                  <a:pt x="404162" y="5625998"/>
                  <a:pt x="455000" y="5691875"/>
                  <a:pt x="530348" y="5742773"/>
                </a:cubicBezTo>
                <a:cubicBezTo>
                  <a:pt x="464313" y="5564539"/>
                  <a:pt x="398278" y="5386303"/>
                  <a:pt x="332108" y="5208571"/>
                </a:cubicBezTo>
                <a:cubicBezTo>
                  <a:pt x="405482" y="5180285"/>
                  <a:pt x="412456" y="5186464"/>
                  <a:pt x="549238" y="5418673"/>
                </a:cubicBezTo>
                <a:cubicBezTo>
                  <a:pt x="554347" y="5300983"/>
                  <a:pt x="558902" y="5201462"/>
                  <a:pt x="564047" y="5081627"/>
                </a:cubicBezTo>
                <a:close/>
                <a:moveTo>
                  <a:pt x="3484566" y="5050701"/>
                </a:moveTo>
                <a:cubicBezTo>
                  <a:pt x="3453884" y="5102817"/>
                  <a:pt x="3430863" y="5142441"/>
                  <a:pt x="3408344" y="5182198"/>
                </a:cubicBezTo>
                <a:cubicBezTo>
                  <a:pt x="3493137" y="5143504"/>
                  <a:pt x="3493137" y="5143504"/>
                  <a:pt x="3484566" y="5050701"/>
                </a:cubicBezTo>
                <a:close/>
                <a:moveTo>
                  <a:pt x="3753012" y="4634545"/>
                </a:moveTo>
                <a:cubicBezTo>
                  <a:pt x="3643304" y="4766227"/>
                  <a:pt x="3632193" y="4880154"/>
                  <a:pt x="3630314" y="5024030"/>
                </a:cubicBezTo>
                <a:cubicBezTo>
                  <a:pt x="3770126" y="4920884"/>
                  <a:pt x="3745647" y="4796882"/>
                  <a:pt x="3753012" y="4634545"/>
                </a:cubicBezTo>
                <a:close/>
                <a:moveTo>
                  <a:pt x="2191761" y="3599906"/>
                </a:moveTo>
                <a:cubicBezTo>
                  <a:pt x="2067894" y="3838773"/>
                  <a:pt x="2027499" y="4088153"/>
                  <a:pt x="2111338" y="4350890"/>
                </a:cubicBezTo>
                <a:cubicBezTo>
                  <a:pt x="2137978" y="4100517"/>
                  <a:pt x="2165122" y="3850280"/>
                  <a:pt x="2191761" y="3599906"/>
                </a:cubicBezTo>
                <a:close/>
                <a:moveTo>
                  <a:pt x="2139285" y="2984627"/>
                </a:moveTo>
                <a:cubicBezTo>
                  <a:pt x="2106068" y="3128724"/>
                  <a:pt x="2076521" y="3257105"/>
                  <a:pt x="2038114" y="3424594"/>
                </a:cubicBezTo>
                <a:cubicBezTo>
                  <a:pt x="2125270" y="3334814"/>
                  <a:pt x="2195307" y="3286778"/>
                  <a:pt x="2229896" y="3220086"/>
                </a:cubicBezTo>
                <a:cubicBezTo>
                  <a:pt x="2272316" y="3138253"/>
                  <a:pt x="2248571" y="3053776"/>
                  <a:pt x="2139285" y="2984627"/>
                </a:cubicBezTo>
                <a:close/>
                <a:moveTo>
                  <a:pt x="2045357" y="2781680"/>
                </a:moveTo>
                <a:cubicBezTo>
                  <a:pt x="1955972" y="2960290"/>
                  <a:pt x="1880913" y="3357152"/>
                  <a:pt x="1898928" y="3505280"/>
                </a:cubicBezTo>
                <a:cubicBezTo>
                  <a:pt x="1904165" y="3501835"/>
                  <a:pt x="1911784" y="3499566"/>
                  <a:pt x="1913499" y="3495177"/>
                </a:cubicBezTo>
                <a:cubicBezTo>
                  <a:pt x="1989852" y="3294758"/>
                  <a:pt x="1958965" y="3061833"/>
                  <a:pt x="2099086" y="2879039"/>
                </a:cubicBezTo>
                <a:cubicBezTo>
                  <a:pt x="2105940" y="2869563"/>
                  <a:pt x="2071754" y="2828078"/>
                  <a:pt x="2045357" y="2781680"/>
                </a:cubicBezTo>
                <a:close/>
                <a:moveTo>
                  <a:pt x="2445714" y="657549"/>
                </a:moveTo>
                <a:cubicBezTo>
                  <a:pt x="2432993" y="662761"/>
                  <a:pt x="2420908" y="667604"/>
                  <a:pt x="2408187" y="672815"/>
                </a:cubicBezTo>
                <a:cubicBezTo>
                  <a:pt x="2451815" y="807874"/>
                  <a:pt x="2495074" y="942294"/>
                  <a:pt x="2543521" y="1091573"/>
                </a:cubicBezTo>
                <a:cubicBezTo>
                  <a:pt x="2647189" y="996521"/>
                  <a:pt x="2559539" y="933170"/>
                  <a:pt x="2534234" y="866591"/>
                </a:cubicBezTo>
                <a:cubicBezTo>
                  <a:pt x="2507357" y="795819"/>
                  <a:pt x="2475646" y="726985"/>
                  <a:pt x="2445714" y="657549"/>
                </a:cubicBezTo>
                <a:close/>
                <a:moveTo>
                  <a:pt x="2412873" y="0"/>
                </a:moveTo>
                <a:lnTo>
                  <a:pt x="2529957" y="0"/>
                </a:lnTo>
                <a:lnTo>
                  <a:pt x="2583860" y="285134"/>
                </a:lnTo>
                <a:cubicBezTo>
                  <a:pt x="2603251" y="382587"/>
                  <a:pt x="2623276" y="479940"/>
                  <a:pt x="2643016" y="577351"/>
                </a:cubicBezTo>
                <a:cubicBezTo>
                  <a:pt x="2647791" y="601796"/>
                  <a:pt x="2661829" y="623875"/>
                  <a:pt x="2683825" y="676637"/>
                </a:cubicBezTo>
                <a:cubicBezTo>
                  <a:pt x="2724724" y="467392"/>
                  <a:pt x="2699630" y="258351"/>
                  <a:pt x="2709915" y="60368"/>
                </a:cubicBezTo>
                <a:lnTo>
                  <a:pt x="2715689" y="0"/>
                </a:lnTo>
                <a:lnTo>
                  <a:pt x="2823803" y="0"/>
                </a:lnTo>
                <a:lnTo>
                  <a:pt x="2795833" y="345165"/>
                </a:lnTo>
                <a:cubicBezTo>
                  <a:pt x="2808044" y="347897"/>
                  <a:pt x="2820389" y="350128"/>
                  <a:pt x="2832734" y="352359"/>
                </a:cubicBezTo>
                <a:lnTo>
                  <a:pt x="2978848" y="0"/>
                </a:lnTo>
                <a:lnTo>
                  <a:pt x="3056356" y="0"/>
                </a:lnTo>
                <a:lnTo>
                  <a:pt x="3064838" y="8688"/>
                </a:lnTo>
                <a:cubicBezTo>
                  <a:pt x="3072996" y="26294"/>
                  <a:pt x="3068060" y="47733"/>
                  <a:pt x="3058339" y="73950"/>
                </a:cubicBezTo>
                <a:cubicBezTo>
                  <a:pt x="3019085" y="178181"/>
                  <a:pt x="2950009" y="274959"/>
                  <a:pt x="2964524" y="397907"/>
                </a:cubicBezTo>
                <a:cubicBezTo>
                  <a:pt x="3062525" y="370294"/>
                  <a:pt x="3022564" y="189349"/>
                  <a:pt x="3198449" y="227319"/>
                </a:cubicBezTo>
                <a:cubicBezTo>
                  <a:pt x="3136204" y="338857"/>
                  <a:pt x="3082160" y="435892"/>
                  <a:pt x="3028251" y="532426"/>
                </a:cubicBezTo>
                <a:cubicBezTo>
                  <a:pt x="3035827" y="540382"/>
                  <a:pt x="3043537" y="547834"/>
                  <a:pt x="3051113" y="555790"/>
                </a:cubicBezTo>
                <a:cubicBezTo>
                  <a:pt x="3133347" y="488396"/>
                  <a:pt x="3216220" y="420634"/>
                  <a:pt x="3319980" y="335305"/>
                </a:cubicBezTo>
                <a:cubicBezTo>
                  <a:pt x="3327116" y="491831"/>
                  <a:pt x="3205529" y="516895"/>
                  <a:pt x="3150131" y="588787"/>
                </a:cubicBezTo>
                <a:cubicBezTo>
                  <a:pt x="3083381" y="674875"/>
                  <a:pt x="3012002" y="758107"/>
                  <a:pt x="2951622" y="848597"/>
                </a:cubicBezTo>
                <a:cubicBezTo>
                  <a:pt x="2897324" y="930479"/>
                  <a:pt x="2819277" y="1004383"/>
                  <a:pt x="2818780" y="1141086"/>
                </a:cubicBezTo>
                <a:cubicBezTo>
                  <a:pt x="3000061" y="1005955"/>
                  <a:pt x="3085408" y="804174"/>
                  <a:pt x="3295693" y="725838"/>
                </a:cubicBezTo>
                <a:cubicBezTo>
                  <a:pt x="3273714" y="763586"/>
                  <a:pt x="3255959" y="805697"/>
                  <a:pt x="3228111" y="839179"/>
                </a:cubicBezTo>
                <a:cubicBezTo>
                  <a:pt x="3071243" y="1026105"/>
                  <a:pt x="2910753" y="1210444"/>
                  <a:pt x="2753013" y="1396598"/>
                </a:cubicBezTo>
                <a:cubicBezTo>
                  <a:pt x="2704945" y="1453214"/>
                  <a:pt x="2643292" y="1506189"/>
                  <a:pt x="2672132" y="1595804"/>
                </a:cubicBezTo>
                <a:cubicBezTo>
                  <a:pt x="2867935" y="1430623"/>
                  <a:pt x="3062230" y="1265039"/>
                  <a:pt x="3258502" y="1102139"/>
                </a:cubicBezTo>
                <a:cubicBezTo>
                  <a:pt x="3268877" y="1093606"/>
                  <a:pt x="3292625" y="1101586"/>
                  <a:pt x="3353759" y="1102882"/>
                </a:cubicBezTo>
                <a:cubicBezTo>
                  <a:pt x="3223931" y="1221093"/>
                  <a:pt x="3118385" y="1315103"/>
                  <a:pt x="3014951" y="1411295"/>
                </a:cubicBezTo>
                <a:cubicBezTo>
                  <a:pt x="2901509" y="1516657"/>
                  <a:pt x="2778345" y="1614028"/>
                  <a:pt x="2682237" y="1733193"/>
                </a:cubicBezTo>
                <a:cubicBezTo>
                  <a:pt x="2598392" y="1836789"/>
                  <a:pt x="2546096" y="1965539"/>
                  <a:pt x="2479450" y="2083440"/>
                </a:cubicBezTo>
                <a:cubicBezTo>
                  <a:pt x="2488472" y="2088012"/>
                  <a:pt x="2498132" y="2092216"/>
                  <a:pt x="2503532" y="2094203"/>
                </a:cubicBezTo>
                <a:cubicBezTo>
                  <a:pt x="2737660" y="1850401"/>
                  <a:pt x="2971285" y="1606466"/>
                  <a:pt x="3206149" y="1363939"/>
                </a:cubicBezTo>
                <a:cubicBezTo>
                  <a:pt x="3209877" y="1360090"/>
                  <a:pt x="3227651" y="1370240"/>
                  <a:pt x="3265856" y="1382632"/>
                </a:cubicBezTo>
                <a:cubicBezTo>
                  <a:pt x="2991952" y="1716517"/>
                  <a:pt x="2653075" y="1990971"/>
                  <a:pt x="2504245" y="2409548"/>
                </a:cubicBezTo>
                <a:cubicBezTo>
                  <a:pt x="2645711" y="2259977"/>
                  <a:pt x="2786674" y="2110272"/>
                  <a:pt x="2953868" y="1933115"/>
                </a:cubicBezTo>
                <a:cubicBezTo>
                  <a:pt x="2944928" y="1984593"/>
                  <a:pt x="2944842" y="2005041"/>
                  <a:pt x="2937109" y="2021824"/>
                </a:cubicBezTo>
                <a:cubicBezTo>
                  <a:pt x="2926116" y="2044738"/>
                  <a:pt x="2911601" y="2066708"/>
                  <a:pt x="2895476" y="2086629"/>
                </a:cubicBezTo>
                <a:cubicBezTo>
                  <a:pt x="2758353" y="2256220"/>
                  <a:pt x="2617106" y="2423088"/>
                  <a:pt x="2484341" y="2596541"/>
                </a:cubicBezTo>
                <a:cubicBezTo>
                  <a:pt x="2444161" y="2649883"/>
                  <a:pt x="2408666" y="2717948"/>
                  <a:pt x="2400519" y="2782567"/>
                </a:cubicBezTo>
                <a:cubicBezTo>
                  <a:pt x="2363573" y="3075432"/>
                  <a:pt x="2337094" y="3369485"/>
                  <a:pt x="2330841" y="3670574"/>
                </a:cubicBezTo>
                <a:cubicBezTo>
                  <a:pt x="2341034" y="3642597"/>
                  <a:pt x="2358172" y="3614865"/>
                  <a:pt x="2359272" y="3586608"/>
                </a:cubicBezTo>
                <a:cubicBezTo>
                  <a:pt x="2375761" y="3247318"/>
                  <a:pt x="2486477" y="2932739"/>
                  <a:pt x="2609271" y="2621396"/>
                </a:cubicBezTo>
                <a:cubicBezTo>
                  <a:pt x="2627870" y="2574123"/>
                  <a:pt x="2669445" y="2535700"/>
                  <a:pt x="2730771" y="2510111"/>
                </a:cubicBezTo>
                <a:cubicBezTo>
                  <a:pt x="2683896" y="2654859"/>
                  <a:pt x="2636887" y="2800109"/>
                  <a:pt x="2590012" y="2944858"/>
                </a:cubicBezTo>
                <a:cubicBezTo>
                  <a:pt x="2784877" y="2706699"/>
                  <a:pt x="2860457" y="2400482"/>
                  <a:pt x="3113847" y="2153223"/>
                </a:cubicBezTo>
                <a:cubicBezTo>
                  <a:pt x="2959629" y="2485238"/>
                  <a:pt x="2824406" y="2776550"/>
                  <a:pt x="2689048" y="3068366"/>
                </a:cubicBezTo>
                <a:cubicBezTo>
                  <a:pt x="2990734" y="2735460"/>
                  <a:pt x="3195183" y="2330709"/>
                  <a:pt x="3514969" y="2018815"/>
                </a:cubicBezTo>
                <a:cubicBezTo>
                  <a:pt x="3529823" y="2029799"/>
                  <a:pt x="3544174" y="2040648"/>
                  <a:pt x="3558525" y="2051496"/>
                </a:cubicBezTo>
                <a:cubicBezTo>
                  <a:pt x="3457363" y="2193550"/>
                  <a:pt x="3356705" y="2335738"/>
                  <a:pt x="3255544" y="2477792"/>
                </a:cubicBezTo>
                <a:cubicBezTo>
                  <a:pt x="3261177" y="2480919"/>
                  <a:pt x="3266677" y="2484547"/>
                  <a:pt x="3272311" y="2487672"/>
                </a:cubicBezTo>
                <a:lnTo>
                  <a:pt x="3772547" y="2100610"/>
                </a:lnTo>
                <a:lnTo>
                  <a:pt x="3772547" y="2150086"/>
                </a:lnTo>
                <a:lnTo>
                  <a:pt x="3505352" y="2400889"/>
                </a:lnTo>
                <a:cubicBezTo>
                  <a:pt x="3392812" y="2510937"/>
                  <a:pt x="3284815" y="2625166"/>
                  <a:pt x="3187478" y="2749928"/>
                </a:cubicBezTo>
                <a:cubicBezTo>
                  <a:pt x="3388350" y="2690619"/>
                  <a:pt x="3546088" y="2542715"/>
                  <a:pt x="3759511" y="2519092"/>
                </a:cubicBezTo>
                <a:cubicBezTo>
                  <a:pt x="3447632" y="2735056"/>
                  <a:pt x="3105430" y="2905184"/>
                  <a:pt x="2813207" y="3200760"/>
                </a:cubicBezTo>
                <a:cubicBezTo>
                  <a:pt x="3077019" y="3148079"/>
                  <a:pt x="3288398" y="3011316"/>
                  <a:pt x="3528616" y="3002414"/>
                </a:cubicBezTo>
                <a:cubicBezTo>
                  <a:pt x="3532697" y="3015361"/>
                  <a:pt x="3537148" y="3028944"/>
                  <a:pt x="3541229" y="3041889"/>
                </a:cubicBezTo>
                <a:cubicBezTo>
                  <a:pt x="3325465" y="3130609"/>
                  <a:pt x="3109063" y="3219696"/>
                  <a:pt x="2892796" y="3308281"/>
                </a:cubicBezTo>
                <a:cubicBezTo>
                  <a:pt x="2895573" y="3316029"/>
                  <a:pt x="2898216" y="3324279"/>
                  <a:pt x="2900491" y="3331893"/>
                </a:cubicBezTo>
                <a:cubicBezTo>
                  <a:pt x="3020434" y="3306926"/>
                  <a:pt x="3139740" y="3282328"/>
                  <a:pt x="3259179" y="3257227"/>
                </a:cubicBezTo>
                <a:cubicBezTo>
                  <a:pt x="3264770" y="3270577"/>
                  <a:pt x="3270496" y="3283425"/>
                  <a:pt x="3276087" y="3296775"/>
                </a:cubicBezTo>
                <a:cubicBezTo>
                  <a:pt x="3242918" y="3315900"/>
                  <a:pt x="3211188" y="3339722"/>
                  <a:pt x="3175844" y="3352877"/>
                </a:cubicBezTo>
                <a:cubicBezTo>
                  <a:pt x="2983249" y="3423562"/>
                  <a:pt x="2789179" y="3491698"/>
                  <a:pt x="2595847" y="3561108"/>
                </a:cubicBezTo>
                <a:cubicBezTo>
                  <a:pt x="2533820" y="3583277"/>
                  <a:pt x="2478865" y="3613265"/>
                  <a:pt x="2486394" y="3707944"/>
                </a:cubicBezTo>
                <a:cubicBezTo>
                  <a:pt x="2709510" y="3686380"/>
                  <a:pt x="2907205" y="3544333"/>
                  <a:pt x="3179439" y="3601116"/>
                </a:cubicBezTo>
                <a:cubicBezTo>
                  <a:pt x="2938785" y="3682090"/>
                  <a:pt x="2740654" y="3751292"/>
                  <a:pt x="2540349" y="3814523"/>
                </a:cubicBezTo>
                <a:cubicBezTo>
                  <a:pt x="2450802" y="3842786"/>
                  <a:pt x="2372602" y="3864929"/>
                  <a:pt x="2356656" y="3980794"/>
                </a:cubicBezTo>
                <a:cubicBezTo>
                  <a:pt x="2349766" y="4030665"/>
                  <a:pt x="2294463" y="4074029"/>
                  <a:pt x="2260967" y="4120542"/>
                </a:cubicBezTo>
                <a:cubicBezTo>
                  <a:pt x="2270520" y="4131183"/>
                  <a:pt x="2280710" y="4141456"/>
                  <a:pt x="2290263" y="4152097"/>
                </a:cubicBezTo>
                <a:cubicBezTo>
                  <a:pt x="2445361" y="4064361"/>
                  <a:pt x="2601098" y="3976257"/>
                  <a:pt x="2756331" y="3888019"/>
                </a:cubicBezTo>
                <a:cubicBezTo>
                  <a:pt x="2763404" y="3895840"/>
                  <a:pt x="2770342" y="3904163"/>
                  <a:pt x="2777414" y="3911984"/>
                </a:cubicBezTo>
                <a:cubicBezTo>
                  <a:pt x="2757562" y="3935756"/>
                  <a:pt x="2741160" y="3964762"/>
                  <a:pt x="2716348" y="3982895"/>
                </a:cubicBezTo>
                <a:cubicBezTo>
                  <a:pt x="2602256" y="4066535"/>
                  <a:pt x="2483472" y="4143529"/>
                  <a:pt x="2372228" y="4230625"/>
                </a:cubicBezTo>
                <a:cubicBezTo>
                  <a:pt x="2321022" y="4270777"/>
                  <a:pt x="2284293" y="4329354"/>
                  <a:pt x="2240762" y="4379105"/>
                </a:cubicBezTo>
                <a:cubicBezTo>
                  <a:pt x="2250081" y="4388605"/>
                  <a:pt x="2259535" y="4397603"/>
                  <a:pt x="2268988" y="4406600"/>
                </a:cubicBezTo>
                <a:cubicBezTo>
                  <a:pt x="2340570" y="4356824"/>
                  <a:pt x="2410813" y="4303995"/>
                  <a:pt x="2485245" y="4257675"/>
                </a:cubicBezTo>
                <a:cubicBezTo>
                  <a:pt x="2552659" y="4215402"/>
                  <a:pt x="2624630" y="4180275"/>
                  <a:pt x="2708599" y="4160754"/>
                </a:cubicBezTo>
                <a:cubicBezTo>
                  <a:pt x="2530781" y="4361460"/>
                  <a:pt x="2251317" y="4466513"/>
                  <a:pt x="2154688" y="4784867"/>
                </a:cubicBezTo>
                <a:cubicBezTo>
                  <a:pt x="2340793" y="4694126"/>
                  <a:pt x="2463718" y="4565446"/>
                  <a:pt x="2645822" y="4556058"/>
                </a:cubicBezTo>
                <a:cubicBezTo>
                  <a:pt x="2506675" y="4664769"/>
                  <a:pt x="2369003" y="4776029"/>
                  <a:pt x="2227510" y="4881418"/>
                </a:cubicBezTo>
                <a:cubicBezTo>
                  <a:pt x="2096762" y="4978911"/>
                  <a:pt x="2057316" y="5110026"/>
                  <a:pt x="2057993" y="5282600"/>
                </a:cubicBezTo>
                <a:cubicBezTo>
                  <a:pt x="2306451" y="5180552"/>
                  <a:pt x="2467141" y="4961249"/>
                  <a:pt x="2728941" y="4908031"/>
                </a:cubicBezTo>
                <a:cubicBezTo>
                  <a:pt x="2602552" y="5009385"/>
                  <a:pt x="2474788" y="5109832"/>
                  <a:pt x="2349504" y="5213099"/>
                </a:cubicBezTo>
                <a:cubicBezTo>
                  <a:pt x="2245241" y="5298295"/>
                  <a:pt x="2144933" y="5388859"/>
                  <a:pt x="2039798" y="5473283"/>
                </a:cubicBezTo>
                <a:cubicBezTo>
                  <a:pt x="1967706" y="5531003"/>
                  <a:pt x="1962657" y="5584061"/>
                  <a:pt x="2050129" y="5658139"/>
                </a:cubicBezTo>
                <a:cubicBezTo>
                  <a:pt x="2158842" y="5586527"/>
                  <a:pt x="2269333" y="5514314"/>
                  <a:pt x="2401412" y="5427953"/>
                </a:cubicBezTo>
                <a:cubicBezTo>
                  <a:pt x="2324051" y="5811268"/>
                  <a:pt x="2091102" y="6121110"/>
                  <a:pt x="1987248" y="6524803"/>
                </a:cubicBezTo>
                <a:cubicBezTo>
                  <a:pt x="2116288" y="6423619"/>
                  <a:pt x="2180757" y="6337996"/>
                  <a:pt x="2229444" y="6228751"/>
                </a:cubicBezTo>
                <a:cubicBezTo>
                  <a:pt x="2355666" y="5946879"/>
                  <a:pt x="2494801" y="5671160"/>
                  <a:pt x="2630547" y="5393994"/>
                </a:cubicBezTo>
                <a:cubicBezTo>
                  <a:pt x="2641001" y="5373092"/>
                  <a:pt x="2661987" y="5357166"/>
                  <a:pt x="2693638" y="5345714"/>
                </a:cubicBezTo>
                <a:cubicBezTo>
                  <a:pt x="2643215" y="5590253"/>
                  <a:pt x="2491965" y="5796462"/>
                  <a:pt x="2415454" y="6059869"/>
                </a:cubicBezTo>
                <a:cubicBezTo>
                  <a:pt x="2544385" y="6003372"/>
                  <a:pt x="2615126" y="5920507"/>
                  <a:pt x="2673329" y="5824049"/>
                </a:cubicBezTo>
                <a:cubicBezTo>
                  <a:pt x="2862763" y="5509551"/>
                  <a:pt x="3050184" y="5194513"/>
                  <a:pt x="3239985" y="4880653"/>
                </a:cubicBezTo>
                <a:cubicBezTo>
                  <a:pt x="3280782" y="4812930"/>
                  <a:pt x="3329595" y="4749511"/>
                  <a:pt x="3375154" y="4684141"/>
                </a:cubicBezTo>
                <a:cubicBezTo>
                  <a:pt x="3385650" y="4691263"/>
                  <a:pt x="3396146" y="4698386"/>
                  <a:pt x="3406641" y="4705508"/>
                </a:cubicBezTo>
                <a:cubicBezTo>
                  <a:pt x="3255926" y="4986206"/>
                  <a:pt x="3105580" y="5267539"/>
                  <a:pt x="2954865" y="5548237"/>
                </a:cubicBezTo>
                <a:cubicBezTo>
                  <a:pt x="2965594" y="5556498"/>
                  <a:pt x="2976190" y="5565263"/>
                  <a:pt x="2986919" y="5573525"/>
                </a:cubicBezTo>
                <a:cubicBezTo>
                  <a:pt x="3049055" y="5506672"/>
                  <a:pt x="3122827" y="5446708"/>
                  <a:pt x="3170208" y="5370514"/>
                </a:cubicBezTo>
                <a:cubicBezTo>
                  <a:pt x="3303110" y="5158311"/>
                  <a:pt x="3431284" y="4941609"/>
                  <a:pt x="3548793" y="4720432"/>
                </a:cubicBezTo>
                <a:cubicBezTo>
                  <a:pt x="3595750" y="4631734"/>
                  <a:pt x="3608264" y="4524648"/>
                  <a:pt x="3643719" y="4428558"/>
                </a:cubicBezTo>
                <a:cubicBezTo>
                  <a:pt x="3656031" y="4394684"/>
                  <a:pt x="3690681" y="4370029"/>
                  <a:pt x="3748137" y="4356872"/>
                </a:cubicBezTo>
                <a:cubicBezTo>
                  <a:pt x="3748687" y="4415202"/>
                  <a:pt x="3748868" y="4472894"/>
                  <a:pt x="3749459" y="4559249"/>
                </a:cubicBezTo>
                <a:lnTo>
                  <a:pt x="3772547" y="4522718"/>
                </a:lnTo>
                <a:lnTo>
                  <a:pt x="3772547" y="5175880"/>
                </a:lnTo>
                <a:lnTo>
                  <a:pt x="3746445" y="5187135"/>
                </a:lnTo>
                <a:cubicBezTo>
                  <a:pt x="3713230" y="5207191"/>
                  <a:pt x="3683062" y="5237761"/>
                  <a:pt x="3654602" y="5281584"/>
                </a:cubicBezTo>
                <a:lnTo>
                  <a:pt x="3772547" y="5292972"/>
                </a:lnTo>
                <a:lnTo>
                  <a:pt x="3772547" y="5392015"/>
                </a:lnTo>
                <a:lnTo>
                  <a:pt x="3592335" y="5399303"/>
                </a:lnTo>
                <a:cubicBezTo>
                  <a:pt x="3532793" y="5405715"/>
                  <a:pt x="3474367" y="5418343"/>
                  <a:pt x="3418032" y="5443922"/>
                </a:cubicBezTo>
                <a:cubicBezTo>
                  <a:pt x="3418153" y="5459576"/>
                  <a:pt x="3417769" y="5475097"/>
                  <a:pt x="3417889" y="5490752"/>
                </a:cubicBezTo>
                <a:lnTo>
                  <a:pt x="3772547" y="5529147"/>
                </a:lnTo>
                <a:lnTo>
                  <a:pt x="3772547" y="5605381"/>
                </a:lnTo>
                <a:lnTo>
                  <a:pt x="3629414" y="5612078"/>
                </a:lnTo>
                <a:cubicBezTo>
                  <a:pt x="3500059" y="5610279"/>
                  <a:pt x="3364992" y="5598600"/>
                  <a:pt x="3219677" y="5610572"/>
                </a:cubicBezTo>
                <a:cubicBezTo>
                  <a:pt x="3426489" y="5696156"/>
                  <a:pt x="3594392" y="5765927"/>
                  <a:pt x="3762799" y="5835833"/>
                </a:cubicBezTo>
                <a:cubicBezTo>
                  <a:pt x="3501949" y="5877455"/>
                  <a:pt x="3285910" y="5685425"/>
                  <a:pt x="3030643" y="5748475"/>
                </a:cubicBezTo>
                <a:cubicBezTo>
                  <a:pt x="3017454" y="5751406"/>
                  <a:pt x="3009813" y="5777911"/>
                  <a:pt x="2992944" y="5804637"/>
                </a:cubicBezTo>
                <a:cubicBezTo>
                  <a:pt x="3141723" y="5945783"/>
                  <a:pt x="3334270" y="6000070"/>
                  <a:pt x="3519784" y="6074558"/>
                </a:cubicBezTo>
                <a:cubicBezTo>
                  <a:pt x="3391163" y="6158076"/>
                  <a:pt x="3303953" y="6091072"/>
                  <a:pt x="2885684" y="5903036"/>
                </a:cubicBezTo>
                <a:cubicBezTo>
                  <a:pt x="2854413" y="5937217"/>
                  <a:pt x="2818777" y="5975615"/>
                  <a:pt x="2775550" y="6022215"/>
                </a:cubicBezTo>
                <a:cubicBezTo>
                  <a:pt x="2977638" y="6171718"/>
                  <a:pt x="3195010" y="6229963"/>
                  <a:pt x="3423078" y="6260366"/>
                </a:cubicBezTo>
                <a:cubicBezTo>
                  <a:pt x="3421992" y="6272466"/>
                  <a:pt x="3421276" y="6285203"/>
                  <a:pt x="3420560" y="6297941"/>
                </a:cubicBezTo>
                <a:cubicBezTo>
                  <a:pt x="3348143" y="6306550"/>
                  <a:pt x="3275862" y="6314659"/>
                  <a:pt x="3199016" y="6323697"/>
                </a:cubicBezTo>
                <a:cubicBezTo>
                  <a:pt x="3216711" y="6346217"/>
                  <a:pt x="3234173" y="6367596"/>
                  <a:pt x="3258069" y="6397164"/>
                </a:cubicBezTo>
                <a:cubicBezTo>
                  <a:pt x="2997430" y="6464163"/>
                  <a:pt x="2777558" y="6244170"/>
                  <a:pt x="2523644" y="6332364"/>
                </a:cubicBezTo>
                <a:cubicBezTo>
                  <a:pt x="2750414" y="6387739"/>
                  <a:pt x="2977049" y="6443618"/>
                  <a:pt x="3238170" y="6507658"/>
                </a:cubicBezTo>
                <a:cubicBezTo>
                  <a:pt x="3183222" y="6529569"/>
                  <a:pt x="3153136" y="6553292"/>
                  <a:pt x="3127035" y="6550069"/>
                </a:cubicBezTo>
                <a:cubicBezTo>
                  <a:pt x="2999816" y="6533759"/>
                  <a:pt x="2873206" y="6511147"/>
                  <a:pt x="2746596" y="6488535"/>
                </a:cubicBezTo>
                <a:cubicBezTo>
                  <a:pt x="2638640" y="6468767"/>
                  <a:pt x="2532065" y="6441826"/>
                  <a:pt x="2424002" y="6428494"/>
                </a:cubicBezTo>
                <a:cubicBezTo>
                  <a:pt x="2392231" y="6424291"/>
                  <a:pt x="2355830" y="6455481"/>
                  <a:pt x="2280606" y="6488659"/>
                </a:cubicBezTo>
                <a:cubicBezTo>
                  <a:pt x="2560458" y="6543172"/>
                  <a:pt x="2789553" y="6587858"/>
                  <a:pt x="3060078" y="6640951"/>
                </a:cubicBezTo>
                <a:cubicBezTo>
                  <a:pt x="2935873" y="6701947"/>
                  <a:pt x="2848456" y="6677985"/>
                  <a:pt x="2763439" y="6669212"/>
                </a:cubicBezTo>
                <a:cubicBezTo>
                  <a:pt x="2603372" y="6652720"/>
                  <a:pt x="2443743" y="6632573"/>
                  <a:pt x="2284249" y="6611926"/>
                </a:cubicBezTo>
                <a:cubicBezTo>
                  <a:pt x="2189304" y="6599953"/>
                  <a:pt x="2123576" y="6631904"/>
                  <a:pt x="2088752" y="6735705"/>
                </a:cubicBezTo>
                <a:cubicBezTo>
                  <a:pt x="2299284" y="6825518"/>
                  <a:pt x="2527511" y="6792933"/>
                  <a:pt x="2744260" y="6835388"/>
                </a:cubicBezTo>
                <a:lnTo>
                  <a:pt x="2666732" y="6858000"/>
                </a:lnTo>
                <a:lnTo>
                  <a:pt x="1726042" y="6858000"/>
                </a:lnTo>
                <a:lnTo>
                  <a:pt x="1735077" y="6850032"/>
                </a:lnTo>
                <a:cubicBezTo>
                  <a:pt x="1786208" y="6800095"/>
                  <a:pt x="1824155" y="6748040"/>
                  <a:pt x="1834534" y="6682133"/>
                </a:cubicBezTo>
                <a:cubicBezTo>
                  <a:pt x="1862857" y="6497936"/>
                  <a:pt x="1943665" y="6341271"/>
                  <a:pt x="2017500" y="6178426"/>
                </a:cubicBezTo>
                <a:cubicBezTo>
                  <a:pt x="2093823" y="6010323"/>
                  <a:pt x="2175546" y="5844205"/>
                  <a:pt x="2254753" y="5677413"/>
                </a:cubicBezTo>
                <a:cubicBezTo>
                  <a:pt x="2049293" y="5761891"/>
                  <a:pt x="1922298" y="5937965"/>
                  <a:pt x="1840100" y="6109882"/>
                </a:cubicBezTo>
                <a:cubicBezTo>
                  <a:pt x="1743808" y="6310749"/>
                  <a:pt x="1687849" y="6530909"/>
                  <a:pt x="1624328" y="6765710"/>
                </a:cubicBezTo>
                <a:lnTo>
                  <a:pt x="1598196" y="6858000"/>
                </a:lnTo>
                <a:lnTo>
                  <a:pt x="1329551" y="6858000"/>
                </a:lnTo>
                <a:lnTo>
                  <a:pt x="1498508" y="6525294"/>
                </a:lnTo>
                <a:cubicBezTo>
                  <a:pt x="1537803" y="6449088"/>
                  <a:pt x="1537531" y="6381674"/>
                  <a:pt x="1487939" y="6309126"/>
                </a:cubicBezTo>
                <a:cubicBezTo>
                  <a:pt x="1444512" y="6245772"/>
                  <a:pt x="1405587" y="6177698"/>
                  <a:pt x="1373642" y="6107724"/>
                </a:cubicBezTo>
                <a:cubicBezTo>
                  <a:pt x="1320134" y="5989412"/>
                  <a:pt x="1228242" y="5869436"/>
                  <a:pt x="1377198" y="5748269"/>
                </a:cubicBezTo>
                <a:cubicBezTo>
                  <a:pt x="1397815" y="5731705"/>
                  <a:pt x="1389207" y="5679297"/>
                  <a:pt x="1395219" y="5636733"/>
                </a:cubicBezTo>
                <a:cubicBezTo>
                  <a:pt x="1590850" y="5657367"/>
                  <a:pt x="1572738" y="5865850"/>
                  <a:pt x="1703951" y="5953804"/>
                </a:cubicBezTo>
                <a:cubicBezTo>
                  <a:pt x="1731218" y="5894308"/>
                  <a:pt x="1756770" y="5839200"/>
                  <a:pt x="1783768" y="5780710"/>
                </a:cubicBezTo>
                <a:cubicBezTo>
                  <a:pt x="1688991" y="5659422"/>
                  <a:pt x="1598673" y="5543638"/>
                  <a:pt x="1498333" y="5414932"/>
                </a:cubicBezTo>
                <a:cubicBezTo>
                  <a:pt x="1550887" y="5369754"/>
                  <a:pt x="1597026" y="5330398"/>
                  <a:pt x="1651493" y="5284117"/>
                </a:cubicBezTo>
                <a:cubicBezTo>
                  <a:pt x="1725564" y="5335750"/>
                  <a:pt x="1791522" y="5381437"/>
                  <a:pt x="1899695" y="5456752"/>
                </a:cubicBezTo>
                <a:cubicBezTo>
                  <a:pt x="1872555" y="5378906"/>
                  <a:pt x="1869475" y="5336060"/>
                  <a:pt x="1846783" y="5310048"/>
                </a:cubicBezTo>
                <a:cubicBezTo>
                  <a:pt x="1753905" y="5203813"/>
                  <a:pt x="1652701" y="5104506"/>
                  <a:pt x="1559454" y="4997634"/>
                </a:cubicBezTo>
                <a:cubicBezTo>
                  <a:pt x="1507871" y="4938560"/>
                  <a:pt x="1466663" y="4870952"/>
                  <a:pt x="1440197" y="4790594"/>
                </a:cubicBezTo>
                <a:cubicBezTo>
                  <a:pt x="1611297" y="4850447"/>
                  <a:pt x="1689090" y="5012976"/>
                  <a:pt x="1820387" y="5118730"/>
                </a:cubicBezTo>
                <a:cubicBezTo>
                  <a:pt x="1834256" y="4998539"/>
                  <a:pt x="1837849" y="4995193"/>
                  <a:pt x="1764530" y="4928677"/>
                </a:cubicBezTo>
                <a:cubicBezTo>
                  <a:pt x="1579806" y="4760661"/>
                  <a:pt x="1391993" y="4596127"/>
                  <a:pt x="1197377" y="4422766"/>
                </a:cubicBezTo>
                <a:cubicBezTo>
                  <a:pt x="1212632" y="4363823"/>
                  <a:pt x="1270703" y="4374534"/>
                  <a:pt x="1310537" y="4402986"/>
                </a:cubicBezTo>
                <a:cubicBezTo>
                  <a:pt x="1430681" y="4487973"/>
                  <a:pt x="1545380" y="4581199"/>
                  <a:pt x="1660484" y="4672917"/>
                </a:cubicBezTo>
                <a:cubicBezTo>
                  <a:pt x="1699645" y="4703882"/>
                  <a:pt x="1733534" y="4740438"/>
                  <a:pt x="1775842" y="4779788"/>
                </a:cubicBezTo>
                <a:cubicBezTo>
                  <a:pt x="1825971" y="4598740"/>
                  <a:pt x="1768968" y="4485417"/>
                  <a:pt x="1614496" y="4405777"/>
                </a:cubicBezTo>
                <a:cubicBezTo>
                  <a:pt x="1471929" y="4332021"/>
                  <a:pt x="1336421" y="4243993"/>
                  <a:pt x="1199467" y="4159350"/>
                </a:cubicBezTo>
                <a:cubicBezTo>
                  <a:pt x="1166202" y="4138585"/>
                  <a:pt x="1139961" y="4105696"/>
                  <a:pt x="1091551" y="4060939"/>
                </a:cubicBezTo>
                <a:cubicBezTo>
                  <a:pt x="1259417" y="4026187"/>
                  <a:pt x="1343741" y="4130129"/>
                  <a:pt x="1445828" y="4183881"/>
                </a:cubicBezTo>
                <a:cubicBezTo>
                  <a:pt x="1546405" y="4237228"/>
                  <a:pt x="1642949" y="4297576"/>
                  <a:pt x="1742683" y="4356083"/>
                </a:cubicBezTo>
                <a:cubicBezTo>
                  <a:pt x="1787060" y="4262922"/>
                  <a:pt x="1734653" y="4223022"/>
                  <a:pt x="1684025" y="4182519"/>
                </a:cubicBezTo>
                <a:cubicBezTo>
                  <a:pt x="1543877" y="4069545"/>
                  <a:pt x="1403091" y="3956939"/>
                  <a:pt x="1263849" y="3842591"/>
                </a:cubicBezTo>
                <a:cubicBezTo>
                  <a:pt x="1222342" y="3808304"/>
                  <a:pt x="1186243" y="3767924"/>
                  <a:pt x="1128414" y="3712025"/>
                </a:cubicBezTo>
                <a:cubicBezTo>
                  <a:pt x="1303314" y="3657070"/>
                  <a:pt x="1356572" y="3790398"/>
                  <a:pt x="1440807" y="3846370"/>
                </a:cubicBezTo>
                <a:cubicBezTo>
                  <a:pt x="1535303" y="3908323"/>
                  <a:pt x="1615553" y="3991241"/>
                  <a:pt x="1726425" y="4086673"/>
                </a:cubicBezTo>
                <a:cubicBezTo>
                  <a:pt x="1745574" y="3952814"/>
                  <a:pt x="1724310" y="3871155"/>
                  <a:pt x="1637128" y="3810084"/>
                </a:cubicBezTo>
                <a:cubicBezTo>
                  <a:pt x="1447910" y="3676958"/>
                  <a:pt x="1258557" y="3544335"/>
                  <a:pt x="1070112" y="3410339"/>
                </a:cubicBezTo>
                <a:cubicBezTo>
                  <a:pt x="1033027" y="3383701"/>
                  <a:pt x="999839" y="3350566"/>
                  <a:pt x="977638" y="3302596"/>
                </a:cubicBezTo>
                <a:cubicBezTo>
                  <a:pt x="1257535" y="3308638"/>
                  <a:pt x="1417712" y="3532031"/>
                  <a:pt x="1669297" y="3675941"/>
                </a:cubicBezTo>
                <a:cubicBezTo>
                  <a:pt x="1638592" y="3607377"/>
                  <a:pt x="1630040" y="3566835"/>
                  <a:pt x="1606746" y="3539045"/>
                </a:cubicBezTo>
                <a:cubicBezTo>
                  <a:pt x="1487195" y="3395495"/>
                  <a:pt x="1363915" y="3255795"/>
                  <a:pt x="1242819" y="3113985"/>
                </a:cubicBezTo>
                <a:cubicBezTo>
                  <a:pt x="1207124" y="3072098"/>
                  <a:pt x="1174249" y="3027733"/>
                  <a:pt x="1132289" y="2975008"/>
                </a:cubicBezTo>
                <a:cubicBezTo>
                  <a:pt x="1263248" y="2902891"/>
                  <a:pt x="1291094" y="3014327"/>
                  <a:pt x="1344032" y="3060296"/>
                </a:cubicBezTo>
                <a:cubicBezTo>
                  <a:pt x="1399586" y="3108583"/>
                  <a:pt x="1444592" y="3168050"/>
                  <a:pt x="1520044" y="3250760"/>
                </a:cubicBezTo>
                <a:cubicBezTo>
                  <a:pt x="1496222" y="3033735"/>
                  <a:pt x="1403567" y="2868301"/>
                  <a:pt x="1409170" y="2652157"/>
                </a:cubicBezTo>
                <a:cubicBezTo>
                  <a:pt x="1591954" y="2777094"/>
                  <a:pt x="1503113" y="2983864"/>
                  <a:pt x="1645160" y="3111892"/>
                </a:cubicBezTo>
                <a:cubicBezTo>
                  <a:pt x="1652543" y="3001816"/>
                  <a:pt x="1650819" y="2907616"/>
                  <a:pt x="1667245" y="2816123"/>
                </a:cubicBezTo>
                <a:cubicBezTo>
                  <a:pt x="1682558" y="2730798"/>
                  <a:pt x="1608872" y="2625396"/>
                  <a:pt x="1735210" y="2542345"/>
                </a:cubicBezTo>
                <a:cubicBezTo>
                  <a:pt x="1838278" y="2803769"/>
                  <a:pt x="1702313" y="3063637"/>
                  <a:pt x="1793949" y="3313379"/>
                </a:cubicBezTo>
                <a:cubicBezTo>
                  <a:pt x="1842452" y="3078022"/>
                  <a:pt x="1891323" y="2843302"/>
                  <a:pt x="1941073" y="2601277"/>
                </a:cubicBezTo>
                <a:cubicBezTo>
                  <a:pt x="1914130" y="2564966"/>
                  <a:pt x="1879773" y="2526131"/>
                  <a:pt x="1855623" y="2481410"/>
                </a:cubicBezTo>
                <a:cubicBezTo>
                  <a:pt x="1847283" y="2466245"/>
                  <a:pt x="1857518" y="2428045"/>
                  <a:pt x="1871991" y="2416300"/>
                </a:cubicBezTo>
                <a:cubicBezTo>
                  <a:pt x="1886464" y="2404555"/>
                  <a:pt x="1929447" y="2403142"/>
                  <a:pt x="1938865" y="2414286"/>
                </a:cubicBezTo>
                <a:cubicBezTo>
                  <a:pt x="1991887" y="2478056"/>
                  <a:pt x="2041450" y="2544671"/>
                  <a:pt x="2085777" y="2614729"/>
                </a:cubicBezTo>
                <a:cubicBezTo>
                  <a:pt x="2138712" y="2698948"/>
                  <a:pt x="2185136" y="2787347"/>
                  <a:pt x="2248112" y="2898499"/>
                </a:cubicBezTo>
                <a:cubicBezTo>
                  <a:pt x="2288919" y="2784448"/>
                  <a:pt x="2281970" y="2715785"/>
                  <a:pt x="2221641" y="2643054"/>
                </a:cubicBezTo>
                <a:cubicBezTo>
                  <a:pt x="2086372" y="2479669"/>
                  <a:pt x="1958020" y="2310595"/>
                  <a:pt x="1828760" y="2142895"/>
                </a:cubicBezTo>
                <a:cubicBezTo>
                  <a:pt x="1806743" y="2114370"/>
                  <a:pt x="1792145" y="2080289"/>
                  <a:pt x="1775697" y="2051101"/>
                </a:cubicBezTo>
                <a:cubicBezTo>
                  <a:pt x="1840214" y="1985424"/>
                  <a:pt x="1881615" y="2026147"/>
                  <a:pt x="1912547" y="2065682"/>
                </a:cubicBezTo>
                <a:cubicBezTo>
                  <a:pt x="1988290" y="2161398"/>
                  <a:pt x="2059296" y="2260695"/>
                  <a:pt x="2130439" y="2359489"/>
                </a:cubicBezTo>
                <a:cubicBezTo>
                  <a:pt x="2170450" y="2415463"/>
                  <a:pt x="2207136" y="2473778"/>
                  <a:pt x="2257330" y="2548103"/>
                </a:cubicBezTo>
                <a:cubicBezTo>
                  <a:pt x="2316733" y="2425029"/>
                  <a:pt x="2326916" y="2336712"/>
                  <a:pt x="2246483" y="2234352"/>
                </a:cubicBezTo>
                <a:cubicBezTo>
                  <a:pt x="2111355" y="2062386"/>
                  <a:pt x="1992479" y="1878073"/>
                  <a:pt x="1864135" y="1700921"/>
                </a:cubicBezTo>
                <a:cubicBezTo>
                  <a:pt x="1831763" y="1656691"/>
                  <a:pt x="1801800" y="1619572"/>
                  <a:pt x="1862150" y="1561398"/>
                </a:cubicBezTo>
                <a:cubicBezTo>
                  <a:pt x="2049696" y="1688689"/>
                  <a:pt x="2118436" y="1917211"/>
                  <a:pt x="2276094" y="2071510"/>
                </a:cubicBezTo>
                <a:cubicBezTo>
                  <a:pt x="2342909" y="1989210"/>
                  <a:pt x="2285335" y="1948463"/>
                  <a:pt x="2251787" y="1906611"/>
                </a:cubicBezTo>
                <a:cubicBezTo>
                  <a:pt x="2135694" y="1760217"/>
                  <a:pt x="2015505" y="1617035"/>
                  <a:pt x="1899277" y="1471143"/>
                </a:cubicBezTo>
                <a:cubicBezTo>
                  <a:pt x="1863015" y="1425332"/>
                  <a:pt x="1834308" y="1373464"/>
                  <a:pt x="1817621" y="1312966"/>
                </a:cubicBezTo>
                <a:cubicBezTo>
                  <a:pt x="1983387" y="1336372"/>
                  <a:pt x="2026702" y="1482660"/>
                  <a:pt x="2112975" y="1583353"/>
                </a:cubicBezTo>
                <a:cubicBezTo>
                  <a:pt x="2200488" y="1685457"/>
                  <a:pt x="2282090" y="1793518"/>
                  <a:pt x="2366513" y="1899103"/>
                </a:cubicBezTo>
                <a:cubicBezTo>
                  <a:pt x="2472839" y="1796144"/>
                  <a:pt x="2471946" y="1781359"/>
                  <a:pt x="2398523" y="1683031"/>
                </a:cubicBezTo>
                <a:cubicBezTo>
                  <a:pt x="2267860" y="1508490"/>
                  <a:pt x="2139382" y="1331840"/>
                  <a:pt x="2012815" y="1154087"/>
                </a:cubicBezTo>
                <a:cubicBezTo>
                  <a:pt x="1991336" y="1123551"/>
                  <a:pt x="1969864" y="1084934"/>
                  <a:pt x="1968689" y="1049064"/>
                </a:cubicBezTo>
                <a:cubicBezTo>
                  <a:pt x="1967472" y="1023417"/>
                  <a:pt x="1999507" y="996445"/>
                  <a:pt x="2018558" y="967611"/>
                </a:cubicBezTo>
                <a:cubicBezTo>
                  <a:pt x="2157873" y="1184336"/>
                  <a:pt x="2288072" y="1386766"/>
                  <a:pt x="2423566" y="1597619"/>
                </a:cubicBezTo>
                <a:cubicBezTo>
                  <a:pt x="2535274" y="1444384"/>
                  <a:pt x="2536869" y="1424340"/>
                  <a:pt x="2454360" y="1317652"/>
                </a:cubicBezTo>
                <a:cubicBezTo>
                  <a:pt x="2371851" y="1210963"/>
                  <a:pt x="2278228" y="1111533"/>
                  <a:pt x="2205557" y="998322"/>
                </a:cubicBezTo>
                <a:cubicBezTo>
                  <a:pt x="2114289" y="855887"/>
                  <a:pt x="1988820" y="726374"/>
                  <a:pt x="2017222" y="529807"/>
                </a:cubicBezTo>
                <a:cubicBezTo>
                  <a:pt x="2024383" y="478930"/>
                  <a:pt x="1979744" y="420100"/>
                  <a:pt x="1980980" y="353090"/>
                </a:cubicBezTo>
                <a:cubicBezTo>
                  <a:pt x="2132679" y="493402"/>
                  <a:pt x="2176743" y="701306"/>
                  <a:pt x="2320169" y="860412"/>
                </a:cubicBezTo>
                <a:cubicBezTo>
                  <a:pt x="2355476" y="742733"/>
                  <a:pt x="2194494" y="590775"/>
                  <a:pt x="2397827" y="520273"/>
                </a:cubicBezTo>
                <a:cubicBezTo>
                  <a:pt x="2353106" y="405394"/>
                  <a:pt x="2312503" y="301315"/>
                  <a:pt x="2272034" y="196732"/>
                </a:cubicBezTo>
                <a:cubicBezTo>
                  <a:pt x="2284656" y="189878"/>
                  <a:pt x="2296641" y="183393"/>
                  <a:pt x="2308761" y="176405"/>
                </a:cubicBezTo>
                <a:cubicBezTo>
                  <a:pt x="2346949" y="243203"/>
                  <a:pt x="2388831" y="308298"/>
                  <a:pt x="2421548" y="377402"/>
                </a:cubicBezTo>
                <a:cubicBezTo>
                  <a:pt x="2457078" y="452108"/>
                  <a:pt x="2483311" y="531326"/>
                  <a:pt x="2541527" y="601876"/>
                </a:cubicBezTo>
                <a:cubicBezTo>
                  <a:pt x="2515432" y="483905"/>
                  <a:pt x="2487557" y="366536"/>
                  <a:pt x="2463744" y="248100"/>
                </a:cubicBezTo>
                <a:cubicBezTo>
                  <a:pt x="2451887" y="189704"/>
                  <a:pt x="2433671" y="131894"/>
                  <a:pt x="2421990" y="73342"/>
                </a:cubicBezTo>
                <a:close/>
              </a:path>
            </a:pathLst>
          </a:custGeom>
          <a:solidFill>
            <a:srgbClr val="543E35">
              <a:alpha val="11000"/>
            </a:srgbClr>
          </a:solidFill>
          <a:ln w="520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576072" y="3557016"/>
            <a:ext cx="6464808" cy="402336"/>
          </a:xfrm>
        </p:spPr>
        <p:txBody>
          <a:bodyPr anchor="b">
            <a:normAutofit/>
          </a:bodyPr>
          <a:lstStyle>
            <a:lvl1pPr marL="0" indent="0">
              <a:buNone/>
              <a:defRPr sz="2000" b="0" cap="all" baseline="0">
                <a:solidFill>
                  <a:schemeClr val="accent1"/>
                </a:solidFill>
                <a:latin typeface="Gill Sans Nova" panose="020B06020201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576072" y="3995928"/>
            <a:ext cx="6464808" cy="1097280"/>
          </a:xfrm>
        </p:spPr>
        <p:txBody>
          <a:bodyPr>
            <a:normAutofit/>
          </a:bodyPr>
          <a:lstStyle>
            <a:lvl1pPr marL="283464" indent="-283464">
              <a:lnSpc>
                <a:spcPct val="100000"/>
              </a:lnSpc>
              <a:spcBef>
                <a:spcPts val="0"/>
              </a:spcBef>
              <a:buFont typeface="Courier New" panose="02070309020205020404" pitchFamily="49" charset="0"/>
              <a:buChar char="o"/>
              <a:defRPr sz="1800">
                <a:solidFill>
                  <a:schemeClr val="accent1"/>
                </a:solidFill>
              </a:defRPr>
            </a:lvl1pPr>
            <a:lvl2pPr>
              <a:lnSpc>
                <a:spcPct val="100000"/>
              </a:lnSpc>
              <a:spcBef>
                <a:spcPts val="0"/>
              </a:spcBef>
              <a:defRPr sz="1600">
                <a:solidFill>
                  <a:schemeClr val="accent1"/>
                </a:solidFill>
              </a:defRPr>
            </a:lvl2pPr>
            <a:lvl3pPr>
              <a:lnSpc>
                <a:spcPct val="100000"/>
              </a:lnSpc>
              <a:spcBef>
                <a:spcPts val="0"/>
              </a:spcBef>
              <a:defRPr sz="1400">
                <a:solidFill>
                  <a:schemeClr val="accent1"/>
                </a:solidFill>
              </a:defRPr>
            </a:lvl3pPr>
            <a:lvl4pPr>
              <a:lnSpc>
                <a:spcPct val="100000"/>
              </a:lnSpc>
              <a:spcBef>
                <a:spcPts val="0"/>
              </a:spcBef>
              <a:defRPr sz="1200">
                <a:solidFill>
                  <a:schemeClr val="accent1"/>
                </a:solidFill>
              </a:defRPr>
            </a:lvl4pPr>
            <a:lvl5pPr>
              <a:lnSpc>
                <a:spcPct val="100000"/>
              </a:lnSpc>
              <a:spcBef>
                <a:spcPts val="0"/>
              </a:spcBef>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itle 1">
            <a:extLst>
              <a:ext uri="{FF2B5EF4-FFF2-40B4-BE49-F238E27FC236}">
                <a16:creationId xmlns:a16="http://schemas.microsoft.com/office/drawing/2014/main" id="{268AF7E1-2A9B-B52C-F1A7-BE596AB012F7}"/>
              </a:ext>
            </a:extLst>
          </p:cNvPr>
          <p:cNvSpPr>
            <a:spLocks noGrp="1"/>
          </p:cNvSpPr>
          <p:nvPr>
            <p:ph type="title" hasCustomPrompt="1"/>
          </p:nvPr>
        </p:nvSpPr>
        <p:spPr>
          <a:xfrm>
            <a:off x="576072" y="704088"/>
            <a:ext cx="10515600" cy="676656"/>
          </a:xfrm>
        </p:spPr>
        <p:txBody>
          <a:bodyPr/>
          <a:lstStyle>
            <a:lvl1pPr>
              <a:defRPr sz="4800">
                <a:solidFill>
                  <a:schemeClr val="accent1"/>
                </a:solidFill>
              </a:defRPr>
            </a:lvl1pPr>
          </a:lstStyle>
          <a:p>
            <a:r>
              <a:rPr lang="en-US" dirty="0"/>
              <a:t>click to edit master title style	</a:t>
            </a:r>
          </a:p>
        </p:txBody>
      </p:sp>
      <p:cxnSp>
        <p:nvCxnSpPr>
          <p:cNvPr id="10" name="Straight Connector 9">
            <a:extLst>
              <a:ext uri="{FF2B5EF4-FFF2-40B4-BE49-F238E27FC236}">
                <a16:creationId xmlns:a16="http://schemas.microsoft.com/office/drawing/2014/main" id="{D6E0E53F-80E4-D83A-8BC2-C22ED75540F5}"/>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1292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2FAB7-6DDF-86AA-6FF5-4EBD6234F2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F36D92-E9A2-BC35-2CA0-2DC56E32DC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D6EF47-99AC-6166-B194-13D68424C067}"/>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822996CE-5BB1-CA7E-667B-F066341E3C8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5D755DEF-097E-EE27-F5A1-F531067296BF}"/>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Tree>
    <p:extLst>
      <p:ext uri="{BB962C8B-B14F-4D97-AF65-F5344CB8AC3E}">
        <p14:creationId xmlns:p14="http://schemas.microsoft.com/office/powerpoint/2010/main" val="1361742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8415A3A-F1FD-1C49-5759-DC4DDE2A64CB}"/>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Freeform: Shape 6">
            <a:extLst>
              <a:ext uri="{FF2B5EF4-FFF2-40B4-BE49-F238E27FC236}">
                <a16:creationId xmlns:a16="http://schemas.microsoft.com/office/drawing/2014/main" id="{2650F58D-9D24-3618-E478-ACD38F3FA018}"/>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Date Placeholder 1">
            <a:extLst>
              <a:ext uri="{FF2B5EF4-FFF2-40B4-BE49-F238E27FC236}">
                <a16:creationId xmlns:a16="http://schemas.microsoft.com/office/drawing/2014/main" id="{C3AF76F4-A668-3D1B-FBCF-3C693E818ADD}"/>
              </a:ext>
            </a:extLst>
          </p:cNvPr>
          <p:cNvSpPr>
            <a:spLocks noGrp="1"/>
          </p:cNvSpPr>
          <p:nvPr>
            <p:ph type="dt" sz="half" idx="10"/>
          </p:nvPr>
        </p:nvSpPr>
        <p:spPr/>
        <p:txBody>
          <a:bodyPr/>
          <a:lstStyle/>
          <a:p>
            <a:r>
              <a:rPr lang="en-US" dirty="0"/>
              <a:t>20XX</a:t>
            </a:r>
          </a:p>
        </p:txBody>
      </p:sp>
      <p:sp>
        <p:nvSpPr>
          <p:cNvPr id="3" name="Footer Placeholder 2">
            <a:extLst>
              <a:ext uri="{FF2B5EF4-FFF2-40B4-BE49-F238E27FC236}">
                <a16:creationId xmlns:a16="http://schemas.microsoft.com/office/drawing/2014/main" id="{236B032C-EBAF-7C2C-182B-5A074BD2FFC3}"/>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67D06A95-0E6D-275E-B1C2-0EC7757BDC6B}"/>
              </a:ext>
            </a:extLst>
          </p:cNvPr>
          <p:cNvSpPr>
            <a:spLocks noGrp="1"/>
          </p:cNvSpPr>
          <p:nvPr>
            <p:ph type="sldNum" sz="quarter" idx="12"/>
          </p:nvPr>
        </p:nvSpPr>
        <p:spPr/>
        <p:txBody>
          <a:bodyPr/>
          <a:lstStyle/>
          <a:p>
            <a:fld id="{58FB4751-880F-D840-AAA9-3A15815CC996}" type="slidenum">
              <a:rPr lang="en-US" smtClean="0"/>
              <a:t>‹#›</a:t>
            </a:fld>
            <a:endParaRPr lang="en-US" dirty="0"/>
          </a:p>
        </p:txBody>
      </p:sp>
      <p:sp>
        <p:nvSpPr>
          <p:cNvPr id="5" name="Title 1">
            <a:extLst>
              <a:ext uri="{FF2B5EF4-FFF2-40B4-BE49-F238E27FC236}">
                <a16:creationId xmlns:a16="http://schemas.microsoft.com/office/drawing/2014/main" id="{8FFCE30D-675C-0B6D-9F98-1DF1C118CAFA}"/>
              </a:ext>
            </a:extLst>
          </p:cNvPr>
          <p:cNvSpPr>
            <a:spLocks noGrp="1"/>
          </p:cNvSpPr>
          <p:nvPr>
            <p:ph type="title" hasCustomPrompt="1"/>
          </p:nvPr>
        </p:nvSpPr>
        <p:spPr>
          <a:xfrm>
            <a:off x="576071" y="704088"/>
            <a:ext cx="9144000" cy="676656"/>
          </a:xfrm>
        </p:spPr>
        <p:txBody>
          <a:bodyPr anchor="b"/>
          <a:lstStyle>
            <a:lvl1pPr>
              <a:defRPr sz="4800"/>
            </a:lvl1pPr>
          </a:lstStyle>
          <a:p>
            <a:r>
              <a:rPr lang="en-US" dirty="0"/>
              <a:t>click to edit master title style</a:t>
            </a:r>
          </a:p>
        </p:txBody>
      </p:sp>
    </p:spTree>
    <p:extLst>
      <p:ext uri="{BB962C8B-B14F-4D97-AF65-F5344CB8AC3E}">
        <p14:creationId xmlns:p14="http://schemas.microsoft.com/office/powerpoint/2010/main" val="436417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
        <p:nvSpPr>
          <p:cNvPr id="7" name="Freeform: Shape 6">
            <a:extLst>
              <a:ext uri="{FF2B5EF4-FFF2-40B4-BE49-F238E27FC236}">
                <a16:creationId xmlns:a16="http://schemas.microsoft.com/office/drawing/2014/main" id="{12FC86DD-6109-43E1-95AE-5457BD856646}"/>
              </a:ext>
            </a:extLst>
          </p:cNvPr>
          <p:cNvSpPr/>
          <p:nvPr userDrawn="1"/>
        </p:nvSpPr>
        <p:spPr>
          <a:xfrm>
            <a:off x="1" y="1454554"/>
            <a:ext cx="7279953" cy="5403446"/>
          </a:xfrm>
          <a:custGeom>
            <a:avLst/>
            <a:gdLst>
              <a:gd name="connsiteX0" fmla="*/ 2849225 w 7279953"/>
              <a:gd name="connsiteY0" fmla="*/ 1991 h 5403446"/>
              <a:gd name="connsiteX1" fmla="*/ 5787175 w 7279953"/>
              <a:gd name="connsiteY1" fmla="*/ 802235 h 5403446"/>
              <a:gd name="connsiteX2" fmla="*/ 7222098 w 7279953"/>
              <a:gd name="connsiteY2" fmla="*/ 5257058 h 5403446"/>
              <a:gd name="connsiteX3" fmla="*/ 7198134 w 7279953"/>
              <a:gd name="connsiteY3" fmla="*/ 5403446 h 5403446"/>
              <a:gd name="connsiteX4" fmla="*/ 0 w 7279953"/>
              <a:gd name="connsiteY4" fmla="*/ 5403446 h 5403446"/>
              <a:gd name="connsiteX5" fmla="*/ 0 w 7279953"/>
              <a:gd name="connsiteY5" fmla="*/ 593527 h 5403446"/>
              <a:gd name="connsiteX6" fmla="*/ 151492 w 7279953"/>
              <a:gd name="connsiteY6" fmla="*/ 533307 h 5403446"/>
              <a:gd name="connsiteX7" fmla="*/ 2849225 w 7279953"/>
              <a:gd name="connsiteY7" fmla="*/ 1991 h 540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9953" h="5403446">
                <a:moveTo>
                  <a:pt x="2849225" y="1991"/>
                </a:moveTo>
                <a:cubicBezTo>
                  <a:pt x="3990388" y="-25010"/>
                  <a:pt x="5049890" y="221659"/>
                  <a:pt x="5787175" y="802235"/>
                </a:cubicBezTo>
                <a:cubicBezTo>
                  <a:pt x="6927689" y="1700322"/>
                  <a:pt x="7466345" y="3530716"/>
                  <a:pt x="7222098" y="5257058"/>
                </a:cubicBezTo>
                <a:lnTo>
                  <a:pt x="7198134" y="5403446"/>
                </a:lnTo>
                <a:lnTo>
                  <a:pt x="0" y="5403446"/>
                </a:lnTo>
                <a:lnTo>
                  <a:pt x="0" y="593527"/>
                </a:lnTo>
                <a:lnTo>
                  <a:pt x="151492" y="533307"/>
                </a:lnTo>
                <a:cubicBezTo>
                  <a:pt x="1024681" y="209544"/>
                  <a:pt x="1961653" y="22991"/>
                  <a:pt x="2849225" y="1991"/>
                </a:cubicBezTo>
                <a:close/>
              </a:path>
            </a:pathLst>
          </a:custGeom>
          <a:solidFill>
            <a:schemeClr val="accent2">
              <a:lumMod val="75000"/>
              <a:alpha val="58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16BE3B9A-4FA0-4810-AF55-41D36D936529}"/>
              </a:ext>
            </a:extLst>
          </p:cNvPr>
          <p:cNvSpPr/>
          <p:nvPr userDrawn="1"/>
        </p:nvSpPr>
        <p:spPr>
          <a:xfrm>
            <a:off x="1" y="1"/>
            <a:ext cx="5306847" cy="4114703"/>
          </a:xfrm>
          <a:custGeom>
            <a:avLst/>
            <a:gdLst>
              <a:gd name="connsiteX0" fmla="*/ 1128214 w 5306847"/>
              <a:gd name="connsiteY0" fmla="*/ 3116019 h 4114703"/>
              <a:gd name="connsiteX1" fmla="*/ 835809 w 5306847"/>
              <a:gd name="connsiteY1" fmla="*/ 3193860 h 4114703"/>
              <a:gd name="connsiteX2" fmla="*/ 1244658 w 5306847"/>
              <a:gd name="connsiteY2" fmla="*/ 3132653 h 4114703"/>
              <a:gd name="connsiteX3" fmla="*/ 1128214 w 5306847"/>
              <a:gd name="connsiteY3" fmla="*/ 3116019 h 4114703"/>
              <a:gd name="connsiteX4" fmla="*/ 593382 w 5306847"/>
              <a:gd name="connsiteY4" fmla="*/ 3062082 h 4114703"/>
              <a:gd name="connsiteX5" fmla="*/ 746859 w 5306847"/>
              <a:gd name="connsiteY5" fmla="*/ 3073079 h 4114703"/>
              <a:gd name="connsiteX6" fmla="*/ 593382 w 5306847"/>
              <a:gd name="connsiteY6" fmla="*/ 3062082 h 4114703"/>
              <a:gd name="connsiteX7" fmla="*/ 0 w 5306847"/>
              <a:gd name="connsiteY7" fmla="*/ 2705805 h 4114703"/>
              <a:gd name="connsiteX8" fmla="*/ 793045 w 5306847"/>
              <a:gd name="connsiteY8" fmla="*/ 2775067 h 4114703"/>
              <a:gd name="connsiteX9" fmla="*/ 1031840 w 5306847"/>
              <a:gd name="connsiteY9" fmla="*/ 2810847 h 4114703"/>
              <a:gd name="connsiteX10" fmla="*/ 1026371 w 5306847"/>
              <a:gd name="connsiteY10" fmla="*/ 2848980 h 4114703"/>
              <a:gd name="connsiteX11" fmla="*/ 59068 w 5306847"/>
              <a:gd name="connsiteY11" fmla="*/ 2811901 h 4114703"/>
              <a:gd name="connsiteX12" fmla="*/ 50283 w 5306847"/>
              <a:gd name="connsiteY12" fmla="*/ 2852290 h 4114703"/>
              <a:gd name="connsiteX13" fmla="*/ 316347 w 5306847"/>
              <a:gd name="connsiteY13" fmla="*/ 2928972 h 4114703"/>
              <a:gd name="connsiteX14" fmla="*/ 1075878 w 5306847"/>
              <a:gd name="connsiteY14" fmla="*/ 2984948 h 4114703"/>
              <a:gd name="connsiteX15" fmla="*/ 1383585 w 5306847"/>
              <a:gd name="connsiteY15" fmla="*/ 2941791 h 4114703"/>
              <a:gd name="connsiteX16" fmla="*/ 1495153 w 5306847"/>
              <a:gd name="connsiteY16" fmla="*/ 3004988 h 4114703"/>
              <a:gd name="connsiteX17" fmla="*/ 1311595 w 5306847"/>
              <a:gd name="connsiteY17" fmla="*/ 3096004 h 4114703"/>
              <a:gd name="connsiteX18" fmla="*/ 1793219 w 5306847"/>
              <a:gd name="connsiteY18" fmla="*/ 3146904 h 4114703"/>
              <a:gd name="connsiteX19" fmla="*/ 1246095 w 5306847"/>
              <a:gd name="connsiteY19" fmla="*/ 3233913 h 4114703"/>
              <a:gd name="connsiteX20" fmla="*/ 1243573 w 5306847"/>
              <a:gd name="connsiteY20" fmla="*/ 3281681 h 4114703"/>
              <a:gd name="connsiteX21" fmla="*/ 1569927 w 5306847"/>
              <a:gd name="connsiteY21" fmla="*/ 3348255 h 4114703"/>
              <a:gd name="connsiteX22" fmla="*/ 1898220 w 5306847"/>
              <a:gd name="connsiteY22" fmla="*/ 3518678 h 4114703"/>
              <a:gd name="connsiteX23" fmla="*/ 1379583 w 5306847"/>
              <a:gd name="connsiteY23" fmla="*/ 3393314 h 4114703"/>
              <a:gd name="connsiteX24" fmla="*/ 1365854 w 5306847"/>
              <a:gd name="connsiteY24" fmla="*/ 3430365 h 4114703"/>
              <a:gd name="connsiteX25" fmla="*/ 1899877 w 5306847"/>
              <a:gd name="connsiteY25" fmla="*/ 3756354 h 4114703"/>
              <a:gd name="connsiteX26" fmla="*/ 1390394 w 5306847"/>
              <a:gd name="connsiteY26" fmla="*/ 3559368 h 4114703"/>
              <a:gd name="connsiteX27" fmla="*/ 1652019 w 5306847"/>
              <a:gd name="connsiteY27" fmla="*/ 3834080 h 4114703"/>
              <a:gd name="connsiteX28" fmla="*/ 1277598 w 5306847"/>
              <a:gd name="connsiteY28" fmla="*/ 3652747 h 4114703"/>
              <a:gd name="connsiteX29" fmla="*/ 1363636 w 5306847"/>
              <a:gd name="connsiteY29" fmla="*/ 4114703 h 4114703"/>
              <a:gd name="connsiteX30" fmla="*/ 1003785 w 5306847"/>
              <a:gd name="connsiteY30" fmla="*/ 3536203 h 4114703"/>
              <a:gd name="connsiteX31" fmla="*/ 1137175 w 5306847"/>
              <a:gd name="connsiteY31" fmla="*/ 3932544 h 4114703"/>
              <a:gd name="connsiteX32" fmla="*/ 1092633 w 5306847"/>
              <a:gd name="connsiteY32" fmla="*/ 3954634 h 4114703"/>
              <a:gd name="connsiteX33" fmla="*/ 981708 w 5306847"/>
              <a:gd name="connsiteY33" fmla="*/ 3767746 h 4114703"/>
              <a:gd name="connsiteX34" fmla="*/ 816353 w 5306847"/>
              <a:gd name="connsiteY34" fmla="*/ 3458203 h 4114703"/>
              <a:gd name="connsiteX35" fmla="*/ 612237 w 5306847"/>
              <a:gd name="connsiteY35" fmla="*/ 3330261 h 4114703"/>
              <a:gd name="connsiteX36" fmla="*/ 782209 w 5306847"/>
              <a:gd name="connsiteY36" fmla="*/ 3785035 h 4114703"/>
              <a:gd name="connsiteX37" fmla="*/ 359536 w 5306847"/>
              <a:gd name="connsiteY37" fmla="*/ 3187049 h 4114703"/>
              <a:gd name="connsiteX38" fmla="*/ 316861 w 5306847"/>
              <a:gd name="connsiteY38" fmla="*/ 3207700 h 4114703"/>
              <a:gd name="connsiteX39" fmla="*/ 519543 w 5306847"/>
              <a:gd name="connsiteY39" fmla="*/ 3770012 h 4114703"/>
              <a:gd name="connsiteX40" fmla="*/ 119870 w 5306847"/>
              <a:gd name="connsiteY40" fmla="*/ 3080521 h 4114703"/>
              <a:gd name="connsiteX41" fmla="*/ 155937 w 5306847"/>
              <a:gd name="connsiteY41" fmla="*/ 3674683 h 4114703"/>
              <a:gd name="connsiteX42" fmla="*/ 39600 w 5306847"/>
              <a:gd name="connsiteY42" fmla="*/ 3316729 h 4114703"/>
              <a:gd name="connsiteX43" fmla="*/ 0 w 5306847"/>
              <a:gd name="connsiteY43" fmla="*/ 3138695 h 4114703"/>
              <a:gd name="connsiteX44" fmla="*/ 0 w 5306847"/>
              <a:gd name="connsiteY44" fmla="*/ 2448197 h 4114703"/>
              <a:gd name="connsiteX45" fmla="*/ 55485 w 5306847"/>
              <a:gd name="connsiteY45" fmla="*/ 2448349 h 4114703"/>
              <a:gd name="connsiteX46" fmla="*/ 127415 w 5306847"/>
              <a:gd name="connsiteY46" fmla="*/ 2484330 h 4114703"/>
              <a:gd name="connsiteX47" fmla="*/ 35102 w 5306847"/>
              <a:gd name="connsiteY47" fmla="*/ 2503119 h 4114703"/>
              <a:gd name="connsiteX48" fmla="*/ 0 w 5306847"/>
              <a:gd name="connsiteY48" fmla="*/ 2507241 h 4114703"/>
              <a:gd name="connsiteX49" fmla="*/ 0 w 5306847"/>
              <a:gd name="connsiteY49" fmla="*/ 1951810 h 4114703"/>
              <a:gd name="connsiteX50" fmla="*/ 65069 w 5306847"/>
              <a:gd name="connsiteY50" fmla="*/ 1993449 h 4114703"/>
              <a:gd name="connsiteX51" fmla="*/ 541335 w 5306847"/>
              <a:gd name="connsiteY51" fmla="*/ 2322212 h 4114703"/>
              <a:gd name="connsiteX52" fmla="*/ 95359 w 5306847"/>
              <a:gd name="connsiteY52" fmla="*/ 2112344 h 4114703"/>
              <a:gd name="connsiteX53" fmla="*/ 0 w 5306847"/>
              <a:gd name="connsiteY53" fmla="*/ 2070199 h 4114703"/>
              <a:gd name="connsiteX54" fmla="*/ 1493216 w 5306847"/>
              <a:gd name="connsiteY54" fmla="*/ 1252887 h 4114703"/>
              <a:gd name="connsiteX55" fmla="*/ 774195 w 5306847"/>
              <a:gd name="connsiteY55" fmla="*/ 1512992 h 4114703"/>
              <a:gd name="connsiteX56" fmla="*/ 1493216 w 5306847"/>
              <a:gd name="connsiteY56" fmla="*/ 1252887 h 4114703"/>
              <a:gd name="connsiteX57" fmla="*/ 76255 w 5306847"/>
              <a:gd name="connsiteY57" fmla="*/ 1097450 h 4114703"/>
              <a:gd name="connsiteX58" fmla="*/ 33618 w 5306847"/>
              <a:gd name="connsiteY58" fmla="*/ 1349175 h 4114703"/>
              <a:gd name="connsiteX59" fmla="*/ 0 w 5306847"/>
              <a:gd name="connsiteY59" fmla="*/ 1432332 h 4114703"/>
              <a:gd name="connsiteX60" fmla="*/ 0 w 5306847"/>
              <a:gd name="connsiteY60" fmla="*/ 1189112 h 4114703"/>
              <a:gd name="connsiteX61" fmla="*/ 2029776 w 5306847"/>
              <a:gd name="connsiteY61" fmla="*/ 932082 h 4114703"/>
              <a:gd name="connsiteX62" fmla="*/ 1584547 w 5306847"/>
              <a:gd name="connsiteY62" fmla="*/ 1035281 h 4114703"/>
              <a:gd name="connsiteX63" fmla="*/ 1855741 w 5306847"/>
              <a:gd name="connsiteY63" fmla="*/ 1119025 h 4114703"/>
              <a:gd name="connsiteX64" fmla="*/ 2029776 w 5306847"/>
              <a:gd name="connsiteY64" fmla="*/ 932082 h 4114703"/>
              <a:gd name="connsiteX65" fmla="*/ 2172757 w 5306847"/>
              <a:gd name="connsiteY65" fmla="*/ 756549 h 4114703"/>
              <a:gd name="connsiteX66" fmla="*/ 1449360 w 5306847"/>
              <a:gd name="connsiteY66" fmla="*/ 944440 h 4114703"/>
              <a:gd name="connsiteX67" fmla="*/ 1465019 w 5306847"/>
              <a:gd name="connsiteY67" fmla="*/ 953215 h 4114703"/>
              <a:gd name="connsiteX68" fmla="*/ 2108011 w 5306847"/>
              <a:gd name="connsiteY68" fmla="*/ 848645 h 4114703"/>
              <a:gd name="connsiteX69" fmla="*/ 2172757 w 5306847"/>
              <a:gd name="connsiteY69" fmla="*/ 756549 h 4114703"/>
              <a:gd name="connsiteX70" fmla="*/ 4252658 w 5306847"/>
              <a:gd name="connsiteY70" fmla="*/ 150792 h 4114703"/>
              <a:gd name="connsiteX71" fmla="*/ 3931686 w 5306847"/>
              <a:gd name="connsiteY71" fmla="*/ 459776 h 4114703"/>
              <a:gd name="connsiteX72" fmla="*/ 4132278 w 5306847"/>
              <a:gd name="connsiteY72" fmla="*/ 351481 h 4114703"/>
              <a:gd name="connsiteX73" fmla="*/ 4283202 w 5306847"/>
              <a:gd name="connsiteY73" fmla="*/ 178164 h 4114703"/>
              <a:gd name="connsiteX74" fmla="*/ 4252658 w 5306847"/>
              <a:gd name="connsiteY74" fmla="*/ 150792 h 4114703"/>
              <a:gd name="connsiteX75" fmla="*/ 3325439 w 5306847"/>
              <a:gd name="connsiteY75" fmla="*/ 0 h 4114703"/>
              <a:gd name="connsiteX76" fmla="*/ 3418746 w 5306847"/>
              <a:gd name="connsiteY76" fmla="*/ 0 h 4114703"/>
              <a:gd name="connsiteX77" fmla="*/ 3419677 w 5306847"/>
              <a:gd name="connsiteY77" fmla="*/ 8956 h 4114703"/>
              <a:gd name="connsiteX78" fmla="*/ 3293135 w 5306847"/>
              <a:gd name="connsiteY78" fmla="*/ 286266 h 4114703"/>
              <a:gd name="connsiteX79" fmla="*/ 3118350 w 5306847"/>
              <a:gd name="connsiteY79" fmla="*/ 657091 h 4114703"/>
              <a:gd name="connsiteX80" fmla="*/ 3329162 w 5306847"/>
              <a:gd name="connsiteY80" fmla="*/ 590326 h 4114703"/>
              <a:gd name="connsiteX81" fmla="*/ 3639279 w 5306847"/>
              <a:gd name="connsiteY81" fmla="*/ 4623 h 4114703"/>
              <a:gd name="connsiteX82" fmla="*/ 3642347 w 5306847"/>
              <a:gd name="connsiteY82" fmla="*/ 0 h 4114703"/>
              <a:gd name="connsiteX83" fmla="*/ 3767243 w 5306847"/>
              <a:gd name="connsiteY83" fmla="*/ 0 h 4114703"/>
              <a:gd name="connsiteX84" fmla="*/ 3613382 w 5306847"/>
              <a:gd name="connsiteY84" fmla="*/ 253431 h 4114703"/>
              <a:gd name="connsiteX85" fmla="*/ 3417993 w 5306847"/>
              <a:gd name="connsiteY85" fmla="*/ 575207 h 4114703"/>
              <a:gd name="connsiteX86" fmla="*/ 3686405 w 5306847"/>
              <a:gd name="connsiteY86" fmla="*/ 478980 h 4114703"/>
              <a:gd name="connsiteX87" fmla="*/ 3866549 w 5306847"/>
              <a:gd name="connsiteY87" fmla="*/ 110874 h 4114703"/>
              <a:gd name="connsiteX88" fmla="*/ 3929931 w 5306847"/>
              <a:gd name="connsiteY88" fmla="*/ 0 h 4114703"/>
              <a:gd name="connsiteX89" fmla="*/ 4126959 w 5306847"/>
              <a:gd name="connsiteY89" fmla="*/ 0 h 4114703"/>
              <a:gd name="connsiteX90" fmla="*/ 4117244 w 5306847"/>
              <a:gd name="connsiteY90" fmla="*/ 13877 h 4114703"/>
              <a:gd name="connsiteX91" fmla="*/ 4042900 w 5306847"/>
              <a:gd name="connsiteY91" fmla="*/ 153958 h 4114703"/>
              <a:gd name="connsiteX92" fmla="*/ 4386860 w 5306847"/>
              <a:gd name="connsiteY92" fmla="*/ 73668 h 4114703"/>
              <a:gd name="connsiteX93" fmla="*/ 4454900 w 5306847"/>
              <a:gd name="connsiteY93" fmla="*/ 0 h 4114703"/>
              <a:gd name="connsiteX94" fmla="*/ 4550359 w 5306847"/>
              <a:gd name="connsiteY94" fmla="*/ 0 h 4114703"/>
              <a:gd name="connsiteX95" fmla="*/ 4527388 w 5306847"/>
              <a:gd name="connsiteY95" fmla="*/ 31847 h 4114703"/>
              <a:gd name="connsiteX96" fmla="*/ 4376382 w 5306847"/>
              <a:gd name="connsiteY96" fmla="*/ 240637 h 4114703"/>
              <a:gd name="connsiteX97" fmla="*/ 4663766 w 5306847"/>
              <a:gd name="connsiteY97" fmla="*/ 12858 h 4114703"/>
              <a:gd name="connsiteX98" fmla="*/ 4679372 w 5306847"/>
              <a:gd name="connsiteY98" fmla="*/ 0 h 4114703"/>
              <a:gd name="connsiteX99" fmla="*/ 4869273 w 5306847"/>
              <a:gd name="connsiteY99" fmla="*/ 0 h 4114703"/>
              <a:gd name="connsiteX100" fmla="*/ 4683376 w 5306847"/>
              <a:gd name="connsiteY100" fmla="*/ 138589 h 4114703"/>
              <a:gd name="connsiteX101" fmla="*/ 4443736 w 5306847"/>
              <a:gd name="connsiteY101" fmla="*/ 322099 h 4114703"/>
              <a:gd name="connsiteX102" fmla="*/ 4371506 w 5306847"/>
              <a:gd name="connsiteY102" fmla="*/ 403295 h 4114703"/>
              <a:gd name="connsiteX103" fmla="*/ 5289989 w 5306847"/>
              <a:gd name="connsiteY103" fmla="*/ 73257 h 4114703"/>
              <a:gd name="connsiteX104" fmla="*/ 5306847 w 5306847"/>
              <a:gd name="connsiteY104" fmla="*/ 129614 h 4114703"/>
              <a:gd name="connsiteX105" fmla="*/ 4722826 w 5306847"/>
              <a:gd name="connsiteY105" fmla="*/ 358107 h 4114703"/>
              <a:gd name="connsiteX106" fmla="*/ 4732656 w 5306847"/>
              <a:gd name="connsiteY106" fmla="*/ 394876 h 4114703"/>
              <a:gd name="connsiteX107" fmla="*/ 5154856 w 5306847"/>
              <a:gd name="connsiteY107" fmla="*/ 369219 h 4114703"/>
              <a:gd name="connsiteX108" fmla="*/ 5086105 w 5306847"/>
              <a:gd name="connsiteY108" fmla="*/ 476601 h 4114703"/>
              <a:gd name="connsiteX109" fmla="*/ 4749699 w 5306847"/>
              <a:gd name="connsiteY109" fmla="*/ 535007 h 4114703"/>
              <a:gd name="connsiteX110" fmla="*/ 5008733 w 5306847"/>
              <a:gd name="connsiteY110" fmla="*/ 672153 h 4114703"/>
              <a:gd name="connsiteX111" fmla="*/ 4655581 w 5306847"/>
              <a:gd name="connsiteY111" fmla="*/ 652691 h 4114703"/>
              <a:gd name="connsiteX112" fmla="*/ 4644466 w 5306847"/>
              <a:gd name="connsiteY112" fmla="*/ 683862 h 4114703"/>
              <a:gd name="connsiteX113" fmla="*/ 4964410 w 5306847"/>
              <a:gd name="connsiteY113" fmla="*/ 830658 h 4114703"/>
              <a:gd name="connsiteX114" fmla="*/ 4658386 w 5306847"/>
              <a:gd name="connsiteY114" fmla="*/ 788605 h 4114703"/>
              <a:gd name="connsiteX115" fmla="*/ 4333885 w 5306847"/>
              <a:gd name="connsiteY115" fmla="*/ 723281 h 4114703"/>
              <a:gd name="connsiteX116" fmla="*/ 4008791 w 5306847"/>
              <a:gd name="connsiteY116" fmla="*/ 732211 h 4114703"/>
              <a:gd name="connsiteX117" fmla="*/ 4598281 w 5306847"/>
              <a:gd name="connsiteY117" fmla="*/ 981875 h 4114703"/>
              <a:gd name="connsiteX118" fmla="*/ 4465159 w 5306847"/>
              <a:gd name="connsiteY118" fmla="*/ 970683 h 4114703"/>
              <a:gd name="connsiteX119" fmla="*/ 3747111 w 5306847"/>
              <a:gd name="connsiteY119" fmla="*/ 785763 h 4114703"/>
              <a:gd name="connsiteX120" fmla="*/ 3529957 w 5306847"/>
              <a:gd name="connsiteY120" fmla="*/ 800574 h 4114703"/>
              <a:gd name="connsiteX121" fmla="*/ 4239375 w 5306847"/>
              <a:gd name="connsiteY121" fmla="*/ 1115034 h 4114703"/>
              <a:gd name="connsiteX122" fmla="*/ 4280974 w 5306847"/>
              <a:gd name="connsiteY122" fmla="*/ 1202039 h 4114703"/>
              <a:gd name="connsiteX123" fmla="*/ 3849984 w 5306847"/>
              <a:gd name="connsiteY123" fmla="*/ 1030627 h 4114703"/>
              <a:gd name="connsiteX124" fmla="*/ 3409429 w 5306847"/>
              <a:gd name="connsiteY124" fmla="*/ 870743 h 4114703"/>
              <a:gd name="connsiteX125" fmla="*/ 3000741 w 5306847"/>
              <a:gd name="connsiteY125" fmla="*/ 841661 h 4114703"/>
              <a:gd name="connsiteX126" fmla="*/ 3001634 w 5306847"/>
              <a:gd name="connsiteY126" fmla="*/ 868350 h 4114703"/>
              <a:gd name="connsiteX127" fmla="*/ 3977926 w 5306847"/>
              <a:gd name="connsiteY127" fmla="*/ 1183583 h 4114703"/>
              <a:gd name="connsiteX128" fmla="*/ 3987416 w 5306847"/>
              <a:gd name="connsiteY128" fmla="*/ 1246207 h 4114703"/>
              <a:gd name="connsiteX129" fmla="*/ 2715015 w 5306847"/>
              <a:gd name="connsiteY129" fmla="*/ 1008947 h 4114703"/>
              <a:gd name="connsiteX130" fmla="*/ 3348065 w 5306847"/>
              <a:gd name="connsiteY130" fmla="*/ 1206626 h 4114703"/>
              <a:gd name="connsiteX131" fmla="*/ 3259910 w 5306847"/>
              <a:gd name="connsiteY131" fmla="*/ 1230747 h 4114703"/>
              <a:gd name="connsiteX132" fmla="*/ 3182468 w 5306847"/>
              <a:gd name="connsiteY132" fmla="*/ 1221624 h 4114703"/>
              <a:gd name="connsiteX133" fmla="*/ 2536035 w 5306847"/>
              <a:gd name="connsiteY133" fmla="*/ 1073823 h 4114703"/>
              <a:gd name="connsiteX134" fmla="*/ 2329567 w 5306847"/>
              <a:gd name="connsiteY134" fmla="*/ 1080109 h 4114703"/>
              <a:gd name="connsiteX135" fmla="*/ 1490638 w 5306847"/>
              <a:gd name="connsiteY135" fmla="*/ 1410800 h 4114703"/>
              <a:gd name="connsiteX136" fmla="*/ 1579656 w 5306847"/>
              <a:gd name="connsiteY136" fmla="*/ 1399406 h 4114703"/>
              <a:gd name="connsiteX137" fmla="*/ 2568862 w 5306847"/>
              <a:gd name="connsiteY137" fmla="*/ 1198528 h 4114703"/>
              <a:gd name="connsiteX138" fmla="*/ 2724042 w 5306847"/>
              <a:gd name="connsiteY138" fmla="*/ 1259695 h 4114703"/>
              <a:gd name="connsiteX139" fmla="*/ 2265993 w 5306847"/>
              <a:gd name="connsiteY139" fmla="*/ 1324555 h 4114703"/>
              <a:gd name="connsiteX140" fmla="*/ 3218786 w 5306847"/>
              <a:gd name="connsiteY140" fmla="*/ 1449876 h 4114703"/>
              <a:gd name="connsiteX141" fmla="*/ 2197564 w 5306847"/>
              <a:gd name="connsiteY141" fmla="*/ 1469480 h 4114703"/>
              <a:gd name="connsiteX142" fmla="*/ 3519100 w 5306847"/>
              <a:gd name="connsiteY142" fmla="*/ 1755212 h 4114703"/>
              <a:gd name="connsiteX143" fmla="*/ 3508692 w 5306847"/>
              <a:gd name="connsiteY143" fmla="*/ 1809348 h 4114703"/>
              <a:gd name="connsiteX144" fmla="*/ 2986339 w 5306847"/>
              <a:gd name="connsiteY144" fmla="*/ 1722848 h 4114703"/>
              <a:gd name="connsiteX145" fmla="*/ 2984790 w 5306847"/>
              <a:gd name="connsiteY145" fmla="*/ 1742491 h 4114703"/>
              <a:gd name="connsiteX146" fmla="*/ 3571283 w 5306847"/>
              <a:gd name="connsiteY146" fmla="*/ 2031955 h 4114703"/>
              <a:gd name="connsiteX147" fmla="*/ 3615118 w 5306847"/>
              <a:gd name="connsiteY147" fmla="*/ 2086291 h 4114703"/>
              <a:gd name="connsiteX148" fmla="*/ 2708513 w 5306847"/>
              <a:gd name="connsiteY148" fmla="*/ 1781688 h 4114703"/>
              <a:gd name="connsiteX149" fmla="*/ 3172418 w 5306847"/>
              <a:gd name="connsiteY149" fmla="*/ 2199742 h 4114703"/>
              <a:gd name="connsiteX150" fmla="*/ 2132197 w 5306847"/>
              <a:gd name="connsiteY150" fmla="*/ 1641209 h 4114703"/>
              <a:gd name="connsiteX151" fmla="*/ 2630167 w 5306847"/>
              <a:gd name="connsiteY151" fmla="*/ 2204145 h 4114703"/>
              <a:gd name="connsiteX152" fmla="*/ 2599847 w 5306847"/>
              <a:gd name="connsiteY152" fmla="*/ 2233140 h 4114703"/>
              <a:gd name="connsiteX153" fmla="*/ 2069682 w 5306847"/>
              <a:gd name="connsiteY153" fmla="*/ 1761346 h 4114703"/>
              <a:gd name="connsiteX154" fmla="*/ 2051614 w 5306847"/>
              <a:gd name="connsiteY154" fmla="*/ 1778826 h 4114703"/>
              <a:gd name="connsiteX155" fmla="*/ 2278737 w 5306847"/>
              <a:gd name="connsiteY155" fmla="*/ 2072065 h 4114703"/>
              <a:gd name="connsiteX156" fmla="*/ 2250256 w 5306847"/>
              <a:gd name="connsiteY156" fmla="*/ 2105001 h 4114703"/>
              <a:gd name="connsiteX157" fmla="*/ 2154719 w 5306847"/>
              <a:gd name="connsiteY157" fmla="*/ 2038687 h 4114703"/>
              <a:gd name="connsiteX158" fmla="*/ 1707849 w 5306847"/>
              <a:gd name="connsiteY158" fmla="*/ 1603352 h 4114703"/>
              <a:gd name="connsiteX159" fmla="*/ 1525666 w 5306847"/>
              <a:gd name="connsiteY159" fmla="*/ 1568923 h 4114703"/>
              <a:gd name="connsiteX160" fmla="*/ 1930439 w 5306847"/>
              <a:gd name="connsiteY160" fmla="*/ 2152124 h 4114703"/>
              <a:gd name="connsiteX161" fmla="*/ 1452634 w 5306847"/>
              <a:gd name="connsiteY161" fmla="*/ 1665318 h 4114703"/>
              <a:gd name="connsiteX162" fmla="*/ 1219821 w 5306847"/>
              <a:gd name="connsiteY162" fmla="*/ 1571963 h 4114703"/>
              <a:gd name="connsiteX163" fmla="*/ 1050195 w 5306847"/>
              <a:gd name="connsiteY163" fmla="*/ 1546914 h 4114703"/>
              <a:gd name="connsiteX164" fmla="*/ 1034486 w 5306847"/>
              <a:gd name="connsiteY164" fmla="*/ 1587574 h 4114703"/>
              <a:gd name="connsiteX165" fmla="*/ 1481611 w 5306847"/>
              <a:gd name="connsiteY165" fmla="*/ 1894459 h 4114703"/>
              <a:gd name="connsiteX166" fmla="*/ 1469161 w 5306847"/>
              <a:gd name="connsiteY166" fmla="*/ 1924278 h 4114703"/>
              <a:gd name="connsiteX167" fmla="*/ 1377537 w 5306847"/>
              <a:gd name="connsiteY167" fmla="*/ 1900183 h 4114703"/>
              <a:gd name="connsiteX168" fmla="*/ 999407 w 5306847"/>
              <a:gd name="connsiteY168" fmla="*/ 1697006 h 4114703"/>
              <a:gd name="connsiteX169" fmla="*/ 805960 w 5306847"/>
              <a:gd name="connsiteY169" fmla="*/ 1643277 h 4114703"/>
              <a:gd name="connsiteX170" fmla="*/ 793467 w 5306847"/>
              <a:gd name="connsiteY170" fmla="*/ 1681164 h 4114703"/>
              <a:gd name="connsiteX171" fmla="*/ 1024949 w 5306847"/>
              <a:gd name="connsiteY171" fmla="*/ 1811845 h 4114703"/>
              <a:gd name="connsiteX172" fmla="*/ 1212262 w 5306847"/>
              <a:gd name="connsiteY172" fmla="*/ 1972065 h 4114703"/>
              <a:gd name="connsiteX173" fmla="*/ 398553 w 5306847"/>
              <a:gd name="connsiteY173" fmla="*/ 1745032 h 4114703"/>
              <a:gd name="connsiteX174" fmla="*/ 824711 w 5306847"/>
              <a:gd name="connsiteY174" fmla="*/ 2090377 h 4114703"/>
              <a:gd name="connsiteX175" fmla="*/ 343018 w 5306847"/>
              <a:gd name="connsiteY175" fmla="*/ 1854143 h 4114703"/>
              <a:gd name="connsiteX176" fmla="*/ 17025 w 5306847"/>
              <a:gd name="connsiteY176" fmla="*/ 1831006 h 4114703"/>
              <a:gd name="connsiteX177" fmla="*/ 0 w 5306847"/>
              <a:gd name="connsiteY177" fmla="*/ 1837998 h 4114703"/>
              <a:gd name="connsiteX178" fmla="*/ 0 w 5306847"/>
              <a:gd name="connsiteY178" fmla="*/ 1569479 h 4114703"/>
              <a:gd name="connsiteX179" fmla="*/ 14353 w 5306847"/>
              <a:gd name="connsiteY179" fmla="*/ 1564248 h 4114703"/>
              <a:gd name="connsiteX180" fmla="*/ 94549 w 5306847"/>
              <a:gd name="connsiteY180" fmla="*/ 1453845 h 4114703"/>
              <a:gd name="connsiteX181" fmla="*/ 303185 w 5306847"/>
              <a:gd name="connsiteY181" fmla="*/ 713266 h 4114703"/>
              <a:gd name="connsiteX182" fmla="*/ 371403 w 5306847"/>
              <a:gd name="connsiteY182" fmla="*/ 807454 h 4114703"/>
              <a:gd name="connsiteX183" fmla="*/ 281093 w 5306847"/>
              <a:gd name="connsiteY183" fmla="*/ 1245667 h 4114703"/>
              <a:gd name="connsiteX184" fmla="*/ 235045 w 5306847"/>
              <a:gd name="connsiteY184" fmla="*/ 1398061 h 4114703"/>
              <a:gd name="connsiteX185" fmla="*/ 503757 w 5306847"/>
              <a:gd name="connsiteY185" fmla="*/ 1085268 h 4114703"/>
              <a:gd name="connsiteX186" fmla="*/ 543798 w 5306847"/>
              <a:gd name="connsiteY186" fmla="*/ 598266 h 4114703"/>
              <a:gd name="connsiteX187" fmla="*/ 585451 w 5306847"/>
              <a:gd name="connsiteY187" fmla="*/ 456397 h 4114703"/>
              <a:gd name="connsiteX188" fmla="*/ 630810 w 5306847"/>
              <a:gd name="connsiteY188" fmla="*/ 833318 h 4114703"/>
              <a:gd name="connsiteX189" fmla="*/ 605863 w 5306847"/>
              <a:gd name="connsiteY189" fmla="*/ 1179852 h 4114703"/>
              <a:gd name="connsiteX190" fmla="*/ 737759 w 5306847"/>
              <a:gd name="connsiteY190" fmla="*/ 1049453 h 4114703"/>
              <a:gd name="connsiteX191" fmla="*/ 860592 w 5306847"/>
              <a:gd name="connsiteY191" fmla="*/ 516272 h 4114703"/>
              <a:gd name="connsiteX192" fmla="*/ 919291 w 5306847"/>
              <a:gd name="connsiteY192" fmla="*/ 335094 h 4114703"/>
              <a:gd name="connsiteX193" fmla="*/ 935687 w 5306847"/>
              <a:gd name="connsiteY193" fmla="*/ 678965 h 4114703"/>
              <a:gd name="connsiteX194" fmla="*/ 843787 w 5306847"/>
              <a:gd name="connsiteY194" fmla="*/ 1045497 h 4114703"/>
              <a:gd name="connsiteX195" fmla="*/ 1055830 w 5306847"/>
              <a:gd name="connsiteY195" fmla="*/ 841497 h 4114703"/>
              <a:gd name="connsiteX196" fmla="*/ 1167925 w 5306847"/>
              <a:gd name="connsiteY196" fmla="*/ 148157 h 4114703"/>
              <a:gd name="connsiteX197" fmla="*/ 1224921 w 5306847"/>
              <a:gd name="connsiteY197" fmla="*/ 16199 h 4114703"/>
              <a:gd name="connsiteX198" fmla="*/ 1192163 w 5306847"/>
              <a:gd name="connsiteY198" fmla="*/ 811235 h 4114703"/>
              <a:gd name="connsiteX199" fmla="*/ 1288968 w 5306847"/>
              <a:gd name="connsiteY199" fmla="*/ 693566 h 4114703"/>
              <a:gd name="connsiteX200" fmla="*/ 1514227 w 5306847"/>
              <a:gd name="connsiteY200" fmla="*/ 173786 h 4114703"/>
              <a:gd name="connsiteX201" fmla="*/ 1591631 w 5306847"/>
              <a:gd name="connsiteY201" fmla="*/ 11535 h 4114703"/>
              <a:gd name="connsiteX202" fmla="*/ 1607996 w 5306847"/>
              <a:gd name="connsiteY202" fmla="*/ 242054 h 4114703"/>
              <a:gd name="connsiteX203" fmla="*/ 1512804 w 5306847"/>
              <a:gd name="connsiteY203" fmla="*/ 486736 h 4114703"/>
              <a:gd name="connsiteX204" fmla="*/ 2008275 w 5306847"/>
              <a:gd name="connsiteY204" fmla="*/ 120194 h 4114703"/>
              <a:gd name="connsiteX205" fmla="*/ 1694687 w 5306847"/>
              <a:gd name="connsiteY205" fmla="*/ 538951 h 4114703"/>
              <a:gd name="connsiteX206" fmla="*/ 1973612 w 5306847"/>
              <a:gd name="connsiteY206" fmla="*/ 427786 h 4114703"/>
              <a:gd name="connsiteX207" fmla="*/ 2252888 w 5306847"/>
              <a:gd name="connsiteY207" fmla="*/ 368128 h 4114703"/>
              <a:gd name="connsiteX208" fmla="*/ 1577384 w 5306847"/>
              <a:gd name="connsiteY208" fmla="*/ 763755 h 4114703"/>
              <a:gd name="connsiteX209" fmla="*/ 2290626 w 5306847"/>
              <a:gd name="connsiteY209" fmla="*/ 581598 h 4114703"/>
              <a:gd name="connsiteX210" fmla="*/ 2361773 w 5306847"/>
              <a:gd name="connsiteY210" fmla="*/ 450651 h 4114703"/>
              <a:gd name="connsiteX211" fmla="*/ 2428281 w 5306847"/>
              <a:gd name="connsiteY211" fmla="*/ 436648 h 4114703"/>
              <a:gd name="connsiteX212" fmla="*/ 2459792 w 5306847"/>
              <a:gd name="connsiteY212" fmla="*/ 496603 h 4114703"/>
              <a:gd name="connsiteX213" fmla="*/ 2342604 w 5306847"/>
              <a:gd name="connsiteY213" fmla="*/ 719236 h 4114703"/>
              <a:gd name="connsiteX214" fmla="*/ 2156442 w 5306847"/>
              <a:gd name="connsiteY214" fmla="*/ 992882 h 4114703"/>
              <a:gd name="connsiteX215" fmla="*/ 2377128 w 5306847"/>
              <a:gd name="connsiteY215" fmla="*/ 855431 h 4114703"/>
              <a:gd name="connsiteX216" fmla="*/ 2657869 w 5306847"/>
              <a:gd name="connsiteY216" fmla="*/ 275977 h 4114703"/>
              <a:gd name="connsiteX217" fmla="*/ 2717845 w 5306847"/>
              <a:gd name="connsiteY217" fmla="*/ 186956 h 4114703"/>
              <a:gd name="connsiteX218" fmla="*/ 2765311 w 5306847"/>
              <a:gd name="connsiteY218" fmla="*/ 317949 h 4114703"/>
              <a:gd name="connsiteX219" fmla="*/ 2594672 w 5306847"/>
              <a:gd name="connsiteY219" fmla="*/ 646600 h 4114703"/>
              <a:gd name="connsiteX220" fmla="*/ 2479362 w 5306847"/>
              <a:gd name="connsiteY220" fmla="*/ 845766 h 4114703"/>
              <a:gd name="connsiteX221" fmla="*/ 2760035 w 5306847"/>
              <a:gd name="connsiteY221" fmla="*/ 696655 h 4114703"/>
              <a:gd name="connsiteX222" fmla="*/ 3075725 w 5306847"/>
              <a:gd name="connsiteY222" fmla="*/ 112019 h 4114703"/>
              <a:gd name="connsiteX223" fmla="*/ 3201798 w 5306847"/>
              <a:gd name="connsiteY223" fmla="*/ 48294 h 4114703"/>
              <a:gd name="connsiteX224" fmla="*/ 2921347 w 5306847"/>
              <a:gd name="connsiteY224" fmla="*/ 651331 h 4114703"/>
              <a:gd name="connsiteX225" fmla="*/ 3060603 w 5306847"/>
              <a:gd name="connsiteY225" fmla="*/ 556032 h 4114703"/>
              <a:gd name="connsiteX226" fmla="*/ 3300399 w 5306847"/>
              <a:gd name="connsiteY226" fmla="*/ 42022 h 41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5306847" h="4114703">
                <a:moveTo>
                  <a:pt x="1128214" y="3116019"/>
                </a:moveTo>
                <a:cubicBezTo>
                  <a:pt x="1020407" y="3112849"/>
                  <a:pt x="934621" y="3147254"/>
                  <a:pt x="835809" y="3193860"/>
                </a:cubicBezTo>
                <a:cubicBezTo>
                  <a:pt x="991711" y="3275302"/>
                  <a:pt x="1093677" y="3197996"/>
                  <a:pt x="1244658" y="3132653"/>
                </a:cubicBezTo>
                <a:cubicBezTo>
                  <a:pt x="1202531" y="3122307"/>
                  <a:pt x="1164149" y="3117076"/>
                  <a:pt x="1128214" y="3116019"/>
                </a:cubicBezTo>
                <a:close/>
                <a:moveTo>
                  <a:pt x="593382" y="3062082"/>
                </a:moveTo>
                <a:cubicBezTo>
                  <a:pt x="666221" y="3122063"/>
                  <a:pt x="666221" y="3122063"/>
                  <a:pt x="746859" y="3073079"/>
                </a:cubicBezTo>
                <a:cubicBezTo>
                  <a:pt x="685821" y="3068289"/>
                  <a:pt x="639551" y="3064927"/>
                  <a:pt x="593382" y="3062082"/>
                </a:cubicBezTo>
                <a:close/>
                <a:moveTo>
                  <a:pt x="0" y="2705805"/>
                </a:moveTo>
                <a:lnTo>
                  <a:pt x="793045" y="2775067"/>
                </a:lnTo>
                <a:cubicBezTo>
                  <a:pt x="872771" y="2782134"/>
                  <a:pt x="952141" y="2798402"/>
                  <a:pt x="1031840" y="2810847"/>
                </a:cubicBezTo>
                <a:cubicBezTo>
                  <a:pt x="1030016" y="2823558"/>
                  <a:pt x="1028194" y="2836269"/>
                  <a:pt x="1026371" y="2848980"/>
                </a:cubicBezTo>
                <a:cubicBezTo>
                  <a:pt x="704076" y="2836414"/>
                  <a:pt x="381363" y="2824467"/>
                  <a:pt x="59068" y="2811901"/>
                </a:cubicBezTo>
                <a:cubicBezTo>
                  <a:pt x="56312" y="2825330"/>
                  <a:pt x="53039" y="2838860"/>
                  <a:pt x="50283" y="2852290"/>
                </a:cubicBezTo>
                <a:cubicBezTo>
                  <a:pt x="138689" y="2879159"/>
                  <a:pt x="225990" y="2919674"/>
                  <a:pt x="316347" y="2928972"/>
                </a:cubicBezTo>
                <a:cubicBezTo>
                  <a:pt x="568414" y="2955726"/>
                  <a:pt x="822478" y="2976182"/>
                  <a:pt x="1075878" y="2984948"/>
                </a:cubicBezTo>
                <a:cubicBezTo>
                  <a:pt x="1177425" y="2988311"/>
                  <a:pt x="1280417" y="2952174"/>
                  <a:pt x="1383585" y="2941791"/>
                </a:cubicBezTo>
                <a:cubicBezTo>
                  <a:pt x="1419871" y="2937961"/>
                  <a:pt x="1457682" y="2958548"/>
                  <a:pt x="1495153" y="3004988"/>
                </a:cubicBezTo>
                <a:cubicBezTo>
                  <a:pt x="1442322" y="3031375"/>
                  <a:pt x="1389908" y="3057143"/>
                  <a:pt x="1311595" y="3096004"/>
                </a:cubicBezTo>
                <a:cubicBezTo>
                  <a:pt x="1483118" y="3133579"/>
                  <a:pt x="1639406" y="3001661"/>
                  <a:pt x="1793219" y="3146904"/>
                </a:cubicBezTo>
                <a:cubicBezTo>
                  <a:pt x="1595919" y="3178271"/>
                  <a:pt x="1420957" y="3205833"/>
                  <a:pt x="1246095" y="3233913"/>
                </a:cubicBezTo>
                <a:cubicBezTo>
                  <a:pt x="1245393" y="3249629"/>
                  <a:pt x="1244275" y="3265964"/>
                  <a:pt x="1243573" y="3281681"/>
                </a:cubicBezTo>
                <a:cubicBezTo>
                  <a:pt x="1352463" y="3303493"/>
                  <a:pt x="1462717" y="3321280"/>
                  <a:pt x="1569927" y="3348255"/>
                </a:cubicBezTo>
                <a:cubicBezTo>
                  <a:pt x="1677755" y="3375648"/>
                  <a:pt x="1800706" y="3375924"/>
                  <a:pt x="1898220" y="3518678"/>
                </a:cubicBezTo>
                <a:cubicBezTo>
                  <a:pt x="1702261" y="3471349"/>
                  <a:pt x="1541180" y="3432280"/>
                  <a:pt x="1379583" y="3393314"/>
                </a:cubicBezTo>
                <a:cubicBezTo>
                  <a:pt x="1374974" y="3405492"/>
                  <a:pt x="1370464" y="3418188"/>
                  <a:pt x="1365854" y="3430365"/>
                </a:cubicBezTo>
                <a:cubicBezTo>
                  <a:pt x="1540506" y="3542009"/>
                  <a:pt x="1762365" y="3576246"/>
                  <a:pt x="1899877" y="3756354"/>
                </a:cubicBezTo>
                <a:cubicBezTo>
                  <a:pt x="1729844" y="3690553"/>
                  <a:pt x="1560427" y="3625170"/>
                  <a:pt x="1390394" y="3559368"/>
                </a:cubicBezTo>
                <a:cubicBezTo>
                  <a:pt x="1455755" y="3666468"/>
                  <a:pt x="1602337" y="3672359"/>
                  <a:pt x="1652019" y="3834080"/>
                </a:cubicBezTo>
                <a:cubicBezTo>
                  <a:pt x="1517524" y="3768894"/>
                  <a:pt x="1411475" y="3717517"/>
                  <a:pt x="1277598" y="3652747"/>
                </a:cubicBezTo>
                <a:cubicBezTo>
                  <a:pt x="1304152" y="3811443"/>
                  <a:pt x="1438682" y="3929273"/>
                  <a:pt x="1363636" y="4114703"/>
                </a:cubicBezTo>
                <a:cubicBezTo>
                  <a:pt x="1272875" y="3885215"/>
                  <a:pt x="1192331" y="3677917"/>
                  <a:pt x="1003785" y="3536203"/>
                </a:cubicBezTo>
                <a:cubicBezTo>
                  <a:pt x="1048248" y="3668317"/>
                  <a:pt x="1092712" y="3800431"/>
                  <a:pt x="1137175" y="3932544"/>
                </a:cubicBezTo>
                <a:cubicBezTo>
                  <a:pt x="1121949" y="3939802"/>
                  <a:pt x="1107341" y="3947477"/>
                  <a:pt x="1092633" y="3954634"/>
                </a:cubicBezTo>
                <a:cubicBezTo>
                  <a:pt x="1055347" y="3892578"/>
                  <a:pt x="1016610" y="3831341"/>
                  <a:pt x="981708" y="3767746"/>
                </a:cubicBezTo>
                <a:cubicBezTo>
                  <a:pt x="925311" y="3665351"/>
                  <a:pt x="872750" y="3560598"/>
                  <a:pt x="816353" y="3458203"/>
                </a:cubicBezTo>
                <a:cubicBezTo>
                  <a:pt x="777054" y="3385793"/>
                  <a:pt x="717247" y="3343158"/>
                  <a:pt x="612237" y="3330261"/>
                </a:cubicBezTo>
                <a:cubicBezTo>
                  <a:pt x="672664" y="3492043"/>
                  <a:pt x="727487" y="3638798"/>
                  <a:pt x="782209" y="3785035"/>
                </a:cubicBezTo>
                <a:cubicBezTo>
                  <a:pt x="572042" y="3628721"/>
                  <a:pt x="552638" y="3346680"/>
                  <a:pt x="359536" y="3187049"/>
                </a:cubicBezTo>
                <a:cubicBezTo>
                  <a:pt x="345345" y="3194105"/>
                  <a:pt x="331052" y="3200644"/>
                  <a:pt x="316861" y="3207700"/>
                </a:cubicBezTo>
                <a:cubicBezTo>
                  <a:pt x="384388" y="3394965"/>
                  <a:pt x="452015" y="3582747"/>
                  <a:pt x="519543" y="3770012"/>
                </a:cubicBezTo>
                <a:cubicBezTo>
                  <a:pt x="317129" y="3592849"/>
                  <a:pt x="270637" y="3334341"/>
                  <a:pt x="119870" y="3080521"/>
                </a:cubicBezTo>
                <a:cubicBezTo>
                  <a:pt x="133778" y="3306683"/>
                  <a:pt x="144807" y="3490424"/>
                  <a:pt x="155937" y="3674683"/>
                </a:cubicBezTo>
                <a:cubicBezTo>
                  <a:pt x="79119" y="3565244"/>
                  <a:pt x="60423" y="3440074"/>
                  <a:pt x="39600" y="3316729"/>
                </a:cubicBezTo>
                <a:lnTo>
                  <a:pt x="0" y="3138695"/>
                </a:lnTo>
                <a:close/>
                <a:moveTo>
                  <a:pt x="0" y="2448197"/>
                </a:moveTo>
                <a:lnTo>
                  <a:pt x="55485" y="2448349"/>
                </a:lnTo>
                <a:cubicBezTo>
                  <a:pt x="79143" y="2448585"/>
                  <a:pt x="102949" y="2460612"/>
                  <a:pt x="127415" y="2484330"/>
                </a:cubicBezTo>
                <a:cubicBezTo>
                  <a:pt x="96804" y="2492161"/>
                  <a:pt x="66039" y="2498292"/>
                  <a:pt x="35102" y="2503119"/>
                </a:cubicBezTo>
                <a:lnTo>
                  <a:pt x="0" y="2507241"/>
                </a:lnTo>
                <a:close/>
                <a:moveTo>
                  <a:pt x="0" y="1951810"/>
                </a:moveTo>
                <a:lnTo>
                  <a:pt x="65069" y="1993449"/>
                </a:lnTo>
                <a:cubicBezTo>
                  <a:pt x="234655" y="2093527"/>
                  <a:pt x="417878" y="2161264"/>
                  <a:pt x="541335" y="2322212"/>
                </a:cubicBezTo>
                <a:cubicBezTo>
                  <a:pt x="393021" y="2252189"/>
                  <a:pt x="244921" y="2180513"/>
                  <a:pt x="95359" y="2112344"/>
                </a:cubicBezTo>
                <a:lnTo>
                  <a:pt x="0" y="2070199"/>
                </a:lnTo>
                <a:close/>
                <a:moveTo>
                  <a:pt x="1493216" y="1252887"/>
                </a:moveTo>
                <a:cubicBezTo>
                  <a:pt x="1220896" y="1246187"/>
                  <a:pt x="976054" y="1320104"/>
                  <a:pt x="774195" y="1512992"/>
                </a:cubicBezTo>
                <a:cubicBezTo>
                  <a:pt x="1013835" y="1426118"/>
                  <a:pt x="1253575" y="1339762"/>
                  <a:pt x="1493216" y="1252887"/>
                </a:cubicBezTo>
                <a:close/>
                <a:moveTo>
                  <a:pt x="76255" y="1097450"/>
                </a:moveTo>
                <a:cubicBezTo>
                  <a:pt x="86992" y="1188574"/>
                  <a:pt x="64019" y="1269865"/>
                  <a:pt x="33618" y="1349175"/>
                </a:cubicBezTo>
                <a:lnTo>
                  <a:pt x="0" y="1432332"/>
                </a:lnTo>
                <a:lnTo>
                  <a:pt x="0" y="1189112"/>
                </a:lnTo>
                <a:close/>
                <a:moveTo>
                  <a:pt x="2029776" y="932082"/>
                </a:moveTo>
                <a:cubicBezTo>
                  <a:pt x="1883920" y="965807"/>
                  <a:pt x="1753992" y="995897"/>
                  <a:pt x="1584547" y="1035281"/>
                </a:cubicBezTo>
                <a:cubicBezTo>
                  <a:pt x="1704917" y="1074740"/>
                  <a:pt x="1779707" y="1117150"/>
                  <a:pt x="1855741" y="1119025"/>
                </a:cubicBezTo>
                <a:cubicBezTo>
                  <a:pt x="1949029" y="1121307"/>
                  <a:pt x="2015358" y="1062211"/>
                  <a:pt x="2029776" y="932082"/>
                </a:cubicBezTo>
                <a:close/>
                <a:moveTo>
                  <a:pt x="2172757" y="756549"/>
                </a:moveTo>
                <a:cubicBezTo>
                  <a:pt x="1970568" y="754483"/>
                  <a:pt x="1576148" y="862311"/>
                  <a:pt x="1449360" y="944440"/>
                </a:cubicBezTo>
                <a:cubicBezTo>
                  <a:pt x="1454818" y="947677"/>
                  <a:pt x="1460264" y="953603"/>
                  <a:pt x="1465019" y="953215"/>
                </a:cubicBezTo>
                <a:cubicBezTo>
                  <a:pt x="1681267" y="933746"/>
                  <a:pt x="1879501" y="802270"/>
                  <a:pt x="2108011" y="848645"/>
                </a:cubicBezTo>
                <a:cubicBezTo>
                  <a:pt x="2119676" y="850676"/>
                  <a:pt x="2142252" y="801159"/>
                  <a:pt x="2172757" y="756549"/>
                </a:cubicBezTo>
                <a:close/>
                <a:moveTo>
                  <a:pt x="4252658" y="150792"/>
                </a:moveTo>
                <a:cubicBezTo>
                  <a:pt x="4149128" y="250428"/>
                  <a:pt x="4046016" y="349445"/>
                  <a:pt x="3931686" y="459776"/>
                </a:cubicBezTo>
                <a:cubicBezTo>
                  <a:pt x="4064182" y="511921"/>
                  <a:pt x="4082927" y="404053"/>
                  <a:pt x="4132278" y="351481"/>
                </a:cubicBezTo>
                <a:cubicBezTo>
                  <a:pt x="4184746" y="295617"/>
                  <a:pt x="4233306" y="236214"/>
                  <a:pt x="4283202" y="178164"/>
                </a:cubicBezTo>
                <a:cubicBezTo>
                  <a:pt x="4272815" y="168900"/>
                  <a:pt x="4263045" y="160055"/>
                  <a:pt x="4252658" y="150792"/>
                </a:cubicBezTo>
                <a:close/>
                <a:moveTo>
                  <a:pt x="3325439" y="0"/>
                </a:moveTo>
                <a:lnTo>
                  <a:pt x="3418746" y="0"/>
                </a:lnTo>
                <a:lnTo>
                  <a:pt x="3419677" y="8956"/>
                </a:lnTo>
                <a:cubicBezTo>
                  <a:pt x="3407198" y="112089"/>
                  <a:pt x="3333136" y="193875"/>
                  <a:pt x="3293135" y="286266"/>
                </a:cubicBezTo>
                <a:cubicBezTo>
                  <a:pt x="3239068" y="411208"/>
                  <a:pt x="3176956" y="533415"/>
                  <a:pt x="3118350" y="657091"/>
                </a:cubicBezTo>
                <a:cubicBezTo>
                  <a:pt x="3259221" y="708146"/>
                  <a:pt x="3272278" y="700772"/>
                  <a:pt x="3329162" y="590326"/>
                </a:cubicBezTo>
                <a:cubicBezTo>
                  <a:pt x="3429991" y="393974"/>
                  <a:pt x="3533709" y="198674"/>
                  <a:pt x="3639279" y="4623"/>
                </a:cubicBezTo>
                <a:lnTo>
                  <a:pt x="3642347" y="0"/>
                </a:lnTo>
                <a:lnTo>
                  <a:pt x="3767243" y="0"/>
                </a:lnTo>
                <a:lnTo>
                  <a:pt x="3613382" y="253431"/>
                </a:lnTo>
                <a:cubicBezTo>
                  <a:pt x="3548391" y="360484"/>
                  <a:pt x="3483856" y="466776"/>
                  <a:pt x="3417993" y="575207"/>
                </a:cubicBezTo>
                <a:cubicBezTo>
                  <a:pt x="3606999" y="608847"/>
                  <a:pt x="3625945" y="601403"/>
                  <a:pt x="3686405" y="478980"/>
                </a:cubicBezTo>
                <a:cubicBezTo>
                  <a:pt x="3746865" y="356556"/>
                  <a:pt x="3795788" y="227242"/>
                  <a:pt x="3866549" y="110874"/>
                </a:cubicBezTo>
                <a:lnTo>
                  <a:pt x="3929931" y="0"/>
                </a:lnTo>
                <a:lnTo>
                  <a:pt x="4126959" y="0"/>
                </a:lnTo>
                <a:lnTo>
                  <a:pt x="4117244" y="13877"/>
                </a:lnTo>
                <a:cubicBezTo>
                  <a:pt x="4088992" y="57697"/>
                  <a:pt x="4063180" y="103679"/>
                  <a:pt x="4042900" y="153958"/>
                </a:cubicBezTo>
                <a:cubicBezTo>
                  <a:pt x="4165646" y="133859"/>
                  <a:pt x="4232472" y="-80058"/>
                  <a:pt x="4386860" y="73668"/>
                </a:cubicBezTo>
                <a:lnTo>
                  <a:pt x="4454900" y="0"/>
                </a:lnTo>
                <a:lnTo>
                  <a:pt x="4550359" y="0"/>
                </a:lnTo>
                <a:lnTo>
                  <a:pt x="4527388" y="31847"/>
                </a:lnTo>
                <a:cubicBezTo>
                  <a:pt x="4475179" y="97331"/>
                  <a:pt x="4414739" y="156356"/>
                  <a:pt x="4376382" y="240637"/>
                </a:cubicBezTo>
                <a:cubicBezTo>
                  <a:pt x="4472143" y="164539"/>
                  <a:pt x="4566568" y="87088"/>
                  <a:pt x="4663766" y="12858"/>
                </a:cubicBezTo>
                <a:lnTo>
                  <a:pt x="4679372" y="0"/>
                </a:lnTo>
                <a:lnTo>
                  <a:pt x="4869273" y="0"/>
                </a:lnTo>
                <a:lnTo>
                  <a:pt x="4683376" y="138589"/>
                </a:lnTo>
                <a:cubicBezTo>
                  <a:pt x="4603308" y="199482"/>
                  <a:pt x="4523612" y="260907"/>
                  <a:pt x="4443736" y="322099"/>
                </a:cubicBezTo>
                <a:cubicBezTo>
                  <a:pt x="4423613" y="337293"/>
                  <a:pt x="4409754" y="359865"/>
                  <a:pt x="4371506" y="403295"/>
                </a:cubicBezTo>
                <a:cubicBezTo>
                  <a:pt x="4705179" y="314259"/>
                  <a:pt x="4963400" y="71734"/>
                  <a:pt x="5289989" y="73257"/>
                </a:cubicBezTo>
                <a:cubicBezTo>
                  <a:pt x="5295781" y="92010"/>
                  <a:pt x="5301056" y="110862"/>
                  <a:pt x="5306847" y="129614"/>
                </a:cubicBezTo>
                <a:cubicBezTo>
                  <a:pt x="5111795" y="205673"/>
                  <a:pt x="4917360" y="282148"/>
                  <a:pt x="4722826" y="358107"/>
                </a:cubicBezTo>
                <a:cubicBezTo>
                  <a:pt x="4725758" y="370429"/>
                  <a:pt x="4729207" y="382653"/>
                  <a:pt x="4732656" y="394876"/>
                </a:cubicBezTo>
                <a:cubicBezTo>
                  <a:pt x="4874768" y="386056"/>
                  <a:pt x="5016981" y="377753"/>
                  <a:pt x="5154856" y="369219"/>
                </a:cubicBezTo>
                <a:cubicBezTo>
                  <a:pt x="5172895" y="456506"/>
                  <a:pt x="5142444" y="471022"/>
                  <a:pt x="5086105" y="476601"/>
                </a:cubicBezTo>
                <a:cubicBezTo>
                  <a:pt x="4973843" y="487140"/>
                  <a:pt x="4855128" y="467236"/>
                  <a:pt x="4749699" y="535007"/>
                </a:cubicBezTo>
                <a:cubicBezTo>
                  <a:pt x="4818316" y="611925"/>
                  <a:pt x="4965226" y="495261"/>
                  <a:pt x="5008733" y="672153"/>
                </a:cubicBezTo>
                <a:cubicBezTo>
                  <a:pt x="4879619" y="665016"/>
                  <a:pt x="4767341" y="658904"/>
                  <a:pt x="4655581" y="652691"/>
                </a:cubicBezTo>
                <a:cubicBezTo>
                  <a:pt x="4651703" y="663115"/>
                  <a:pt x="4648343" y="673438"/>
                  <a:pt x="4644466" y="683862"/>
                </a:cubicBezTo>
                <a:cubicBezTo>
                  <a:pt x="4742284" y="728780"/>
                  <a:pt x="4840720" y="774115"/>
                  <a:pt x="4964410" y="830658"/>
                </a:cubicBezTo>
                <a:cubicBezTo>
                  <a:pt x="4825152" y="906616"/>
                  <a:pt x="4748385" y="807106"/>
                  <a:pt x="4658386" y="788605"/>
                </a:cubicBezTo>
                <a:cubicBezTo>
                  <a:pt x="4550430" y="766073"/>
                  <a:pt x="4443019" y="738062"/>
                  <a:pt x="4333885" y="723281"/>
                </a:cubicBezTo>
                <a:cubicBezTo>
                  <a:pt x="4235282" y="710213"/>
                  <a:pt x="4133400" y="671995"/>
                  <a:pt x="4008791" y="732211"/>
                </a:cubicBezTo>
                <a:cubicBezTo>
                  <a:pt x="4212201" y="837191"/>
                  <a:pt x="4433679" y="825299"/>
                  <a:pt x="4598281" y="981875"/>
                </a:cubicBezTo>
                <a:cubicBezTo>
                  <a:pt x="4554179" y="978629"/>
                  <a:pt x="4507982" y="981161"/>
                  <a:pt x="4465159" y="970683"/>
                </a:cubicBezTo>
                <a:cubicBezTo>
                  <a:pt x="4225455" y="910902"/>
                  <a:pt x="3986498" y="846679"/>
                  <a:pt x="3747111" y="785763"/>
                </a:cubicBezTo>
                <a:cubicBezTo>
                  <a:pt x="3674263" y="767152"/>
                  <a:pt x="3598698" y="734563"/>
                  <a:pt x="3529957" y="800574"/>
                </a:cubicBezTo>
                <a:cubicBezTo>
                  <a:pt x="3767152" y="905433"/>
                  <a:pt x="4004046" y="1008738"/>
                  <a:pt x="4239375" y="1115034"/>
                </a:cubicBezTo>
                <a:cubicBezTo>
                  <a:pt x="4251744" y="1120688"/>
                  <a:pt x="4255022" y="1145839"/>
                  <a:pt x="4280974" y="1202039"/>
                </a:cubicBezTo>
                <a:cubicBezTo>
                  <a:pt x="4115795" y="1136369"/>
                  <a:pt x="3983414" y="1082053"/>
                  <a:pt x="3849984" y="1030627"/>
                </a:cubicBezTo>
                <a:cubicBezTo>
                  <a:pt x="3703769" y="974163"/>
                  <a:pt x="3560511" y="905307"/>
                  <a:pt x="3409429" y="870743"/>
                </a:cubicBezTo>
                <a:cubicBezTo>
                  <a:pt x="3277956" y="840425"/>
                  <a:pt x="3137597" y="849979"/>
                  <a:pt x="3000741" y="841661"/>
                </a:cubicBezTo>
                <a:cubicBezTo>
                  <a:pt x="3000583" y="851899"/>
                  <a:pt x="3001045" y="862555"/>
                  <a:pt x="3001634" y="868350"/>
                </a:cubicBezTo>
                <a:cubicBezTo>
                  <a:pt x="3327376" y="973188"/>
                  <a:pt x="3653018" y="1077509"/>
                  <a:pt x="3977926" y="1183583"/>
                </a:cubicBezTo>
                <a:cubicBezTo>
                  <a:pt x="3983083" y="1185267"/>
                  <a:pt x="3981736" y="1205944"/>
                  <a:pt x="3987416" y="1246207"/>
                </a:cubicBezTo>
                <a:cubicBezTo>
                  <a:pt x="3562053" y="1145154"/>
                  <a:pt x="3161932" y="958607"/>
                  <a:pt x="2715015" y="1008947"/>
                </a:cubicBezTo>
                <a:cubicBezTo>
                  <a:pt x="2913892" y="1071290"/>
                  <a:pt x="3112670" y="1133115"/>
                  <a:pt x="3348065" y="1206626"/>
                </a:cubicBezTo>
                <a:cubicBezTo>
                  <a:pt x="3297258" y="1221338"/>
                  <a:pt x="3278613" y="1230335"/>
                  <a:pt x="3259910" y="1230747"/>
                </a:cubicBezTo>
                <a:cubicBezTo>
                  <a:pt x="3234183" y="1230912"/>
                  <a:pt x="3207751" y="1227454"/>
                  <a:pt x="3182468" y="1221624"/>
                </a:cubicBezTo>
                <a:cubicBezTo>
                  <a:pt x="2967301" y="1172117"/>
                  <a:pt x="2752780" y="1117650"/>
                  <a:pt x="2536035" y="1073823"/>
                </a:cubicBezTo>
                <a:cubicBezTo>
                  <a:pt x="2469667" y="1060936"/>
                  <a:pt x="2391980" y="1058844"/>
                  <a:pt x="2329567" y="1080109"/>
                </a:cubicBezTo>
                <a:cubicBezTo>
                  <a:pt x="2046689" y="1176463"/>
                  <a:pt x="1767377" y="1282868"/>
                  <a:pt x="1490638" y="1410800"/>
                </a:cubicBezTo>
                <a:cubicBezTo>
                  <a:pt x="1520617" y="1407659"/>
                  <a:pt x="1553455" y="1410945"/>
                  <a:pt x="1579656" y="1399406"/>
                </a:cubicBezTo>
                <a:cubicBezTo>
                  <a:pt x="1895696" y="1263834"/>
                  <a:pt x="2231071" y="1224969"/>
                  <a:pt x="2568862" y="1198528"/>
                </a:cubicBezTo>
                <a:cubicBezTo>
                  <a:pt x="2620130" y="1194472"/>
                  <a:pt x="2673542" y="1215249"/>
                  <a:pt x="2724042" y="1259695"/>
                </a:cubicBezTo>
                <a:cubicBezTo>
                  <a:pt x="2571530" y="1281281"/>
                  <a:pt x="2418503" y="1302968"/>
                  <a:pt x="2265993" y="1324555"/>
                </a:cubicBezTo>
                <a:cubicBezTo>
                  <a:pt x="2569176" y="1396172"/>
                  <a:pt x="2881348" y="1329044"/>
                  <a:pt x="3218786" y="1449876"/>
                </a:cubicBezTo>
                <a:cubicBezTo>
                  <a:pt x="2848240" y="1456896"/>
                  <a:pt x="2523160" y="1463138"/>
                  <a:pt x="2197564" y="1469480"/>
                </a:cubicBezTo>
                <a:cubicBezTo>
                  <a:pt x="2634364" y="1596247"/>
                  <a:pt x="3093386" y="1602651"/>
                  <a:pt x="3519100" y="1755212"/>
                </a:cubicBezTo>
                <a:cubicBezTo>
                  <a:pt x="3515698" y="1773602"/>
                  <a:pt x="3512195" y="1791475"/>
                  <a:pt x="3508692" y="1809348"/>
                </a:cubicBezTo>
                <a:cubicBezTo>
                  <a:pt x="3334541" y="1780341"/>
                  <a:pt x="3160491" y="1751854"/>
                  <a:pt x="2986339" y="1722848"/>
                </a:cubicBezTo>
                <a:cubicBezTo>
                  <a:pt x="2985995" y="1729362"/>
                  <a:pt x="2985134" y="1735976"/>
                  <a:pt x="2984790" y="1742491"/>
                </a:cubicBezTo>
                <a:cubicBezTo>
                  <a:pt x="3180599" y="1838739"/>
                  <a:pt x="3376308" y="1934470"/>
                  <a:pt x="3571283" y="2031955"/>
                </a:cubicBezTo>
                <a:cubicBezTo>
                  <a:pt x="3590246" y="2041162"/>
                  <a:pt x="3604298" y="2060996"/>
                  <a:pt x="3615118" y="2086291"/>
                </a:cubicBezTo>
                <a:cubicBezTo>
                  <a:pt x="3315979" y="1971984"/>
                  <a:pt x="3021953" y="1848086"/>
                  <a:pt x="2708513" y="1781688"/>
                </a:cubicBezTo>
                <a:cubicBezTo>
                  <a:pt x="2851625" y="1938142"/>
                  <a:pt x="3056208" y="2016031"/>
                  <a:pt x="3172418" y="2199742"/>
                </a:cubicBezTo>
                <a:cubicBezTo>
                  <a:pt x="2837500" y="2011804"/>
                  <a:pt x="2530831" y="1775932"/>
                  <a:pt x="2132197" y="1641209"/>
                </a:cubicBezTo>
                <a:cubicBezTo>
                  <a:pt x="2297210" y="1857876"/>
                  <a:pt x="2515461" y="1989518"/>
                  <a:pt x="2630167" y="2204145"/>
                </a:cubicBezTo>
                <a:cubicBezTo>
                  <a:pt x="2620199" y="2213603"/>
                  <a:pt x="2609815" y="2223681"/>
                  <a:pt x="2599847" y="2233140"/>
                </a:cubicBezTo>
                <a:cubicBezTo>
                  <a:pt x="2423365" y="2076186"/>
                  <a:pt x="2246266" y="1918816"/>
                  <a:pt x="2069682" y="1761346"/>
                </a:cubicBezTo>
                <a:cubicBezTo>
                  <a:pt x="2063866" y="1767312"/>
                  <a:pt x="2057531" y="1773378"/>
                  <a:pt x="2051614" y="1778826"/>
                </a:cubicBezTo>
                <a:cubicBezTo>
                  <a:pt x="2127561" y="1876885"/>
                  <a:pt x="2202890" y="1974525"/>
                  <a:pt x="2278737" y="2072065"/>
                </a:cubicBezTo>
                <a:cubicBezTo>
                  <a:pt x="2269071" y="2083077"/>
                  <a:pt x="2259922" y="2093989"/>
                  <a:pt x="2250256" y="2105001"/>
                </a:cubicBezTo>
                <a:cubicBezTo>
                  <a:pt x="2218132" y="2083308"/>
                  <a:pt x="2182376" y="2065008"/>
                  <a:pt x="2154719" y="2038687"/>
                </a:cubicBezTo>
                <a:cubicBezTo>
                  <a:pt x="2004929" y="1894811"/>
                  <a:pt x="1856806" y="1748464"/>
                  <a:pt x="1707849" y="1603352"/>
                </a:cubicBezTo>
                <a:cubicBezTo>
                  <a:pt x="1660151" y="1556751"/>
                  <a:pt x="1608475" y="1520056"/>
                  <a:pt x="1525666" y="1568923"/>
                </a:cubicBezTo>
                <a:cubicBezTo>
                  <a:pt x="1644305" y="1762370"/>
                  <a:pt x="1861291" y="1879215"/>
                  <a:pt x="1930439" y="2152124"/>
                </a:cubicBezTo>
                <a:cubicBezTo>
                  <a:pt x="1749961" y="1969085"/>
                  <a:pt x="1599063" y="1819516"/>
                  <a:pt x="1452634" y="1665318"/>
                </a:cubicBezTo>
                <a:cubicBezTo>
                  <a:pt x="1387177" y="1596381"/>
                  <a:pt x="1332323" y="1535053"/>
                  <a:pt x="1219821" y="1571963"/>
                </a:cubicBezTo>
                <a:cubicBezTo>
                  <a:pt x="1171385" y="1587826"/>
                  <a:pt x="1107384" y="1556750"/>
                  <a:pt x="1050195" y="1546914"/>
                </a:cubicBezTo>
                <a:cubicBezTo>
                  <a:pt x="1044753" y="1560328"/>
                  <a:pt x="1039928" y="1574160"/>
                  <a:pt x="1034486" y="1587574"/>
                </a:cubicBezTo>
                <a:cubicBezTo>
                  <a:pt x="1183149" y="1689764"/>
                  <a:pt x="1332431" y="1792370"/>
                  <a:pt x="1481611" y="1894459"/>
                </a:cubicBezTo>
                <a:cubicBezTo>
                  <a:pt x="1477633" y="1904365"/>
                  <a:pt x="1473139" y="1914372"/>
                  <a:pt x="1469161" y="1924278"/>
                </a:cubicBezTo>
                <a:cubicBezTo>
                  <a:pt x="1438720" y="1916764"/>
                  <a:pt x="1405048" y="1914714"/>
                  <a:pt x="1377537" y="1900183"/>
                </a:cubicBezTo>
                <a:cubicBezTo>
                  <a:pt x="1250800" y="1833487"/>
                  <a:pt x="1128026" y="1759575"/>
                  <a:pt x="999407" y="1697006"/>
                </a:cubicBezTo>
                <a:cubicBezTo>
                  <a:pt x="940148" y="1668231"/>
                  <a:pt x="870548" y="1660808"/>
                  <a:pt x="805960" y="1643277"/>
                </a:cubicBezTo>
                <a:cubicBezTo>
                  <a:pt x="801451" y="1655973"/>
                  <a:pt x="797459" y="1668568"/>
                  <a:pt x="793467" y="1681164"/>
                </a:cubicBezTo>
                <a:cubicBezTo>
                  <a:pt x="870528" y="1724206"/>
                  <a:pt x="949771" y="1764676"/>
                  <a:pt x="1024949" y="1811845"/>
                </a:cubicBezTo>
                <a:cubicBezTo>
                  <a:pt x="1093334" y="1854426"/>
                  <a:pt x="1157236" y="1904325"/>
                  <a:pt x="1212262" y="1972065"/>
                </a:cubicBezTo>
                <a:cubicBezTo>
                  <a:pt x="950723" y="1899338"/>
                  <a:pt x="731111" y="1691672"/>
                  <a:pt x="398553" y="1745032"/>
                </a:cubicBezTo>
                <a:cubicBezTo>
                  <a:pt x="563711" y="1874101"/>
                  <a:pt x="735352" y="1928845"/>
                  <a:pt x="824711" y="2090377"/>
                </a:cubicBezTo>
                <a:cubicBezTo>
                  <a:pt x="664042" y="2012011"/>
                  <a:pt x="501706" y="1936118"/>
                  <a:pt x="343018" y="1854143"/>
                </a:cubicBezTo>
                <a:cubicBezTo>
                  <a:pt x="232967" y="1797366"/>
                  <a:pt x="128499" y="1795713"/>
                  <a:pt x="17025" y="1831006"/>
                </a:cubicBezTo>
                <a:lnTo>
                  <a:pt x="0" y="1837998"/>
                </a:lnTo>
                <a:lnTo>
                  <a:pt x="0" y="1569479"/>
                </a:lnTo>
                <a:lnTo>
                  <a:pt x="14353" y="1564248"/>
                </a:lnTo>
                <a:cubicBezTo>
                  <a:pt x="65704" y="1543060"/>
                  <a:pt x="73561" y="1526020"/>
                  <a:pt x="94549" y="1453845"/>
                </a:cubicBezTo>
                <a:cubicBezTo>
                  <a:pt x="165450" y="1211199"/>
                  <a:pt x="231811" y="967286"/>
                  <a:pt x="303185" y="713266"/>
                </a:cubicBezTo>
                <a:cubicBezTo>
                  <a:pt x="363588" y="700988"/>
                  <a:pt x="379612" y="758581"/>
                  <a:pt x="371403" y="807454"/>
                </a:cubicBezTo>
                <a:cubicBezTo>
                  <a:pt x="347391" y="954490"/>
                  <a:pt x="313466" y="1100229"/>
                  <a:pt x="281093" y="1245667"/>
                </a:cubicBezTo>
                <a:cubicBezTo>
                  <a:pt x="270297" y="1295043"/>
                  <a:pt x="252074" y="1342102"/>
                  <a:pt x="235045" y="1398061"/>
                </a:cubicBezTo>
                <a:cubicBezTo>
                  <a:pt x="422030" y="1363327"/>
                  <a:pt x="499846" y="1261168"/>
                  <a:pt x="503757" y="1085268"/>
                </a:cubicBezTo>
                <a:cubicBezTo>
                  <a:pt x="507600" y="922811"/>
                  <a:pt x="527558" y="760445"/>
                  <a:pt x="543798" y="598266"/>
                </a:cubicBezTo>
                <a:cubicBezTo>
                  <a:pt x="547928" y="558781"/>
                  <a:pt x="566210" y="520307"/>
                  <a:pt x="585451" y="456397"/>
                </a:cubicBezTo>
                <a:cubicBezTo>
                  <a:pt x="691570" y="593718"/>
                  <a:pt x="634414" y="716573"/>
                  <a:pt x="630810" y="833318"/>
                </a:cubicBezTo>
                <a:cubicBezTo>
                  <a:pt x="626904" y="948510"/>
                  <a:pt x="614840" y="1063138"/>
                  <a:pt x="605863" y="1179852"/>
                </a:cubicBezTo>
                <a:cubicBezTo>
                  <a:pt x="710325" y="1178888"/>
                  <a:pt x="723374" y="1113495"/>
                  <a:pt x="737759" y="1049453"/>
                </a:cubicBezTo>
                <a:cubicBezTo>
                  <a:pt x="778358" y="871793"/>
                  <a:pt x="818340" y="693716"/>
                  <a:pt x="860592" y="516272"/>
                </a:cubicBezTo>
                <a:cubicBezTo>
                  <a:pt x="873370" y="463288"/>
                  <a:pt x="894091" y="412520"/>
                  <a:pt x="919291" y="335094"/>
                </a:cubicBezTo>
                <a:cubicBezTo>
                  <a:pt x="1046915" y="469847"/>
                  <a:pt x="949233" y="577479"/>
                  <a:pt x="935687" y="678965"/>
                </a:cubicBezTo>
                <a:cubicBezTo>
                  <a:pt x="921251" y="792442"/>
                  <a:pt x="881417" y="902260"/>
                  <a:pt x="843787" y="1045497"/>
                </a:cubicBezTo>
                <a:cubicBezTo>
                  <a:pt x="974086" y="1003516"/>
                  <a:pt x="1038951" y="947928"/>
                  <a:pt x="1055830" y="841497"/>
                </a:cubicBezTo>
                <a:cubicBezTo>
                  <a:pt x="1092988" y="610244"/>
                  <a:pt x="1129631" y="379092"/>
                  <a:pt x="1167925" y="148157"/>
                </a:cubicBezTo>
                <a:cubicBezTo>
                  <a:pt x="1175704" y="102592"/>
                  <a:pt x="1191126" y="57688"/>
                  <a:pt x="1224921" y="16199"/>
                </a:cubicBezTo>
                <a:cubicBezTo>
                  <a:pt x="1343641" y="273562"/>
                  <a:pt x="1211458" y="518449"/>
                  <a:pt x="1192163" y="811235"/>
                </a:cubicBezTo>
                <a:cubicBezTo>
                  <a:pt x="1240925" y="752868"/>
                  <a:pt x="1274018" y="727094"/>
                  <a:pt x="1288968" y="693566"/>
                </a:cubicBezTo>
                <a:cubicBezTo>
                  <a:pt x="1366529" y="521078"/>
                  <a:pt x="1438934" y="346907"/>
                  <a:pt x="1514227" y="173786"/>
                </a:cubicBezTo>
                <a:cubicBezTo>
                  <a:pt x="1536499" y="122717"/>
                  <a:pt x="1562277" y="73114"/>
                  <a:pt x="1591631" y="11535"/>
                </a:cubicBezTo>
                <a:cubicBezTo>
                  <a:pt x="1715369" y="98692"/>
                  <a:pt x="1626331" y="173484"/>
                  <a:pt x="1607996" y="242054"/>
                </a:cubicBezTo>
                <a:cubicBezTo>
                  <a:pt x="1588714" y="314031"/>
                  <a:pt x="1554578" y="381375"/>
                  <a:pt x="1512804" y="486736"/>
                </a:cubicBezTo>
                <a:cubicBezTo>
                  <a:pt x="1699705" y="368746"/>
                  <a:pt x="1809116" y="211019"/>
                  <a:pt x="2008275" y="120194"/>
                </a:cubicBezTo>
                <a:cubicBezTo>
                  <a:pt x="1975712" y="341957"/>
                  <a:pt x="1748143" y="352883"/>
                  <a:pt x="1694687" y="538951"/>
                </a:cubicBezTo>
                <a:cubicBezTo>
                  <a:pt x="1798124" y="496818"/>
                  <a:pt x="1883072" y="453444"/>
                  <a:pt x="1973612" y="427786"/>
                </a:cubicBezTo>
                <a:cubicBezTo>
                  <a:pt x="2058046" y="403853"/>
                  <a:pt x="2121251" y="290029"/>
                  <a:pt x="2252888" y="368128"/>
                </a:cubicBezTo>
                <a:cubicBezTo>
                  <a:pt x="2060756" y="577929"/>
                  <a:pt x="1763959" y="569540"/>
                  <a:pt x="1577384" y="763755"/>
                </a:cubicBezTo>
                <a:cubicBezTo>
                  <a:pt x="1813063" y="703438"/>
                  <a:pt x="2048326" y="643739"/>
                  <a:pt x="2290626" y="581598"/>
                </a:cubicBezTo>
                <a:cubicBezTo>
                  <a:pt x="2311708" y="540968"/>
                  <a:pt x="2331799" y="492472"/>
                  <a:pt x="2361773" y="450651"/>
                </a:cubicBezTo>
                <a:cubicBezTo>
                  <a:pt x="2371869" y="436331"/>
                  <a:pt x="2411170" y="428692"/>
                  <a:pt x="2428281" y="436648"/>
                </a:cubicBezTo>
                <a:cubicBezTo>
                  <a:pt x="2445390" y="444605"/>
                  <a:pt x="2465751" y="483089"/>
                  <a:pt x="2459792" y="496603"/>
                </a:cubicBezTo>
                <a:cubicBezTo>
                  <a:pt x="2425298" y="573150"/>
                  <a:pt x="2386680" y="647812"/>
                  <a:pt x="2342604" y="719236"/>
                </a:cubicBezTo>
                <a:cubicBezTo>
                  <a:pt x="2289465" y="804779"/>
                  <a:pt x="2229631" y="886250"/>
                  <a:pt x="2156442" y="992882"/>
                </a:cubicBezTo>
                <a:cubicBezTo>
                  <a:pt x="2278327" y="979398"/>
                  <a:pt x="2337722" y="942603"/>
                  <a:pt x="2377128" y="855431"/>
                </a:cubicBezTo>
                <a:cubicBezTo>
                  <a:pt x="2465761" y="659839"/>
                  <a:pt x="2562641" y="468016"/>
                  <a:pt x="2657869" y="275977"/>
                </a:cubicBezTo>
                <a:cubicBezTo>
                  <a:pt x="2674054" y="243283"/>
                  <a:pt x="2698586" y="214875"/>
                  <a:pt x="2717845" y="186956"/>
                </a:cubicBezTo>
                <a:cubicBezTo>
                  <a:pt x="2806237" y="216514"/>
                  <a:pt x="2787557" y="272258"/>
                  <a:pt x="2765311" y="317949"/>
                </a:cubicBezTo>
                <a:cubicBezTo>
                  <a:pt x="2711831" y="429346"/>
                  <a:pt x="2652993" y="538024"/>
                  <a:pt x="2594672" y="646600"/>
                </a:cubicBezTo>
                <a:cubicBezTo>
                  <a:pt x="2561497" y="707847"/>
                  <a:pt x="2524716" y="767109"/>
                  <a:pt x="2479362" y="845766"/>
                </a:cubicBezTo>
                <a:cubicBezTo>
                  <a:pt x="2617711" y="845199"/>
                  <a:pt x="2702591" y="815269"/>
                  <a:pt x="2760035" y="696655"/>
                </a:cubicBezTo>
                <a:cubicBezTo>
                  <a:pt x="2856540" y="497384"/>
                  <a:pt x="2971491" y="307421"/>
                  <a:pt x="3075725" y="112019"/>
                </a:cubicBezTo>
                <a:cubicBezTo>
                  <a:pt x="3101604" y="62935"/>
                  <a:pt x="3122083" y="19198"/>
                  <a:pt x="3201798" y="48294"/>
                </a:cubicBezTo>
                <a:cubicBezTo>
                  <a:pt x="3169207" y="275435"/>
                  <a:pt x="2991779" y="439398"/>
                  <a:pt x="2921347" y="651331"/>
                </a:cubicBezTo>
                <a:cubicBezTo>
                  <a:pt x="3025885" y="675601"/>
                  <a:pt x="3037410" y="605132"/>
                  <a:pt x="3060603" y="556032"/>
                </a:cubicBezTo>
                <a:cubicBezTo>
                  <a:pt x="3142287" y="385430"/>
                  <a:pt x="3219232" y="212524"/>
                  <a:pt x="3300399" y="42022"/>
                </a:cubicBezTo>
                <a:close/>
              </a:path>
            </a:pathLst>
          </a:custGeom>
          <a:solidFill>
            <a:schemeClr val="tx1">
              <a:alpha val="13000"/>
            </a:schemeClr>
          </a:solidFill>
          <a:ln w="5271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4ABBE65A-C760-45F8-8C69-304942076CF9}"/>
              </a:ext>
            </a:extLst>
          </p:cNvPr>
          <p:cNvSpPr/>
          <p:nvPr userDrawn="1"/>
        </p:nvSpPr>
        <p:spPr>
          <a:xfrm>
            <a:off x="5790280" y="0"/>
            <a:ext cx="6401718" cy="6857999"/>
          </a:xfrm>
          <a:custGeom>
            <a:avLst/>
            <a:gdLst>
              <a:gd name="connsiteX0" fmla="*/ 13164 w 6401718"/>
              <a:gd name="connsiteY0" fmla="*/ 0 h 6857999"/>
              <a:gd name="connsiteX1" fmla="*/ 6401718 w 6401718"/>
              <a:gd name="connsiteY1" fmla="*/ 0 h 6857999"/>
              <a:gd name="connsiteX2" fmla="*/ 6401718 w 6401718"/>
              <a:gd name="connsiteY2" fmla="*/ 6857999 h 6857999"/>
              <a:gd name="connsiteX3" fmla="*/ 4837168 w 6401718"/>
              <a:gd name="connsiteY3" fmla="*/ 6857999 h 6857999"/>
              <a:gd name="connsiteX4" fmla="*/ 4970284 w 6401718"/>
              <a:gd name="connsiteY4" fmla="*/ 6566499 h 6857999"/>
              <a:gd name="connsiteX5" fmla="*/ 5441996 w 6401718"/>
              <a:gd name="connsiteY5" fmla="*/ 3607583 h 6857999"/>
              <a:gd name="connsiteX6" fmla="*/ 333189 w 6401718"/>
              <a:gd name="connsiteY6" fmla="*/ 1342399 h 6857999"/>
              <a:gd name="connsiteX7" fmla="*/ 10627 w 6401718"/>
              <a:gd name="connsiteY7"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1718" h="6857999">
                <a:moveTo>
                  <a:pt x="13164" y="0"/>
                </a:moveTo>
                <a:lnTo>
                  <a:pt x="6401718" y="0"/>
                </a:lnTo>
                <a:lnTo>
                  <a:pt x="6401718" y="6857999"/>
                </a:lnTo>
                <a:lnTo>
                  <a:pt x="4837168" y="6857999"/>
                </a:lnTo>
                <a:lnTo>
                  <a:pt x="4970284" y="6566499"/>
                </a:lnTo>
                <a:cubicBezTo>
                  <a:pt x="5459272" y="5503700"/>
                  <a:pt x="5952697" y="4415857"/>
                  <a:pt x="5441996" y="3607583"/>
                </a:cubicBezTo>
                <a:cubicBezTo>
                  <a:pt x="4534017" y="2170575"/>
                  <a:pt x="1476973" y="3238952"/>
                  <a:pt x="333189" y="1342399"/>
                </a:cubicBezTo>
                <a:cubicBezTo>
                  <a:pt x="249159" y="1202652"/>
                  <a:pt x="-60917" y="673160"/>
                  <a:pt x="10627" y="17156"/>
                </a:cubicBezTo>
                <a:close/>
              </a:path>
            </a:pathLst>
          </a:custGeom>
          <a:solidFill>
            <a:schemeClr val="accent4"/>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8315E5CA-3464-4670-9C58-A490F2A3E0DF}"/>
              </a:ext>
            </a:extLst>
          </p:cNvPr>
          <p:cNvSpPr/>
          <p:nvPr userDrawn="1"/>
        </p:nvSpPr>
        <p:spPr>
          <a:xfrm>
            <a:off x="4749567" y="5750376"/>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ECC40B38-32C0-4852-837C-E0B92D448F7B}"/>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2127753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58FB4751-880F-D840-AAA9-3A15815CC996}" type="slidenum">
              <a:rPr lang="en-US" smtClean="0"/>
              <a:t>‹#›</a:t>
            </a:fld>
            <a:endParaRPr lang="en-US" dirty="0"/>
          </a:p>
        </p:txBody>
      </p:sp>
      <p:sp>
        <p:nvSpPr>
          <p:cNvPr id="8" name="Freeform: Shape 7">
            <a:extLst>
              <a:ext uri="{FF2B5EF4-FFF2-40B4-BE49-F238E27FC236}">
                <a16:creationId xmlns:a16="http://schemas.microsoft.com/office/drawing/2014/main" id="{8877DFF0-4D44-41DB-8E57-35388DD881DA}"/>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4000D12A-2DC7-4F19-B256-DA321CD05B70}"/>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1287156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58FB4751-880F-D840-AAA9-3A15815CC996}" type="slidenum">
              <a:rPr lang="en-US" smtClean="0"/>
              <a:pPr/>
              <a:t>‹#›</a:t>
            </a:fld>
            <a:endParaRPr lang="en-US" dirty="0"/>
          </a:p>
        </p:txBody>
      </p:sp>
      <p:sp>
        <p:nvSpPr>
          <p:cNvPr id="11" name="Freeform: Shape 10">
            <a:extLst>
              <a:ext uri="{FF2B5EF4-FFF2-40B4-BE49-F238E27FC236}">
                <a16:creationId xmlns:a16="http://schemas.microsoft.com/office/drawing/2014/main" id="{5A23064A-5218-4514-93C4-DDFF0577233D}"/>
              </a:ext>
            </a:extLst>
          </p:cNvPr>
          <p:cNvSpPr/>
          <p:nvPr userDrawn="1"/>
        </p:nvSpPr>
        <p:spPr>
          <a:xfrm>
            <a:off x="737754" y="1496371"/>
            <a:ext cx="11454247" cy="5361629"/>
          </a:xfrm>
          <a:custGeom>
            <a:avLst/>
            <a:gdLst>
              <a:gd name="connsiteX0" fmla="*/ 6289581 w 11454247"/>
              <a:gd name="connsiteY0" fmla="*/ 282 h 5361629"/>
              <a:gd name="connsiteX1" fmla="*/ 10470807 w 11454247"/>
              <a:gd name="connsiteY1" fmla="*/ 759302 h 5361629"/>
              <a:gd name="connsiteX2" fmla="*/ 11276049 w 11454247"/>
              <a:gd name="connsiteY2" fmla="*/ 1131122 h 5361629"/>
              <a:gd name="connsiteX3" fmla="*/ 11454247 w 11454247"/>
              <a:gd name="connsiteY3" fmla="*/ 1230436 h 5361629"/>
              <a:gd name="connsiteX4" fmla="*/ 11454247 w 11454247"/>
              <a:gd name="connsiteY4" fmla="*/ 5361629 h 5361629"/>
              <a:gd name="connsiteX5" fmla="*/ 380284 w 11454247"/>
              <a:gd name="connsiteY5" fmla="*/ 5361629 h 5361629"/>
              <a:gd name="connsiteX6" fmla="*/ 335545 w 11454247"/>
              <a:gd name="connsiteY6" fmla="*/ 5249207 h 5361629"/>
              <a:gd name="connsiteX7" fmla="*/ 397857 w 11454247"/>
              <a:gd name="connsiteY7" fmla="*/ 1927967 h 5361629"/>
              <a:gd name="connsiteX8" fmla="*/ 2970513 w 11454247"/>
              <a:gd name="connsiteY8" fmla="*/ 486859 h 5361629"/>
              <a:gd name="connsiteX9" fmla="*/ 6289581 w 11454247"/>
              <a:gd name="connsiteY9" fmla="*/ 282 h 536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54247" h="5361629">
                <a:moveTo>
                  <a:pt x="6289581" y="282"/>
                </a:moveTo>
                <a:cubicBezTo>
                  <a:pt x="8465340" y="-14675"/>
                  <a:pt x="10006154" y="571178"/>
                  <a:pt x="10470807" y="759302"/>
                </a:cubicBezTo>
                <a:cubicBezTo>
                  <a:pt x="10778666" y="883899"/>
                  <a:pt x="11045023" y="1008258"/>
                  <a:pt x="11276049" y="1131122"/>
                </a:cubicBezTo>
                <a:lnTo>
                  <a:pt x="11454247" y="1230436"/>
                </a:lnTo>
                <a:lnTo>
                  <a:pt x="11454247" y="5361629"/>
                </a:lnTo>
                <a:lnTo>
                  <a:pt x="380284" y="5361629"/>
                </a:lnTo>
                <a:lnTo>
                  <a:pt x="335545" y="5249207"/>
                </a:lnTo>
                <a:cubicBezTo>
                  <a:pt x="-39263" y="4244088"/>
                  <a:pt x="-202610" y="2928326"/>
                  <a:pt x="397857" y="1927967"/>
                </a:cubicBezTo>
                <a:cubicBezTo>
                  <a:pt x="517170" y="1729198"/>
                  <a:pt x="951042" y="1069104"/>
                  <a:pt x="2970513" y="486859"/>
                </a:cubicBezTo>
                <a:cubicBezTo>
                  <a:pt x="4180432" y="138015"/>
                  <a:pt x="5300600" y="7081"/>
                  <a:pt x="6289581" y="282"/>
                </a:cubicBezTo>
                <a:close/>
              </a:path>
            </a:pathLst>
          </a:custGeom>
          <a:solidFill>
            <a:schemeClr val="tx2">
              <a:lumMod val="75000"/>
              <a:alpha val="43000"/>
            </a:schemeClr>
          </a:solidFill>
          <a:ln w="402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6178520-0A8C-443B-86F1-9135EEDE371E}"/>
              </a:ext>
            </a:extLst>
          </p:cNvPr>
          <p:cNvSpPr/>
          <p:nvPr userDrawn="1"/>
        </p:nvSpPr>
        <p:spPr>
          <a:xfrm>
            <a:off x="0" y="0"/>
            <a:ext cx="8254792" cy="6858000"/>
          </a:xfrm>
          <a:custGeom>
            <a:avLst/>
            <a:gdLst>
              <a:gd name="connsiteX0" fmla="*/ 0 w 8254792"/>
              <a:gd name="connsiteY0" fmla="*/ 0 h 6858000"/>
              <a:gd name="connsiteX1" fmla="*/ 6376520 w 8254792"/>
              <a:gd name="connsiteY1" fmla="*/ 0 h 6858000"/>
              <a:gd name="connsiteX2" fmla="*/ 6476044 w 8254792"/>
              <a:gd name="connsiteY2" fmla="*/ 189247 h 6858000"/>
              <a:gd name="connsiteX3" fmla="*/ 8222355 w 8254792"/>
              <a:gd name="connsiteY3" fmla="*/ 6291375 h 6858000"/>
              <a:gd name="connsiteX4" fmla="*/ 8254792 w 8254792"/>
              <a:gd name="connsiteY4" fmla="*/ 6858000 h 6858000"/>
              <a:gd name="connsiteX5" fmla="*/ 0 w 825479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92" h="6858000">
                <a:moveTo>
                  <a:pt x="0" y="0"/>
                </a:moveTo>
                <a:lnTo>
                  <a:pt x="6376520" y="0"/>
                </a:lnTo>
                <a:lnTo>
                  <a:pt x="6476044" y="189247"/>
                </a:lnTo>
                <a:cubicBezTo>
                  <a:pt x="7520839" y="2231293"/>
                  <a:pt x="8066945" y="4314694"/>
                  <a:pt x="8222355" y="6291375"/>
                </a:cubicBezTo>
                <a:lnTo>
                  <a:pt x="8254792" y="6858000"/>
                </a:lnTo>
                <a:lnTo>
                  <a:pt x="0" y="6858000"/>
                </a:lnTo>
                <a:close/>
              </a:path>
            </a:pathLst>
          </a:custGeom>
          <a:solidFill>
            <a:schemeClr val="tx2">
              <a:alpha val="63000"/>
            </a:schemeClr>
          </a:solidFill>
          <a:ln w="1017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BE81BB0B-3DF9-42A4-840A-A1B7147A14B6}"/>
              </a:ext>
            </a:extLst>
          </p:cNvPr>
          <p:cNvSpPr/>
          <p:nvPr userDrawn="1"/>
        </p:nvSpPr>
        <p:spPr>
          <a:xfrm>
            <a:off x="8419454" y="0"/>
            <a:ext cx="3772547" cy="6858000"/>
          </a:xfrm>
          <a:custGeom>
            <a:avLst/>
            <a:gdLst>
              <a:gd name="connsiteX0" fmla="*/ 726013 w 3772547"/>
              <a:gd name="connsiteY0" fmla="*/ 6699184 h 6858000"/>
              <a:gd name="connsiteX1" fmla="*/ 194178 w 3772547"/>
              <a:gd name="connsiteY1" fmla="*/ 6822271 h 6858000"/>
              <a:gd name="connsiteX2" fmla="*/ 646765 w 3772547"/>
              <a:gd name="connsiteY2" fmla="*/ 6837951 h 6858000"/>
              <a:gd name="connsiteX3" fmla="*/ 726013 w 3772547"/>
              <a:gd name="connsiteY3" fmla="*/ 6699184 h 6858000"/>
              <a:gd name="connsiteX4" fmla="*/ 2688876 w 3772547"/>
              <a:gd name="connsiteY4" fmla="*/ 6144480 h 6858000"/>
              <a:gd name="connsiteX5" fmla="*/ 2614489 w 3772547"/>
              <a:gd name="connsiteY5" fmla="*/ 6172461 h 6858000"/>
              <a:gd name="connsiteX6" fmla="*/ 2815497 w 3772547"/>
              <a:gd name="connsiteY6" fmla="*/ 6219317 h 6858000"/>
              <a:gd name="connsiteX7" fmla="*/ 2688876 w 3772547"/>
              <a:gd name="connsiteY7" fmla="*/ 6144480 h 6858000"/>
              <a:gd name="connsiteX8" fmla="*/ 1441445 w 3772547"/>
              <a:gd name="connsiteY8" fmla="*/ 5828515 h 6858000"/>
              <a:gd name="connsiteX9" fmla="*/ 1597267 w 3772547"/>
              <a:gd name="connsiteY9" fmla="*/ 6261382 h 6858000"/>
              <a:gd name="connsiteX10" fmla="*/ 1441445 w 3772547"/>
              <a:gd name="connsiteY10" fmla="*/ 5828515 h 6858000"/>
              <a:gd name="connsiteX11" fmla="*/ 564047 w 3772547"/>
              <a:gd name="connsiteY11" fmla="*/ 5081627 h 6858000"/>
              <a:gd name="connsiteX12" fmla="*/ 757435 w 3772547"/>
              <a:gd name="connsiteY12" fmla="*/ 5169001 h 6858000"/>
              <a:gd name="connsiteX13" fmla="*/ 714026 w 3772547"/>
              <a:gd name="connsiteY13" fmla="*/ 5699328 h 6858000"/>
              <a:gd name="connsiteX14" fmla="*/ 819070 w 3772547"/>
              <a:gd name="connsiteY14" fmla="*/ 5460266 h 6858000"/>
              <a:gd name="connsiteX15" fmla="*/ 910123 w 3772547"/>
              <a:gd name="connsiteY15" fmla="*/ 5219072 h 6858000"/>
              <a:gd name="connsiteX16" fmla="*/ 926416 w 3772547"/>
              <a:gd name="connsiteY16" fmla="*/ 5486336 h 6858000"/>
              <a:gd name="connsiteX17" fmla="*/ 855495 w 3772547"/>
              <a:gd name="connsiteY17" fmla="*/ 5763094 h 6858000"/>
              <a:gd name="connsiteX18" fmla="*/ 895041 w 3772547"/>
              <a:gd name="connsiteY18" fmla="*/ 5778538 h 6858000"/>
              <a:gd name="connsiteX19" fmla="*/ 992346 w 3772547"/>
              <a:gd name="connsiteY19" fmla="*/ 5526090 h 6858000"/>
              <a:gd name="connsiteX20" fmla="*/ 1173864 w 3772547"/>
              <a:gd name="connsiteY20" fmla="*/ 5315600 h 6858000"/>
              <a:gd name="connsiteX21" fmla="*/ 847270 w 3772547"/>
              <a:gd name="connsiteY21" fmla="*/ 6236585 h 6858000"/>
              <a:gd name="connsiteX22" fmla="*/ 887516 w 3772547"/>
              <a:gd name="connsiteY22" fmla="*/ 6255450 h 6858000"/>
              <a:gd name="connsiteX23" fmla="*/ 1071336 w 3772547"/>
              <a:gd name="connsiteY23" fmla="*/ 5951839 h 6858000"/>
              <a:gd name="connsiteX24" fmla="*/ 1316332 w 3772547"/>
              <a:gd name="connsiteY24" fmla="*/ 5639299 h 6858000"/>
              <a:gd name="connsiteX25" fmla="*/ 1111498 w 3772547"/>
              <a:gd name="connsiteY25" fmla="*/ 6097820 h 6858000"/>
              <a:gd name="connsiteX26" fmla="*/ 920399 w 3772547"/>
              <a:gd name="connsiteY26" fmla="*/ 6543321 h 6858000"/>
              <a:gd name="connsiteX27" fmla="*/ 1314769 w 3772547"/>
              <a:gd name="connsiteY27" fmla="*/ 6236867 h 6858000"/>
              <a:gd name="connsiteX28" fmla="*/ 913038 w 3772547"/>
              <a:gd name="connsiteY28" fmla="*/ 6774078 h 6858000"/>
              <a:gd name="connsiteX29" fmla="*/ 947061 w 3772547"/>
              <a:gd name="connsiteY29" fmla="*/ 6810132 h 6858000"/>
              <a:gd name="connsiteX30" fmla="*/ 1390926 w 3772547"/>
              <a:gd name="connsiteY30" fmla="*/ 6536333 h 6858000"/>
              <a:gd name="connsiteX31" fmla="*/ 1123175 w 3772547"/>
              <a:gd name="connsiteY31" fmla="*/ 6814290 h 6858000"/>
              <a:gd name="connsiteX32" fmla="*/ 1084679 w 3772547"/>
              <a:gd name="connsiteY32" fmla="*/ 6858000 h 6858000"/>
              <a:gd name="connsiteX33" fmla="*/ 104784 w 3772547"/>
              <a:gd name="connsiteY33" fmla="*/ 6858000 h 6858000"/>
              <a:gd name="connsiteX34" fmla="*/ 65939 w 3772547"/>
              <a:gd name="connsiteY34" fmla="*/ 6835675 h 6858000"/>
              <a:gd name="connsiteX35" fmla="*/ 10114 w 3772547"/>
              <a:gd name="connsiteY35" fmla="*/ 6774567 h 6858000"/>
              <a:gd name="connsiteX36" fmla="*/ 681555 w 3772547"/>
              <a:gd name="connsiteY36" fmla="*/ 6591378 h 6858000"/>
              <a:gd name="connsiteX37" fmla="*/ 680218 w 3772547"/>
              <a:gd name="connsiteY37" fmla="*/ 6550076 h 6858000"/>
              <a:gd name="connsiteX38" fmla="*/ 347901 w 3772547"/>
              <a:gd name="connsiteY38" fmla="*/ 6482043 h 6858000"/>
              <a:gd name="connsiteX39" fmla="*/ 0 w 3772547"/>
              <a:gd name="connsiteY39" fmla="*/ 6393672 h 6858000"/>
              <a:gd name="connsiteX40" fmla="*/ 388033 w 3772547"/>
              <a:gd name="connsiteY40" fmla="*/ 6370506 h 6858000"/>
              <a:gd name="connsiteX41" fmla="*/ 156945 w 3772547"/>
              <a:gd name="connsiteY41" fmla="*/ 6232625 h 6858000"/>
              <a:gd name="connsiteX42" fmla="*/ 5193 w 3772547"/>
              <a:gd name="connsiteY42" fmla="*/ 6042198 h 6858000"/>
              <a:gd name="connsiteX43" fmla="*/ 688533 w 3772547"/>
              <a:gd name="connsiteY43" fmla="*/ 6376141 h 6858000"/>
              <a:gd name="connsiteX44" fmla="*/ 542200 w 3772547"/>
              <a:gd name="connsiteY44" fmla="*/ 6201712 h 6858000"/>
              <a:gd name="connsiteX45" fmla="*/ 90835 w 3772547"/>
              <a:gd name="connsiteY45" fmla="*/ 5738677 h 6858000"/>
              <a:gd name="connsiteX46" fmla="*/ 57248 w 3772547"/>
              <a:gd name="connsiteY46" fmla="*/ 5630552 h 6858000"/>
              <a:gd name="connsiteX47" fmla="*/ 208489 w 3772547"/>
              <a:gd name="connsiteY47" fmla="*/ 5722256 h 6858000"/>
              <a:gd name="connsiteX48" fmla="*/ 515823 w 3772547"/>
              <a:gd name="connsiteY48" fmla="*/ 6062655 h 6858000"/>
              <a:gd name="connsiteX49" fmla="*/ 613381 w 3772547"/>
              <a:gd name="connsiteY49" fmla="*/ 6115194 h 6858000"/>
              <a:gd name="connsiteX50" fmla="*/ 557060 w 3772547"/>
              <a:gd name="connsiteY50" fmla="*/ 5991279 h 6858000"/>
              <a:gd name="connsiteX51" fmla="*/ 197498 w 3772547"/>
              <a:gd name="connsiteY51" fmla="*/ 5562003 h 6858000"/>
              <a:gd name="connsiteX52" fmla="*/ 119794 w 3772547"/>
              <a:gd name="connsiteY52" fmla="*/ 5447443 h 6858000"/>
              <a:gd name="connsiteX53" fmla="*/ 346001 w 3772547"/>
              <a:gd name="connsiteY53" fmla="*/ 5567315 h 6858000"/>
              <a:gd name="connsiteX54" fmla="*/ 530348 w 3772547"/>
              <a:gd name="connsiteY54" fmla="*/ 5742773 h 6858000"/>
              <a:gd name="connsiteX55" fmla="*/ 332108 w 3772547"/>
              <a:gd name="connsiteY55" fmla="*/ 5208571 h 6858000"/>
              <a:gd name="connsiteX56" fmla="*/ 549238 w 3772547"/>
              <a:gd name="connsiteY56" fmla="*/ 5418673 h 6858000"/>
              <a:gd name="connsiteX57" fmla="*/ 564047 w 3772547"/>
              <a:gd name="connsiteY57" fmla="*/ 5081627 h 6858000"/>
              <a:gd name="connsiteX58" fmla="*/ 3484566 w 3772547"/>
              <a:gd name="connsiteY58" fmla="*/ 5050701 h 6858000"/>
              <a:gd name="connsiteX59" fmla="*/ 3408344 w 3772547"/>
              <a:gd name="connsiteY59" fmla="*/ 5182198 h 6858000"/>
              <a:gd name="connsiteX60" fmla="*/ 3484566 w 3772547"/>
              <a:gd name="connsiteY60" fmla="*/ 5050701 h 6858000"/>
              <a:gd name="connsiteX61" fmla="*/ 3753012 w 3772547"/>
              <a:gd name="connsiteY61" fmla="*/ 4634545 h 6858000"/>
              <a:gd name="connsiteX62" fmla="*/ 3630314 w 3772547"/>
              <a:gd name="connsiteY62" fmla="*/ 5024030 h 6858000"/>
              <a:gd name="connsiteX63" fmla="*/ 3753012 w 3772547"/>
              <a:gd name="connsiteY63" fmla="*/ 4634545 h 6858000"/>
              <a:gd name="connsiteX64" fmla="*/ 2191761 w 3772547"/>
              <a:gd name="connsiteY64" fmla="*/ 3599906 h 6858000"/>
              <a:gd name="connsiteX65" fmla="*/ 2111338 w 3772547"/>
              <a:gd name="connsiteY65" fmla="*/ 4350890 h 6858000"/>
              <a:gd name="connsiteX66" fmla="*/ 2191761 w 3772547"/>
              <a:gd name="connsiteY66" fmla="*/ 3599906 h 6858000"/>
              <a:gd name="connsiteX67" fmla="*/ 2139285 w 3772547"/>
              <a:gd name="connsiteY67" fmla="*/ 2984627 h 6858000"/>
              <a:gd name="connsiteX68" fmla="*/ 2038114 w 3772547"/>
              <a:gd name="connsiteY68" fmla="*/ 3424594 h 6858000"/>
              <a:gd name="connsiteX69" fmla="*/ 2229896 w 3772547"/>
              <a:gd name="connsiteY69" fmla="*/ 3220086 h 6858000"/>
              <a:gd name="connsiteX70" fmla="*/ 2139285 w 3772547"/>
              <a:gd name="connsiteY70" fmla="*/ 2984627 h 6858000"/>
              <a:gd name="connsiteX71" fmla="*/ 2045357 w 3772547"/>
              <a:gd name="connsiteY71" fmla="*/ 2781680 h 6858000"/>
              <a:gd name="connsiteX72" fmla="*/ 1898928 w 3772547"/>
              <a:gd name="connsiteY72" fmla="*/ 3505280 h 6858000"/>
              <a:gd name="connsiteX73" fmla="*/ 1913499 w 3772547"/>
              <a:gd name="connsiteY73" fmla="*/ 3495177 h 6858000"/>
              <a:gd name="connsiteX74" fmla="*/ 2099086 w 3772547"/>
              <a:gd name="connsiteY74" fmla="*/ 2879039 h 6858000"/>
              <a:gd name="connsiteX75" fmla="*/ 2045357 w 3772547"/>
              <a:gd name="connsiteY75" fmla="*/ 2781680 h 6858000"/>
              <a:gd name="connsiteX76" fmla="*/ 2445714 w 3772547"/>
              <a:gd name="connsiteY76" fmla="*/ 657549 h 6858000"/>
              <a:gd name="connsiteX77" fmla="*/ 2408187 w 3772547"/>
              <a:gd name="connsiteY77" fmla="*/ 672815 h 6858000"/>
              <a:gd name="connsiteX78" fmla="*/ 2543521 w 3772547"/>
              <a:gd name="connsiteY78" fmla="*/ 1091573 h 6858000"/>
              <a:gd name="connsiteX79" fmla="*/ 2534234 w 3772547"/>
              <a:gd name="connsiteY79" fmla="*/ 866591 h 6858000"/>
              <a:gd name="connsiteX80" fmla="*/ 2445714 w 3772547"/>
              <a:gd name="connsiteY80" fmla="*/ 657549 h 6858000"/>
              <a:gd name="connsiteX81" fmla="*/ 2412873 w 3772547"/>
              <a:gd name="connsiteY81" fmla="*/ 0 h 6858000"/>
              <a:gd name="connsiteX82" fmla="*/ 2529957 w 3772547"/>
              <a:gd name="connsiteY82" fmla="*/ 0 h 6858000"/>
              <a:gd name="connsiteX83" fmla="*/ 2583860 w 3772547"/>
              <a:gd name="connsiteY83" fmla="*/ 285134 h 6858000"/>
              <a:gd name="connsiteX84" fmla="*/ 2643016 w 3772547"/>
              <a:gd name="connsiteY84" fmla="*/ 577351 h 6858000"/>
              <a:gd name="connsiteX85" fmla="*/ 2683825 w 3772547"/>
              <a:gd name="connsiteY85" fmla="*/ 676637 h 6858000"/>
              <a:gd name="connsiteX86" fmla="*/ 2709915 w 3772547"/>
              <a:gd name="connsiteY86" fmla="*/ 60368 h 6858000"/>
              <a:gd name="connsiteX87" fmla="*/ 2715689 w 3772547"/>
              <a:gd name="connsiteY87" fmla="*/ 0 h 6858000"/>
              <a:gd name="connsiteX88" fmla="*/ 2823803 w 3772547"/>
              <a:gd name="connsiteY88" fmla="*/ 0 h 6858000"/>
              <a:gd name="connsiteX89" fmla="*/ 2795833 w 3772547"/>
              <a:gd name="connsiteY89" fmla="*/ 345165 h 6858000"/>
              <a:gd name="connsiteX90" fmla="*/ 2832734 w 3772547"/>
              <a:gd name="connsiteY90" fmla="*/ 352359 h 6858000"/>
              <a:gd name="connsiteX91" fmla="*/ 2978848 w 3772547"/>
              <a:gd name="connsiteY91" fmla="*/ 0 h 6858000"/>
              <a:gd name="connsiteX92" fmla="*/ 3056356 w 3772547"/>
              <a:gd name="connsiteY92" fmla="*/ 0 h 6858000"/>
              <a:gd name="connsiteX93" fmla="*/ 3064838 w 3772547"/>
              <a:gd name="connsiteY93" fmla="*/ 8688 h 6858000"/>
              <a:gd name="connsiteX94" fmla="*/ 3058339 w 3772547"/>
              <a:gd name="connsiteY94" fmla="*/ 73950 h 6858000"/>
              <a:gd name="connsiteX95" fmla="*/ 2964524 w 3772547"/>
              <a:gd name="connsiteY95" fmla="*/ 397907 h 6858000"/>
              <a:gd name="connsiteX96" fmla="*/ 3198449 w 3772547"/>
              <a:gd name="connsiteY96" fmla="*/ 227319 h 6858000"/>
              <a:gd name="connsiteX97" fmla="*/ 3028251 w 3772547"/>
              <a:gd name="connsiteY97" fmla="*/ 532426 h 6858000"/>
              <a:gd name="connsiteX98" fmla="*/ 3051113 w 3772547"/>
              <a:gd name="connsiteY98" fmla="*/ 555790 h 6858000"/>
              <a:gd name="connsiteX99" fmla="*/ 3319980 w 3772547"/>
              <a:gd name="connsiteY99" fmla="*/ 335305 h 6858000"/>
              <a:gd name="connsiteX100" fmla="*/ 3150131 w 3772547"/>
              <a:gd name="connsiteY100" fmla="*/ 588787 h 6858000"/>
              <a:gd name="connsiteX101" fmla="*/ 2951622 w 3772547"/>
              <a:gd name="connsiteY101" fmla="*/ 848597 h 6858000"/>
              <a:gd name="connsiteX102" fmla="*/ 2818780 w 3772547"/>
              <a:gd name="connsiteY102" fmla="*/ 1141086 h 6858000"/>
              <a:gd name="connsiteX103" fmla="*/ 3295693 w 3772547"/>
              <a:gd name="connsiteY103" fmla="*/ 725838 h 6858000"/>
              <a:gd name="connsiteX104" fmla="*/ 3228111 w 3772547"/>
              <a:gd name="connsiteY104" fmla="*/ 839179 h 6858000"/>
              <a:gd name="connsiteX105" fmla="*/ 2753013 w 3772547"/>
              <a:gd name="connsiteY105" fmla="*/ 1396598 h 6858000"/>
              <a:gd name="connsiteX106" fmla="*/ 2672132 w 3772547"/>
              <a:gd name="connsiteY106" fmla="*/ 1595804 h 6858000"/>
              <a:gd name="connsiteX107" fmla="*/ 3258502 w 3772547"/>
              <a:gd name="connsiteY107" fmla="*/ 1102139 h 6858000"/>
              <a:gd name="connsiteX108" fmla="*/ 3353759 w 3772547"/>
              <a:gd name="connsiteY108" fmla="*/ 1102882 h 6858000"/>
              <a:gd name="connsiteX109" fmla="*/ 3014951 w 3772547"/>
              <a:gd name="connsiteY109" fmla="*/ 1411295 h 6858000"/>
              <a:gd name="connsiteX110" fmla="*/ 2682237 w 3772547"/>
              <a:gd name="connsiteY110" fmla="*/ 1733193 h 6858000"/>
              <a:gd name="connsiteX111" fmla="*/ 2479450 w 3772547"/>
              <a:gd name="connsiteY111" fmla="*/ 2083440 h 6858000"/>
              <a:gd name="connsiteX112" fmla="*/ 2503532 w 3772547"/>
              <a:gd name="connsiteY112" fmla="*/ 2094203 h 6858000"/>
              <a:gd name="connsiteX113" fmla="*/ 3206149 w 3772547"/>
              <a:gd name="connsiteY113" fmla="*/ 1363939 h 6858000"/>
              <a:gd name="connsiteX114" fmla="*/ 3265856 w 3772547"/>
              <a:gd name="connsiteY114" fmla="*/ 1382632 h 6858000"/>
              <a:gd name="connsiteX115" fmla="*/ 2504245 w 3772547"/>
              <a:gd name="connsiteY115" fmla="*/ 2409548 h 6858000"/>
              <a:gd name="connsiteX116" fmla="*/ 2953868 w 3772547"/>
              <a:gd name="connsiteY116" fmla="*/ 1933115 h 6858000"/>
              <a:gd name="connsiteX117" fmla="*/ 2937109 w 3772547"/>
              <a:gd name="connsiteY117" fmla="*/ 2021824 h 6858000"/>
              <a:gd name="connsiteX118" fmla="*/ 2895476 w 3772547"/>
              <a:gd name="connsiteY118" fmla="*/ 2086629 h 6858000"/>
              <a:gd name="connsiteX119" fmla="*/ 2484341 w 3772547"/>
              <a:gd name="connsiteY119" fmla="*/ 2596541 h 6858000"/>
              <a:gd name="connsiteX120" fmla="*/ 2400519 w 3772547"/>
              <a:gd name="connsiteY120" fmla="*/ 2782567 h 6858000"/>
              <a:gd name="connsiteX121" fmla="*/ 2330841 w 3772547"/>
              <a:gd name="connsiteY121" fmla="*/ 3670574 h 6858000"/>
              <a:gd name="connsiteX122" fmla="*/ 2359272 w 3772547"/>
              <a:gd name="connsiteY122" fmla="*/ 3586608 h 6858000"/>
              <a:gd name="connsiteX123" fmla="*/ 2609271 w 3772547"/>
              <a:gd name="connsiteY123" fmla="*/ 2621396 h 6858000"/>
              <a:gd name="connsiteX124" fmla="*/ 2730771 w 3772547"/>
              <a:gd name="connsiteY124" fmla="*/ 2510111 h 6858000"/>
              <a:gd name="connsiteX125" fmla="*/ 2590012 w 3772547"/>
              <a:gd name="connsiteY125" fmla="*/ 2944858 h 6858000"/>
              <a:gd name="connsiteX126" fmla="*/ 3113847 w 3772547"/>
              <a:gd name="connsiteY126" fmla="*/ 2153223 h 6858000"/>
              <a:gd name="connsiteX127" fmla="*/ 2689048 w 3772547"/>
              <a:gd name="connsiteY127" fmla="*/ 3068366 h 6858000"/>
              <a:gd name="connsiteX128" fmla="*/ 3514969 w 3772547"/>
              <a:gd name="connsiteY128" fmla="*/ 2018815 h 6858000"/>
              <a:gd name="connsiteX129" fmla="*/ 3558525 w 3772547"/>
              <a:gd name="connsiteY129" fmla="*/ 2051496 h 6858000"/>
              <a:gd name="connsiteX130" fmla="*/ 3255544 w 3772547"/>
              <a:gd name="connsiteY130" fmla="*/ 2477792 h 6858000"/>
              <a:gd name="connsiteX131" fmla="*/ 3272311 w 3772547"/>
              <a:gd name="connsiteY131" fmla="*/ 2487672 h 6858000"/>
              <a:gd name="connsiteX132" fmla="*/ 3772547 w 3772547"/>
              <a:gd name="connsiteY132" fmla="*/ 2100610 h 6858000"/>
              <a:gd name="connsiteX133" fmla="*/ 3772547 w 3772547"/>
              <a:gd name="connsiteY133" fmla="*/ 2150086 h 6858000"/>
              <a:gd name="connsiteX134" fmla="*/ 3505352 w 3772547"/>
              <a:gd name="connsiteY134" fmla="*/ 2400889 h 6858000"/>
              <a:gd name="connsiteX135" fmla="*/ 3187478 w 3772547"/>
              <a:gd name="connsiteY135" fmla="*/ 2749928 h 6858000"/>
              <a:gd name="connsiteX136" fmla="*/ 3759511 w 3772547"/>
              <a:gd name="connsiteY136" fmla="*/ 2519092 h 6858000"/>
              <a:gd name="connsiteX137" fmla="*/ 2813207 w 3772547"/>
              <a:gd name="connsiteY137" fmla="*/ 3200760 h 6858000"/>
              <a:gd name="connsiteX138" fmla="*/ 3528616 w 3772547"/>
              <a:gd name="connsiteY138" fmla="*/ 3002414 h 6858000"/>
              <a:gd name="connsiteX139" fmla="*/ 3541229 w 3772547"/>
              <a:gd name="connsiteY139" fmla="*/ 3041889 h 6858000"/>
              <a:gd name="connsiteX140" fmla="*/ 2892796 w 3772547"/>
              <a:gd name="connsiteY140" fmla="*/ 3308281 h 6858000"/>
              <a:gd name="connsiteX141" fmla="*/ 2900491 w 3772547"/>
              <a:gd name="connsiteY141" fmla="*/ 3331893 h 6858000"/>
              <a:gd name="connsiteX142" fmla="*/ 3259179 w 3772547"/>
              <a:gd name="connsiteY142" fmla="*/ 3257227 h 6858000"/>
              <a:gd name="connsiteX143" fmla="*/ 3276087 w 3772547"/>
              <a:gd name="connsiteY143" fmla="*/ 3296775 h 6858000"/>
              <a:gd name="connsiteX144" fmla="*/ 3175844 w 3772547"/>
              <a:gd name="connsiteY144" fmla="*/ 3352877 h 6858000"/>
              <a:gd name="connsiteX145" fmla="*/ 2595847 w 3772547"/>
              <a:gd name="connsiteY145" fmla="*/ 3561108 h 6858000"/>
              <a:gd name="connsiteX146" fmla="*/ 2486394 w 3772547"/>
              <a:gd name="connsiteY146" fmla="*/ 3707944 h 6858000"/>
              <a:gd name="connsiteX147" fmla="*/ 3179439 w 3772547"/>
              <a:gd name="connsiteY147" fmla="*/ 3601116 h 6858000"/>
              <a:gd name="connsiteX148" fmla="*/ 2540349 w 3772547"/>
              <a:gd name="connsiteY148" fmla="*/ 3814523 h 6858000"/>
              <a:gd name="connsiteX149" fmla="*/ 2356656 w 3772547"/>
              <a:gd name="connsiteY149" fmla="*/ 3980794 h 6858000"/>
              <a:gd name="connsiteX150" fmla="*/ 2260967 w 3772547"/>
              <a:gd name="connsiteY150" fmla="*/ 4120542 h 6858000"/>
              <a:gd name="connsiteX151" fmla="*/ 2290263 w 3772547"/>
              <a:gd name="connsiteY151" fmla="*/ 4152097 h 6858000"/>
              <a:gd name="connsiteX152" fmla="*/ 2756331 w 3772547"/>
              <a:gd name="connsiteY152" fmla="*/ 3888019 h 6858000"/>
              <a:gd name="connsiteX153" fmla="*/ 2777414 w 3772547"/>
              <a:gd name="connsiteY153" fmla="*/ 3911984 h 6858000"/>
              <a:gd name="connsiteX154" fmla="*/ 2716348 w 3772547"/>
              <a:gd name="connsiteY154" fmla="*/ 3982895 h 6858000"/>
              <a:gd name="connsiteX155" fmla="*/ 2372228 w 3772547"/>
              <a:gd name="connsiteY155" fmla="*/ 4230625 h 6858000"/>
              <a:gd name="connsiteX156" fmla="*/ 2240762 w 3772547"/>
              <a:gd name="connsiteY156" fmla="*/ 4379105 h 6858000"/>
              <a:gd name="connsiteX157" fmla="*/ 2268988 w 3772547"/>
              <a:gd name="connsiteY157" fmla="*/ 4406600 h 6858000"/>
              <a:gd name="connsiteX158" fmla="*/ 2485245 w 3772547"/>
              <a:gd name="connsiteY158" fmla="*/ 4257675 h 6858000"/>
              <a:gd name="connsiteX159" fmla="*/ 2708599 w 3772547"/>
              <a:gd name="connsiteY159" fmla="*/ 4160754 h 6858000"/>
              <a:gd name="connsiteX160" fmla="*/ 2154688 w 3772547"/>
              <a:gd name="connsiteY160" fmla="*/ 4784867 h 6858000"/>
              <a:gd name="connsiteX161" fmla="*/ 2645822 w 3772547"/>
              <a:gd name="connsiteY161" fmla="*/ 4556058 h 6858000"/>
              <a:gd name="connsiteX162" fmla="*/ 2227510 w 3772547"/>
              <a:gd name="connsiteY162" fmla="*/ 4881418 h 6858000"/>
              <a:gd name="connsiteX163" fmla="*/ 2057993 w 3772547"/>
              <a:gd name="connsiteY163" fmla="*/ 5282600 h 6858000"/>
              <a:gd name="connsiteX164" fmla="*/ 2728941 w 3772547"/>
              <a:gd name="connsiteY164" fmla="*/ 4908031 h 6858000"/>
              <a:gd name="connsiteX165" fmla="*/ 2349504 w 3772547"/>
              <a:gd name="connsiteY165" fmla="*/ 5213099 h 6858000"/>
              <a:gd name="connsiteX166" fmla="*/ 2039798 w 3772547"/>
              <a:gd name="connsiteY166" fmla="*/ 5473283 h 6858000"/>
              <a:gd name="connsiteX167" fmla="*/ 2050129 w 3772547"/>
              <a:gd name="connsiteY167" fmla="*/ 5658139 h 6858000"/>
              <a:gd name="connsiteX168" fmla="*/ 2401412 w 3772547"/>
              <a:gd name="connsiteY168" fmla="*/ 5427953 h 6858000"/>
              <a:gd name="connsiteX169" fmla="*/ 1987248 w 3772547"/>
              <a:gd name="connsiteY169" fmla="*/ 6524803 h 6858000"/>
              <a:gd name="connsiteX170" fmla="*/ 2229444 w 3772547"/>
              <a:gd name="connsiteY170" fmla="*/ 6228751 h 6858000"/>
              <a:gd name="connsiteX171" fmla="*/ 2630547 w 3772547"/>
              <a:gd name="connsiteY171" fmla="*/ 5393994 h 6858000"/>
              <a:gd name="connsiteX172" fmla="*/ 2693638 w 3772547"/>
              <a:gd name="connsiteY172" fmla="*/ 5345714 h 6858000"/>
              <a:gd name="connsiteX173" fmla="*/ 2415454 w 3772547"/>
              <a:gd name="connsiteY173" fmla="*/ 6059869 h 6858000"/>
              <a:gd name="connsiteX174" fmla="*/ 2673329 w 3772547"/>
              <a:gd name="connsiteY174" fmla="*/ 5824049 h 6858000"/>
              <a:gd name="connsiteX175" fmla="*/ 3239985 w 3772547"/>
              <a:gd name="connsiteY175" fmla="*/ 4880653 h 6858000"/>
              <a:gd name="connsiteX176" fmla="*/ 3375154 w 3772547"/>
              <a:gd name="connsiteY176" fmla="*/ 4684141 h 6858000"/>
              <a:gd name="connsiteX177" fmla="*/ 3406641 w 3772547"/>
              <a:gd name="connsiteY177" fmla="*/ 4705508 h 6858000"/>
              <a:gd name="connsiteX178" fmla="*/ 2954865 w 3772547"/>
              <a:gd name="connsiteY178" fmla="*/ 5548237 h 6858000"/>
              <a:gd name="connsiteX179" fmla="*/ 2986919 w 3772547"/>
              <a:gd name="connsiteY179" fmla="*/ 5573525 h 6858000"/>
              <a:gd name="connsiteX180" fmla="*/ 3170208 w 3772547"/>
              <a:gd name="connsiteY180" fmla="*/ 5370514 h 6858000"/>
              <a:gd name="connsiteX181" fmla="*/ 3548793 w 3772547"/>
              <a:gd name="connsiteY181" fmla="*/ 4720432 h 6858000"/>
              <a:gd name="connsiteX182" fmla="*/ 3643719 w 3772547"/>
              <a:gd name="connsiteY182" fmla="*/ 4428558 h 6858000"/>
              <a:gd name="connsiteX183" fmla="*/ 3748137 w 3772547"/>
              <a:gd name="connsiteY183" fmla="*/ 4356872 h 6858000"/>
              <a:gd name="connsiteX184" fmla="*/ 3749459 w 3772547"/>
              <a:gd name="connsiteY184" fmla="*/ 4559249 h 6858000"/>
              <a:gd name="connsiteX185" fmla="*/ 3772547 w 3772547"/>
              <a:gd name="connsiteY185" fmla="*/ 4522718 h 6858000"/>
              <a:gd name="connsiteX186" fmla="*/ 3772547 w 3772547"/>
              <a:gd name="connsiteY186" fmla="*/ 5175880 h 6858000"/>
              <a:gd name="connsiteX187" fmla="*/ 3746445 w 3772547"/>
              <a:gd name="connsiteY187" fmla="*/ 5187135 h 6858000"/>
              <a:gd name="connsiteX188" fmla="*/ 3654602 w 3772547"/>
              <a:gd name="connsiteY188" fmla="*/ 5281584 h 6858000"/>
              <a:gd name="connsiteX189" fmla="*/ 3772547 w 3772547"/>
              <a:gd name="connsiteY189" fmla="*/ 5292972 h 6858000"/>
              <a:gd name="connsiteX190" fmla="*/ 3772547 w 3772547"/>
              <a:gd name="connsiteY190" fmla="*/ 5392015 h 6858000"/>
              <a:gd name="connsiteX191" fmla="*/ 3592335 w 3772547"/>
              <a:gd name="connsiteY191" fmla="*/ 5399303 h 6858000"/>
              <a:gd name="connsiteX192" fmla="*/ 3418032 w 3772547"/>
              <a:gd name="connsiteY192" fmla="*/ 5443922 h 6858000"/>
              <a:gd name="connsiteX193" fmla="*/ 3417889 w 3772547"/>
              <a:gd name="connsiteY193" fmla="*/ 5490752 h 6858000"/>
              <a:gd name="connsiteX194" fmla="*/ 3772547 w 3772547"/>
              <a:gd name="connsiteY194" fmla="*/ 5529147 h 6858000"/>
              <a:gd name="connsiteX195" fmla="*/ 3772547 w 3772547"/>
              <a:gd name="connsiteY195" fmla="*/ 5605381 h 6858000"/>
              <a:gd name="connsiteX196" fmla="*/ 3629414 w 3772547"/>
              <a:gd name="connsiteY196" fmla="*/ 5612078 h 6858000"/>
              <a:gd name="connsiteX197" fmla="*/ 3219677 w 3772547"/>
              <a:gd name="connsiteY197" fmla="*/ 5610572 h 6858000"/>
              <a:gd name="connsiteX198" fmla="*/ 3762799 w 3772547"/>
              <a:gd name="connsiteY198" fmla="*/ 5835833 h 6858000"/>
              <a:gd name="connsiteX199" fmla="*/ 3030643 w 3772547"/>
              <a:gd name="connsiteY199" fmla="*/ 5748475 h 6858000"/>
              <a:gd name="connsiteX200" fmla="*/ 2992944 w 3772547"/>
              <a:gd name="connsiteY200" fmla="*/ 5804637 h 6858000"/>
              <a:gd name="connsiteX201" fmla="*/ 3519784 w 3772547"/>
              <a:gd name="connsiteY201" fmla="*/ 6074558 h 6858000"/>
              <a:gd name="connsiteX202" fmla="*/ 2885684 w 3772547"/>
              <a:gd name="connsiteY202" fmla="*/ 5903036 h 6858000"/>
              <a:gd name="connsiteX203" fmla="*/ 2775550 w 3772547"/>
              <a:gd name="connsiteY203" fmla="*/ 6022215 h 6858000"/>
              <a:gd name="connsiteX204" fmla="*/ 3423078 w 3772547"/>
              <a:gd name="connsiteY204" fmla="*/ 6260366 h 6858000"/>
              <a:gd name="connsiteX205" fmla="*/ 3420560 w 3772547"/>
              <a:gd name="connsiteY205" fmla="*/ 6297941 h 6858000"/>
              <a:gd name="connsiteX206" fmla="*/ 3199016 w 3772547"/>
              <a:gd name="connsiteY206" fmla="*/ 6323697 h 6858000"/>
              <a:gd name="connsiteX207" fmla="*/ 3258069 w 3772547"/>
              <a:gd name="connsiteY207" fmla="*/ 6397164 h 6858000"/>
              <a:gd name="connsiteX208" fmla="*/ 2523644 w 3772547"/>
              <a:gd name="connsiteY208" fmla="*/ 6332364 h 6858000"/>
              <a:gd name="connsiteX209" fmla="*/ 3238170 w 3772547"/>
              <a:gd name="connsiteY209" fmla="*/ 6507658 h 6858000"/>
              <a:gd name="connsiteX210" fmla="*/ 3127035 w 3772547"/>
              <a:gd name="connsiteY210" fmla="*/ 6550069 h 6858000"/>
              <a:gd name="connsiteX211" fmla="*/ 2746596 w 3772547"/>
              <a:gd name="connsiteY211" fmla="*/ 6488535 h 6858000"/>
              <a:gd name="connsiteX212" fmla="*/ 2424002 w 3772547"/>
              <a:gd name="connsiteY212" fmla="*/ 6428494 h 6858000"/>
              <a:gd name="connsiteX213" fmla="*/ 2280606 w 3772547"/>
              <a:gd name="connsiteY213" fmla="*/ 6488659 h 6858000"/>
              <a:gd name="connsiteX214" fmla="*/ 3060078 w 3772547"/>
              <a:gd name="connsiteY214" fmla="*/ 6640951 h 6858000"/>
              <a:gd name="connsiteX215" fmla="*/ 2763439 w 3772547"/>
              <a:gd name="connsiteY215" fmla="*/ 6669212 h 6858000"/>
              <a:gd name="connsiteX216" fmla="*/ 2284249 w 3772547"/>
              <a:gd name="connsiteY216" fmla="*/ 6611926 h 6858000"/>
              <a:gd name="connsiteX217" fmla="*/ 2088752 w 3772547"/>
              <a:gd name="connsiteY217" fmla="*/ 6735705 h 6858000"/>
              <a:gd name="connsiteX218" fmla="*/ 2744260 w 3772547"/>
              <a:gd name="connsiteY218" fmla="*/ 6835388 h 6858000"/>
              <a:gd name="connsiteX219" fmla="*/ 2666732 w 3772547"/>
              <a:gd name="connsiteY219" fmla="*/ 6858000 h 6858000"/>
              <a:gd name="connsiteX220" fmla="*/ 1726042 w 3772547"/>
              <a:gd name="connsiteY220" fmla="*/ 6858000 h 6858000"/>
              <a:gd name="connsiteX221" fmla="*/ 1735077 w 3772547"/>
              <a:gd name="connsiteY221" fmla="*/ 6850032 h 6858000"/>
              <a:gd name="connsiteX222" fmla="*/ 1834534 w 3772547"/>
              <a:gd name="connsiteY222" fmla="*/ 6682133 h 6858000"/>
              <a:gd name="connsiteX223" fmla="*/ 2017500 w 3772547"/>
              <a:gd name="connsiteY223" fmla="*/ 6178426 h 6858000"/>
              <a:gd name="connsiteX224" fmla="*/ 2254753 w 3772547"/>
              <a:gd name="connsiteY224" fmla="*/ 5677413 h 6858000"/>
              <a:gd name="connsiteX225" fmla="*/ 1840100 w 3772547"/>
              <a:gd name="connsiteY225" fmla="*/ 6109882 h 6858000"/>
              <a:gd name="connsiteX226" fmla="*/ 1624328 w 3772547"/>
              <a:gd name="connsiteY226" fmla="*/ 6765710 h 6858000"/>
              <a:gd name="connsiteX227" fmla="*/ 1598196 w 3772547"/>
              <a:gd name="connsiteY227" fmla="*/ 6858000 h 6858000"/>
              <a:gd name="connsiteX228" fmla="*/ 1329551 w 3772547"/>
              <a:gd name="connsiteY228" fmla="*/ 6858000 h 6858000"/>
              <a:gd name="connsiteX229" fmla="*/ 1498508 w 3772547"/>
              <a:gd name="connsiteY229" fmla="*/ 6525294 h 6858000"/>
              <a:gd name="connsiteX230" fmla="*/ 1487939 w 3772547"/>
              <a:gd name="connsiteY230" fmla="*/ 6309126 h 6858000"/>
              <a:gd name="connsiteX231" fmla="*/ 1373642 w 3772547"/>
              <a:gd name="connsiteY231" fmla="*/ 6107724 h 6858000"/>
              <a:gd name="connsiteX232" fmla="*/ 1377198 w 3772547"/>
              <a:gd name="connsiteY232" fmla="*/ 5748269 h 6858000"/>
              <a:gd name="connsiteX233" fmla="*/ 1395219 w 3772547"/>
              <a:gd name="connsiteY233" fmla="*/ 5636733 h 6858000"/>
              <a:gd name="connsiteX234" fmla="*/ 1703951 w 3772547"/>
              <a:gd name="connsiteY234" fmla="*/ 5953804 h 6858000"/>
              <a:gd name="connsiteX235" fmla="*/ 1783768 w 3772547"/>
              <a:gd name="connsiteY235" fmla="*/ 5780710 h 6858000"/>
              <a:gd name="connsiteX236" fmla="*/ 1498333 w 3772547"/>
              <a:gd name="connsiteY236" fmla="*/ 5414932 h 6858000"/>
              <a:gd name="connsiteX237" fmla="*/ 1651493 w 3772547"/>
              <a:gd name="connsiteY237" fmla="*/ 5284117 h 6858000"/>
              <a:gd name="connsiteX238" fmla="*/ 1899695 w 3772547"/>
              <a:gd name="connsiteY238" fmla="*/ 5456752 h 6858000"/>
              <a:gd name="connsiteX239" fmla="*/ 1846783 w 3772547"/>
              <a:gd name="connsiteY239" fmla="*/ 5310048 h 6858000"/>
              <a:gd name="connsiteX240" fmla="*/ 1559454 w 3772547"/>
              <a:gd name="connsiteY240" fmla="*/ 4997634 h 6858000"/>
              <a:gd name="connsiteX241" fmla="*/ 1440197 w 3772547"/>
              <a:gd name="connsiteY241" fmla="*/ 4790594 h 6858000"/>
              <a:gd name="connsiteX242" fmla="*/ 1820387 w 3772547"/>
              <a:gd name="connsiteY242" fmla="*/ 5118730 h 6858000"/>
              <a:gd name="connsiteX243" fmla="*/ 1764530 w 3772547"/>
              <a:gd name="connsiteY243" fmla="*/ 4928677 h 6858000"/>
              <a:gd name="connsiteX244" fmla="*/ 1197377 w 3772547"/>
              <a:gd name="connsiteY244" fmla="*/ 4422766 h 6858000"/>
              <a:gd name="connsiteX245" fmla="*/ 1310537 w 3772547"/>
              <a:gd name="connsiteY245" fmla="*/ 4402986 h 6858000"/>
              <a:gd name="connsiteX246" fmla="*/ 1660484 w 3772547"/>
              <a:gd name="connsiteY246" fmla="*/ 4672917 h 6858000"/>
              <a:gd name="connsiteX247" fmla="*/ 1775842 w 3772547"/>
              <a:gd name="connsiteY247" fmla="*/ 4779788 h 6858000"/>
              <a:gd name="connsiteX248" fmla="*/ 1614496 w 3772547"/>
              <a:gd name="connsiteY248" fmla="*/ 4405777 h 6858000"/>
              <a:gd name="connsiteX249" fmla="*/ 1199467 w 3772547"/>
              <a:gd name="connsiteY249" fmla="*/ 4159350 h 6858000"/>
              <a:gd name="connsiteX250" fmla="*/ 1091551 w 3772547"/>
              <a:gd name="connsiteY250" fmla="*/ 4060939 h 6858000"/>
              <a:gd name="connsiteX251" fmla="*/ 1445828 w 3772547"/>
              <a:gd name="connsiteY251" fmla="*/ 4183881 h 6858000"/>
              <a:gd name="connsiteX252" fmla="*/ 1742683 w 3772547"/>
              <a:gd name="connsiteY252" fmla="*/ 4356083 h 6858000"/>
              <a:gd name="connsiteX253" fmla="*/ 1684025 w 3772547"/>
              <a:gd name="connsiteY253" fmla="*/ 4182519 h 6858000"/>
              <a:gd name="connsiteX254" fmla="*/ 1263849 w 3772547"/>
              <a:gd name="connsiteY254" fmla="*/ 3842591 h 6858000"/>
              <a:gd name="connsiteX255" fmla="*/ 1128414 w 3772547"/>
              <a:gd name="connsiteY255" fmla="*/ 3712025 h 6858000"/>
              <a:gd name="connsiteX256" fmla="*/ 1440807 w 3772547"/>
              <a:gd name="connsiteY256" fmla="*/ 3846370 h 6858000"/>
              <a:gd name="connsiteX257" fmla="*/ 1726425 w 3772547"/>
              <a:gd name="connsiteY257" fmla="*/ 4086673 h 6858000"/>
              <a:gd name="connsiteX258" fmla="*/ 1637128 w 3772547"/>
              <a:gd name="connsiteY258" fmla="*/ 3810084 h 6858000"/>
              <a:gd name="connsiteX259" fmla="*/ 1070112 w 3772547"/>
              <a:gd name="connsiteY259" fmla="*/ 3410339 h 6858000"/>
              <a:gd name="connsiteX260" fmla="*/ 977638 w 3772547"/>
              <a:gd name="connsiteY260" fmla="*/ 3302596 h 6858000"/>
              <a:gd name="connsiteX261" fmla="*/ 1669297 w 3772547"/>
              <a:gd name="connsiteY261" fmla="*/ 3675941 h 6858000"/>
              <a:gd name="connsiteX262" fmla="*/ 1606746 w 3772547"/>
              <a:gd name="connsiteY262" fmla="*/ 3539045 h 6858000"/>
              <a:gd name="connsiteX263" fmla="*/ 1242819 w 3772547"/>
              <a:gd name="connsiteY263" fmla="*/ 3113985 h 6858000"/>
              <a:gd name="connsiteX264" fmla="*/ 1132289 w 3772547"/>
              <a:gd name="connsiteY264" fmla="*/ 2975008 h 6858000"/>
              <a:gd name="connsiteX265" fmla="*/ 1344032 w 3772547"/>
              <a:gd name="connsiteY265" fmla="*/ 3060296 h 6858000"/>
              <a:gd name="connsiteX266" fmla="*/ 1520044 w 3772547"/>
              <a:gd name="connsiteY266" fmla="*/ 3250760 h 6858000"/>
              <a:gd name="connsiteX267" fmla="*/ 1409170 w 3772547"/>
              <a:gd name="connsiteY267" fmla="*/ 2652157 h 6858000"/>
              <a:gd name="connsiteX268" fmla="*/ 1645160 w 3772547"/>
              <a:gd name="connsiteY268" fmla="*/ 3111892 h 6858000"/>
              <a:gd name="connsiteX269" fmla="*/ 1667245 w 3772547"/>
              <a:gd name="connsiteY269" fmla="*/ 2816123 h 6858000"/>
              <a:gd name="connsiteX270" fmla="*/ 1735210 w 3772547"/>
              <a:gd name="connsiteY270" fmla="*/ 2542345 h 6858000"/>
              <a:gd name="connsiteX271" fmla="*/ 1793949 w 3772547"/>
              <a:gd name="connsiteY271" fmla="*/ 3313379 h 6858000"/>
              <a:gd name="connsiteX272" fmla="*/ 1941073 w 3772547"/>
              <a:gd name="connsiteY272" fmla="*/ 2601277 h 6858000"/>
              <a:gd name="connsiteX273" fmla="*/ 1855623 w 3772547"/>
              <a:gd name="connsiteY273" fmla="*/ 2481410 h 6858000"/>
              <a:gd name="connsiteX274" fmla="*/ 1871991 w 3772547"/>
              <a:gd name="connsiteY274" fmla="*/ 2416300 h 6858000"/>
              <a:gd name="connsiteX275" fmla="*/ 1938865 w 3772547"/>
              <a:gd name="connsiteY275" fmla="*/ 2414286 h 6858000"/>
              <a:gd name="connsiteX276" fmla="*/ 2085777 w 3772547"/>
              <a:gd name="connsiteY276" fmla="*/ 2614729 h 6858000"/>
              <a:gd name="connsiteX277" fmla="*/ 2248112 w 3772547"/>
              <a:gd name="connsiteY277" fmla="*/ 2898499 h 6858000"/>
              <a:gd name="connsiteX278" fmla="*/ 2221641 w 3772547"/>
              <a:gd name="connsiteY278" fmla="*/ 2643054 h 6858000"/>
              <a:gd name="connsiteX279" fmla="*/ 1828760 w 3772547"/>
              <a:gd name="connsiteY279" fmla="*/ 2142895 h 6858000"/>
              <a:gd name="connsiteX280" fmla="*/ 1775697 w 3772547"/>
              <a:gd name="connsiteY280" fmla="*/ 2051101 h 6858000"/>
              <a:gd name="connsiteX281" fmla="*/ 1912547 w 3772547"/>
              <a:gd name="connsiteY281" fmla="*/ 2065682 h 6858000"/>
              <a:gd name="connsiteX282" fmla="*/ 2130439 w 3772547"/>
              <a:gd name="connsiteY282" fmla="*/ 2359489 h 6858000"/>
              <a:gd name="connsiteX283" fmla="*/ 2257330 w 3772547"/>
              <a:gd name="connsiteY283" fmla="*/ 2548103 h 6858000"/>
              <a:gd name="connsiteX284" fmla="*/ 2246483 w 3772547"/>
              <a:gd name="connsiteY284" fmla="*/ 2234352 h 6858000"/>
              <a:gd name="connsiteX285" fmla="*/ 1864135 w 3772547"/>
              <a:gd name="connsiteY285" fmla="*/ 1700921 h 6858000"/>
              <a:gd name="connsiteX286" fmla="*/ 1862150 w 3772547"/>
              <a:gd name="connsiteY286" fmla="*/ 1561398 h 6858000"/>
              <a:gd name="connsiteX287" fmla="*/ 2276094 w 3772547"/>
              <a:gd name="connsiteY287" fmla="*/ 2071510 h 6858000"/>
              <a:gd name="connsiteX288" fmla="*/ 2251787 w 3772547"/>
              <a:gd name="connsiteY288" fmla="*/ 1906611 h 6858000"/>
              <a:gd name="connsiteX289" fmla="*/ 1899277 w 3772547"/>
              <a:gd name="connsiteY289" fmla="*/ 1471143 h 6858000"/>
              <a:gd name="connsiteX290" fmla="*/ 1817621 w 3772547"/>
              <a:gd name="connsiteY290" fmla="*/ 1312966 h 6858000"/>
              <a:gd name="connsiteX291" fmla="*/ 2112975 w 3772547"/>
              <a:gd name="connsiteY291" fmla="*/ 1583353 h 6858000"/>
              <a:gd name="connsiteX292" fmla="*/ 2366513 w 3772547"/>
              <a:gd name="connsiteY292" fmla="*/ 1899103 h 6858000"/>
              <a:gd name="connsiteX293" fmla="*/ 2398523 w 3772547"/>
              <a:gd name="connsiteY293" fmla="*/ 1683031 h 6858000"/>
              <a:gd name="connsiteX294" fmla="*/ 2012815 w 3772547"/>
              <a:gd name="connsiteY294" fmla="*/ 1154087 h 6858000"/>
              <a:gd name="connsiteX295" fmla="*/ 1968689 w 3772547"/>
              <a:gd name="connsiteY295" fmla="*/ 1049064 h 6858000"/>
              <a:gd name="connsiteX296" fmla="*/ 2018558 w 3772547"/>
              <a:gd name="connsiteY296" fmla="*/ 967611 h 6858000"/>
              <a:gd name="connsiteX297" fmla="*/ 2423566 w 3772547"/>
              <a:gd name="connsiteY297" fmla="*/ 1597619 h 6858000"/>
              <a:gd name="connsiteX298" fmla="*/ 2454360 w 3772547"/>
              <a:gd name="connsiteY298" fmla="*/ 1317652 h 6858000"/>
              <a:gd name="connsiteX299" fmla="*/ 2205557 w 3772547"/>
              <a:gd name="connsiteY299" fmla="*/ 998322 h 6858000"/>
              <a:gd name="connsiteX300" fmla="*/ 2017222 w 3772547"/>
              <a:gd name="connsiteY300" fmla="*/ 529807 h 6858000"/>
              <a:gd name="connsiteX301" fmla="*/ 1980980 w 3772547"/>
              <a:gd name="connsiteY301" fmla="*/ 353090 h 6858000"/>
              <a:gd name="connsiteX302" fmla="*/ 2320169 w 3772547"/>
              <a:gd name="connsiteY302" fmla="*/ 860412 h 6858000"/>
              <a:gd name="connsiteX303" fmla="*/ 2397827 w 3772547"/>
              <a:gd name="connsiteY303" fmla="*/ 520273 h 6858000"/>
              <a:gd name="connsiteX304" fmla="*/ 2272034 w 3772547"/>
              <a:gd name="connsiteY304" fmla="*/ 196732 h 6858000"/>
              <a:gd name="connsiteX305" fmla="*/ 2308761 w 3772547"/>
              <a:gd name="connsiteY305" fmla="*/ 176405 h 6858000"/>
              <a:gd name="connsiteX306" fmla="*/ 2421548 w 3772547"/>
              <a:gd name="connsiteY306" fmla="*/ 377402 h 6858000"/>
              <a:gd name="connsiteX307" fmla="*/ 2541527 w 3772547"/>
              <a:gd name="connsiteY307" fmla="*/ 601876 h 6858000"/>
              <a:gd name="connsiteX308" fmla="*/ 2463744 w 3772547"/>
              <a:gd name="connsiteY308" fmla="*/ 248100 h 6858000"/>
              <a:gd name="connsiteX309" fmla="*/ 2421990 w 3772547"/>
              <a:gd name="connsiteY309" fmla="*/ 733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72547" h="6858000">
                <a:moveTo>
                  <a:pt x="726013" y="6699184"/>
                </a:moveTo>
                <a:cubicBezTo>
                  <a:pt x="505094" y="6702481"/>
                  <a:pt x="252855" y="6758262"/>
                  <a:pt x="194178" y="6822271"/>
                </a:cubicBezTo>
                <a:cubicBezTo>
                  <a:pt x="340965" y="6831973"/>
                  <a:pt x="513890" y="6842751"/>
                  <a:pt x="646765" y="6837951"/>
                </a:cubicBezTo>
                <a:cubicBezTo>
                  <a:pt x="728437" y="6835053"/>
                  <a:pt x="763236" y="6793738"/>
                  <a:pt x="726013" y="6699184"/>
                </a:cubicBezTo>
                <a:close/>
                <a:moveTo>
                  <a:pt x="2688876" y="6144480"/>
                </a:moveTo>
                <a:cubicBezTo>
                  <a:pt x="2667939" y="6147456"/>
                  <a:pt x="2643536" y="6156136"/>
                  <a:pt x="2614489" y="6172461"/>
                </a:cubicBezTo>
                <a:cubicBezTo>
                  <a:pt x="2707881" y="6194253"/>
                  <a:pt x="2761756" y="6206533"/>
                  <a:pt x="2815497" y="6219317"/>
                </a:cubicBezTo>
                <a:cubicBezTo>
                  <a:pt x="2783299" y="6177962"/>
                  <a:pt x="2751687" y="6135552"/>
                  <a:pt x="2688876" y="6144480"/>
                </a:cubicBezTo>
                <a:close/>
                <a:moveTo>
                  <a:pt x="1441445" y="5828515"/>
                </a:moveTo>
                <a:cubicBezTo>
                  <a:pt x="1396390" y="6000687"/>
                  <a:pt x="1505235" y="6111739"/>
                  <a:pt x="1597267" y="6261382"/>
                </a:cubicBezTo>
                <a:cubicBezTo>
                  <a:pt x="1694641" y="6042892"/>
                  <a:pt x="1513131" y="5955469"/>
                  <a:pt x="1441445" y="5828515"/>
                </a:cubicBezTo>
                <a:close/>
                <a:moveTo>
                  <a:pt x="564047" y="5081627"/>
                </a:moveTo>
                <a:cubicBezTo>
                  <a:pt x="641557" y="5116402"/>
                  <a:pt x="701122" y="5143676"/>
                  <a:pt x="757435" y="5169001"/>
                </a:cubicBezTo>
                <a:cubicBezTo>
                  <a:pt x="751231" y="5345118"/>
                  <a:pt x="664682" y="5505095"/>
                  <a:pt x="714026" y="5699328"/>
                </a:cubicBezTo>
                <a:cubicBezTo>
                  <a:pt x="809018" y="5624578"/>
                  <a:pt x="790582" y="5532365"/>
                  <a:pt x="819070" y="5460266"/>
                </a:cubicBezTo>
                <a:cubicBezTo>
                  <a:pt x="848733" y="5385789"/>
                  <a:pt x="876015" y="5310136"/>
                  <a:pt x="910123" y="5219072"/>
                </a:cubicBezTo>
                <a:cubicBezTo>
                  <a:pt x="1044340" y="5323992"/>
                  <a:pt x="942395" y="5406577"/>
                  <a:pt x="926416" y="5486336"/>
                </a:cubicBezTo>
                <a:cubicBezTo>
                  <a:pt x="907439" y="5579299"/>
                  <a:pt x="879639" y="5670976"/>
                  <a:pt x="855495" y="5763094"/>
                </a:cubicBezTo>
                <a:cubicBezTo>
                  <a:pt x="868677" y="5768242"/>
                  <a:pt x="881859" y="5773390"/>
                  <a:pt x="895041" y="5778538"/>
                </a:cubicBezTo>
                <a:cubicBezTo>
                  <a:pt x="927397" y="5694008"/>
                  <a:pt x="956233" y="5608535"/>
                  <a:pt x="992346" y="5526090"/>
                </a:cubicBezTo>
                <a:cubicBezTo>
                  <a:pt x="1025836" y="5449406"/>
                  <a:pt x="1043304" y="5356038"/>
                  <a:pt x="1173864" y="5315600"/>
                </a:cubicBezTo>
                <a:cubicBezTo>
                  <a:pt x="1058405" y="5641838"/>
                  <a:pt x="952905" y="5938960"/>
                  <a:pt x="847270" y="6236585"/>
                </a:cubicBezTo>
                <a:cubicBezTo>
                  <a:pt x="860685" y="6242873"/>
                  <a:pt x="874102" y="6249162"/>
                  <a:pt x="887516" y="6255450"/>
                </a:cubicBezTo>
                <a:cubicBezTo>
                  <a:pt x="993445" y="6184169"/>
                  <a:pt x="1015272" y="6056414"/>
                  <a:pt x="1071336" y="5951839"/>
                </a:cubicBezTo>
                <a:cubicBezTo>
                  <a:pt x="1128443" y="5845388"/>
                  <a:pt x="1130357" y="5699368"/>
                  <a:pt x="1316332" y="5639299"/>
                </a:cubicBezTo>
                <a:cubicBezTo>
                  <a:pt x="1239300" y="5812061"/>
                  <a:pt x="1176658" y="5955277"/>
                  <a:pt x="1111498" y="6097820"/>
                </a:cubicBezTo>
                <a:cubicBezTo>
                  <a:pt x="1050408" y="6231217"/>
                  <a:pt x="961076" y="6353275"/>
                  <a:pt x="920399" y="6543321"/>
                </a:cubicBezTo>
                <a:cubicBezTo>
                  <a:pt x="1076435" y="6421896"/>
                  <a:pt x="1119853" y="6241744"/>
                  <a:pt x="1314769" y="6236867"/>
                </a:cubicBezTo>
                <a:cubicBezTo>
                  <a:pt x="1181027" y="6415982"/>
                  <a:pt x="1046781" y="6594962"/>
                  <a:pt x="913038" y="6774078"/>
                </a:cubicBezTo>
                <a:cubicBezTo>
                  <a:pt x="924334" y="6786263"/>
                  <a:pt x="935765" y="6797946"/>
                  <a:pt x="947061" y="6810132"/>
                </a:cubicBezTo>
                <a:cubicBezTo>
                  <a:pt x="1122666" y="6788766"/>
                  <a:pt x="1173692" y="6546005"/>
                  <a:pt x="1390926" y="6536333"/>
                </a:cubicBezTo>
                <a:cubicBezTo>
                  <a:pt x="1309143" y="6641289"/>
                  <a:pt x="1209026" y="6724094"/>
                  <a:pt x="1123175" y="6814290"/>
                </a:cubicBezTo>
                <a:lnTo>
                  <a:pt x="1084679" y="6858000"/>
                </a:lnTo>
                <a:lnTo>
                  <a:pt x="104784" y="6858000"/>
                </a:lnTo>
                <a:lnTo>
                  <a:pt x="65939" y="6835675"/>
                </a:lnTo>
                <a:cubicBezTo>
                  <a:pt x="44059" y="6818587"/>
                  <a:pt x="25229" y="6798415"/>
                  <a:pt x="10114" y="6774567"/>
                </a:cubicBezTo>
                <a:cubicBezTo>
                  <a:pt x="221167" y="6665192"/>
                  <a:pt x="457501" y="6646630"/>
                  <a:pt x="681555" y="6591378"/>
                </a:cubicBezTo>
                <a:cubicBezTo>
                  <a:pt x="681031" y="6577231"/>
                  <a:pt x="680876" y="6563721"/>
                  <a:pt x="680218" y="6550076"/>
                </a:cubicBezTo>
                <a:cubicBezTo>
                  <a:pt x="569008" y="6528358"/>
                  <a:pt x="454602" y="6516560"/>
                  <a:pt x="347901" y="6482043"/>
                </a:cubicBezTo>
                <a:cubicBezTo>
                  <a:pt x="244587" y="6448973"/>
                  <a:pt x="119191" y="6528506"/>
                  <a:pt x="0" y="6393672"/>
                </a:cubicBezTo>
                <a:cubicBezTo>
                  <a:pt x="142543" y="6384997"/>
                  <a:pt x="253209" y="6378554"/>
                  <a:pt x="388033" y="6370506"/>
                </a:cubicBezTo>
                <a:cubicBezTo>
                  <a:pt x="315593" y="6296684"/>
                  <a:pt x="230692" y="6273396"/>
                  <a:pt x="156945" y="6232625"/>
                </a:cubicBezTo>
                <a:cubicBezTo>
                  <a:pt x="90712" y="6196023"/>
                  <a:pt x="-7558" y="6186392"/>
                  <a:pt x="5193" y="6042198"/>
                </a:cubicBezTo>
                <a:cubicBezTo>
                  <a:pt x="237445" y="6155607"/>
                  <a:pt x="452022" y="6260511"/>
                  <a:pt x="688533" y="6376141"/>
                </a:cubicBezTo>
                <a:cubicBezTo>
                  <a:pt x="685932" y="6250998"/>
                  <a:pt x="598911" y="6233607"/>
                  <a:pt x="542200" y="6201712"/>
                </a:cubicBezTo>
                <a:cubicBezTo>
                  <a:pt x="345413" y="6090800"/>
                  <a:pt x="193658" y="5938621"/>
                  <a:pt x="90835" y="5738677"/>
                </a:cubicBezTo>
                <a:cubicBezTo>
                  <a:pt x="74927" y="5707478"/>
                  <a:pt x="69457" y="5671534"/>
                  <a:pt x="57248" y="5630552"/>
                </a:cubicBezTo>
                <a:cubicBezTo>
                  <a:pt x="160757" y="5598488"/>
                  <a:pt x="181794" y="5670927"/>
                  <a:pt x="208489" y="5722256"/>
                </a:cubicBezTo>
                <a:cubicBezTo>
                  <a:pt x="281840" y="5863123"/>
                  <a:pt x="385115" y="5974836"/>
                  <a:pt x="515823" y="6062655"/>
                </a:cubicBezTo>
                <a:cubicBezTo>
                  <a:pt x="535439" y="6075993"/>
                  <a:pt x="557778" y="6085211"/>
                  <a:pt x="613381" y="6115194"/>
                </a:cubicBezTo>
                <a:cubicBezTo>
                  <a:pt x="585121" y="6051594"/>
                  <a:pt x="577371" y="6016115"/>
                  <a:pt x="557060" y="5991279"/>
                </a:cubicBezTo>
                <a:cubicBezTo>
                  <a:pt x="438784" y="5846994"/>
                  <a:pt x="316547" y="5705417"/>
                  <a:pt x="197498" y="5562003"/>
                </a:cubicBezTo>
                <a:cubicBezTo>
                  <a:pt x="171355" y="5530756"/>
                  <a:pt x="151492" y="5494187"/>
                  <a:pt x="119794" y="5447443"/>
                </a:cubicBezTo>
                <a:cubicBezTo>
                  <a:pt x="257938" y="5406882"/>
                  <a:pt x="290087" y="5510313"/>
                  <a:pt x="346001" y="5567315"/>
                </a:cubicBezTo>
                <a:cubicBezTo>
                  <a:pt x="404162" y="5625998"/>
                  <a:pt x="455000" y="5691875"/>
                  <a:pt x="530348" y="5742773"/>
                </a:cubicBezTo>
                <a:cubicBezTo>
                  <a:pt x="464313" y="5564539"/>
                  <a:pt x="398278" y="5386303"/>
                  <a:pt x="332108" y="5208571"/>
                </a:cubicBezTo>
                <a:cubicBezTo>
                  <a:pt x="405482" y="5180285"/>
                  <a:pt x="412456" y="5186464"/>
                  <a:pt x="549238" y="5418673"/>
                </a:cubicBezTo>
                <a:cubicBezTo>
                  <a:pt x="554347" y="5300983"/>
                  <a:pt x="558902" y="5201462"/>
                  <a:pt x="564047" y="5081627"/>
                </a:cubicBezTo>
                <a:close/>
                <a:moveTo>
                  <a:pt x="3484566" y="5050701"/>
                </a:moveTo>
                <a:cubicBezTo>
                  <a:pt x="3453884" y="5102817"/>
                  <a:pt x="3430863" y="5142441"/>
                  <a:pt x="3408344" y="5182198"/>
                </a:cubicBezTo>
                <a:cubicBezTo>
                  <a:pt x="3493137" y="5143504"/>
                  <a:pt x="3493137" y="5143504"/>
                  <a:pt x="3484566" y="5050701"/>
                </a:cubicBezTo>
                <a:close/>
                <a:moveTo>
                  <a:pt x="3753012" y="4634545"/>
                </a:moveTo>
                <a:cubicBezTo>
                  <a:pt x="3643304" y="4766227"/>
                  <a:pt x="3632193" y="4880154"/>
                  <a:pt x="3630314" y="5024030"/>
                </a:cubicBezTo>
                <a:cubicBezTo>
                  <a:pt x="3770126" y="4920884"/>
                  <a:pt x="3745647" y="4796882"/>
                  <a:pt x="3753012" y="4634545"/>
                </a:cubicBezTo>
                <a:close/>
                <a:moveTo>
                  <a:pt x="2191761" y="3599906"/>
                </a:moveTo>
                <a:cubicBezTo>
                  <a:pt x="2067894" y="3838773"/>
                  <a:pt x="2027499" y="4088153"/>
                  <a:pt x="2111338" y="4350890"/>
                </a:cubicBezTo>
                <a:cubicBezTo>
                  <a:pt x="2137978" y="4100517"/>
                  <a:pt x="2165122" y="3850280"/>
                  <a:pt x="2191761" y="3599906"/>
                </a:cubicBezTo>
                <a:close/>
                <a:moveTo>
                  <a:pt x="2139285" y="2984627"/>
                </a:moveTo>
                <a:cubicBezTo>
                  <a:pt x="2106068" y="3128724"/>
                  <a:pt x="2076521" y="3257105"/>
                  <a:pt x="2038114" y="3424594"/>
                </a:cubicBezTo>
                <a:cubicBezTo>
                  <a:pt x="2125270" y="3334814"/>
                  <a:pt x="2195307" y="3286778"/>
                  <a:pt x="2229896" y="3220086"/>
                </a:cubicBezTo>
                <a:cubicBezTo>
                  <a:pt x="2272316" y="3138253"/>
                  <a:pt x="2248571" y="3053776"/>
                  <a:pt x="2139285" y="2984627"/>
                </a:cubicBezTo>
                <a:close/>
                <a:moveTo>
                  <a:pt x="2045357" y="2781680"/>
                </a:moveTo>
                <a:cubicBezTo>
                  <a:pt x="1955972" y="2960290"/>
                  <a:pt x="1880913" y="3357152"/>
                  <a:pt x="1898928" y="3505280"/>
                </a:cubicBezTo>
                <a:cubicBezTo>
                  <a:pt x="1904165" y="3501835"/>
                  <a:pt x="1911784" y="3499566"/>
                  <a:pt x="1913499" y="3495177"/>
                </a:cubicBezTo>
                <a:cubicBezTo>
                  <a:pt x="1989852" y="3294758"/>
                  <a:pt x="1958965" y="3061833"/>
                  <a:pt x="2099086" y="2879039"/>
                </a:cubicBezTo>
                <a:cubicBezTo>
                  <a:pt x="2105940" y="2869563"/>
                  <a:pt x="2071754" y="2828078"/>
                  <a:pt x="2045357" y="2781680"/>
                </a:cubicBezTo>
                <a:close/>
                <a:moveTo>
                  <a:pt x="2445714" y="657549"/>
                </a:moveTo>
                <a:cubicBezTo>
                  <a:pt x="2432993" y="662761"/>
                  <a:pt x="2420908" y="667604"/>
                  <a:pt x="2408187" y="672815"/>
                </a:cubicBezTo>
                <a:cubicBezTo>
                  <a:pt x="2451815" y="807874"/>
                  <a:pt x="2495074" y="942294"/>
                  <a:pt x="2543521" y="1091573"/>
                </a:cubicBezTo>
                <a:cubicBezTo>
                  <a:pt x="2647189" y="996521"/>
                  <a:pt x="2559539" y="933170"/>
                  <a:pt x="2534234" y="866591"/>
                </a:cubicBezTo>
                <a:cubicBezTo>
                  <a:pt x="2507357" y="795819"/>
                  <a:pt x="2475646" y="726985"/>
                  <a:pt x="2445714" y="657549"/>
                </a:cubicBezTo>
                <a:close/>
                <a:moveTo>
                  <a:pt x="2412873" y="0"/>
                </a:moveTo>
                <a:lnTo>
                  <a:pt x="2529957" y="0"/>
                </a:lnTo>
                <a:lnTo>
                  <a:pt x="2583860" y="285134"/>
                </a:lnTo>
                <a:cubicBezTo>
                  <a:pt x="2603251" y="382587"/>
                  <a:pt x="2623276" y="479940"/>
                  <a:pt x="2643016" y="577351"/>
                </a:cubicBezTo>
                <a:cubicBezTo>
                  <a:pt x="2647791" y="601796"/>
                  <a:pt x="2661829" y="623875"/>
                  <a:pt x="2683825" y="676637"/>
                </a:cubicBezTo>
                <a:cubicBezTo>
                  <a:pt x="2724724" y="467392"/>
                  <a:pt x="2699630" y="258351"/>
                  <a:pt x="2709915" y="60368"/>
                </a:cubicBezTo>
                <a:lnTo>
                  <a:pt x="2715689" y="0"/>
                </a:lnTo>
                <a:lnTo>
                  <a:pt x="2823803" y="0"/>
                </a:lnTo>
                <a:lnTo>
                  <a:pt x="2795833" y="345165"/>
                </a:lnTo>
                <a:cubicBezTo>
                  <a:pt x="2808044" y="347897"/>
                  <a:pt x="2820389" y="350128"/>
                  <a:pt x="2832734" y="352359"/>
                </a:cubicBezTo>
                <a:lnTo>
                  <a:pt x="2978848" y="0"/>
                </a:lnTo>
                <a:lnTo>
                  <a:pt x="3056356" y="0"/>
                </a:lnTo>
                <a:lnTo>
                  <a:pt x="3064838" y="8688"/>
                </a:lnTo>
                <a:cubicBezTo>
                  <a:pt x="3072996" y="26294"/>
                  <a:pt x="3068060" y="47733"/>
                  <a:pt x="3058339" y="73950"/>
                </a:cubicBezTo>
                <a:cubicBezTo>
                  <a:pt x="3019085" y="178181"/>
                  <a:pt x="2950009" y="274959"/>
                  <a:pt x="2964524" y="397907"/>
                </a:cubicBezTo>
                <a:cubicBezTo>
                  <a:pt x="3062525" y="370294"/>
                  <a:pt x="3022564" y="189349"/>
                  <a:pt x="3198449" y="227319"/>
                </a:cubicBezTo>
                <a:cubicBezTo>
                  <a:pt x="3136204" y="338857"/>
                  <a:pt x="3082160" y="435892"/>
                  <a:pt x="3028251" y="532426"/>
                </a:cubicBezTo>
                <a:cubicBezTo>
                  <a:pt x="3035827" y="540382"/>
                  <a:pt x="3043537" y="547834"/>
                  <a:pt x="3051113" y="555790"/>
                </a:cubicBezTo>
                <a:cubicBezTo>
                  <a:pt x="3133347" y="488396"/>
                  <a:pt x="3216220" y="420634"/>
                  <a:pt x="3319980" y="335305"/>
                </a:cubicBezTo>
                <a:cubicBezTo>
                  <a:pt x="3327116" y="491831"/>
                  <a:pt x="3205529" y="516895"/>
                  <a:pt x="3150131" y="588787"/>
                </a:cubicBezTo>
                <a:cubicBezTo>
                  <a:pt x="3083381" y="674875"/>
                  <a:pt x="3012002" y="758107"/>
                  <a:pt x="2951622" y="848597"/>
                </a:cubicBezTo>
                <a:cubicBezTo>
                  <a:pt x="2897324" y="930479"/>
                  <a:pt x="2819277" y="1004383"/>
                  <a:pt x="2818780" y="1141086"/>
                </a:cubicBezTo>
                <a:cubicBezTo>
                  <a:pt x="3000061" y="1005955"/>
                  <a:pt x="3085408" y="804174"/>
                  <a:pt x="3295693" y="725838"/>
                </a:cubicBezTo>
                <a:cubicBezTo>
                  <a:pt x="3273714" y="763586"/>
                  <a:pt x="3255959" y="805697"/>
                  <a:pt x="3228111" y="839179"/>
                </a:cubicBezTo>
                <a:cubicBezTo>
                  <a:pt x="3071243" y="1026105"/>
                  <a:pt x="2910753" y="1210444"/>
                  <a:pt x="2753013" y="1396598"/>
                </a:cubicBezTo>
                <a:cubicBezTo>
                  <a:pt x="2704945" y="1453214"/>
                  <a:pt x="2643292" y="1506189"/>
                  <a:pt x="2672132" y="1595804"/>
                </a:cubicBezTo>
                <a:cubicBezTo>
                  <a:pt x="2867935" y="1430623"/>
                  <a:pt x="3062230" y="1265039"/>
                  <a:pt x="3258502" y="1102139"/>
                </a:cubicBezTo>
                <a:cubicBezTo>
                  <a:pt x="3268877" y="1093606"/>
                  <a:pt x="3292625" y="1101586"/>
                  <a:pt x="3353759" y="1102882"/>
                </a:cubicBezTo>
                <a:cubicBezTo>
                  <a:pt x="3223931" y="1221093"/>
                  <a:pt x="3118385" y="1315103"/>
                  <a:pt x="3014951" y="1411295"/>
                </a:cubicBezTo>
                <a:cubicBezTo>
                  <a:pt x="2901509" y="1516657"/>
                  <a:pt x="2778345" y="1614028"/>
                  <a:pt x="2682237" y="1733193"/>
                </a:cubicBezTo>
                <a:cubicBezTo>
                  <a:pt x="2598392" y="1836789"/>
                  <a:pt x="2546096" y="1965539"/>
                  <a:pt x="2479450" y="2083440"/>
                </a:cubicBezTo>
                <a:cubicBezTo>
                  <a:pt x="2488472" y="2088012"/>
                  <a:pt x="2498132" y="2092216"/>
                  <a:pt x="2503532" y="2094203"/>
                </a:cubicBezTo>
                <a:cubicBezTo>
                  <a:pt x="2737660" y="1850401"/>
                  <a:pt x="2971285" y="1606466"/>
                  <a:pt x="3206149" y="1363939"/>
                </a:cubicBezTo>
                <a:cubicBezTo>
                  <a:pt x="3209877" y="1360090"/>
                  <a:pt x="3227651" y="1370240"/>
                  <a:pt x="3265856" y="1382632"/>
                </a:cubicBezTo>
                <a:cubicBezTo>
                  <a:pt x="2991952" y="1716517"/>
                  <a:pt x="2653075" y="1990971"/>
                  <a:pt x="2504245" y="2409548"/>
                </a:cubicBezTo>
                <a:cubicBezTo>
                  <a:pt x="2645711" y="2259977"/>
                  <a:pt x="2786674" y="2110272"/>
                  <a:pt x="2953868" y="1933115"/>
                </a:cubicBezTo>
                <a:cubicBezTo>
                  <a:pt x="2944928" y="1984593"/>
                  <a:pt x="2944842" y="2005041"/>
                  <a:pt x="2937109" y="2021824"/>
                </a:cubicBezTo>
                <a:cubicBezTo>
                  <a:pt x="2926116" y="2044738"/>
                  <a:pt x="2911601" y="2066708"/>
                  <a:pt x="2895476" y="2086629"/>
                </a:cubicBezTo>
                <a:cubicBezTo>
                  <a:pt x="2758353" y="2256220"/>
                  <a:pt x="2617106" y="2423088"/>
                  <a:pt x="2484341" y="2596541"/>
                </a:cubicBezTo>
                <a:cubicBezTo>
                  <a:pt x="2444161" y="2649883"/>
                  <a:pt x="2408666" y="2717948"/>
                  <a:pt x="2400519" y="2782567"/>
                </a:cubicBezTo>
                <a:cubicBezTo>
                  <a:pt x="2363573" y="3075432"/>
                  <a:pt x="2337094" y="3369485"/>
                  <a:pt x="2330841" y="3670574"/>
                </a:cubicBezTo>
                <a:cubicBezTo>
                  <a:pt x="2341034" y="3642597"/>
                  <a:pt x="2358172" y="3614865"/>
                  <a:pt x="2359272" y="3586608"/>
                </a:cubicBezTo>
                <a:cubicBezTo>
                  <a:pt x="2375761" y="3247318"/>
                  <a:pt x="2486477" y="2932739"/>
                  <a:pt x="2609271" y="2621396"/>
                </a:cubicBezTo>
                <a:cubicBezTo>
                  <a:pt x="2627870" y="2574123"/>
                  <a:pt x="2669445" y="2535700"/>
                  <a:pt x="2730771" y="2510111"/>
                </a:cubicBezTo>
                <a:cubicBezTo>
                  <a:pt x="2683896" y="2654859"/>
                  <a:pt x="2636887" y="2800109"/>
                  <a:pt x="2590012" y="2944858"/>
                </a:cubicBezTo>
                <a:cubicBezTo>
                  <a:pt x="2784877" y="2706699"/>
                  <a:pt x="2860457" y="2400482"/>
                  <a:pt x="3113847" y="2153223"/>
                </a:cubicBezTo>
                <a:cubicBezTo>
                  <a:pt x="2959629" y="2485238"/>
                  <a:pt x="2824406" y="2776550"/>
                  <a:pt x="2689048" y="3068366"/>
                </a:cubicBezTo>
                <a:cubicBezTo>
                  <a:pt x="2990734" y="2735460"/>
                  <a:pt x="3195183" y="2330709"/>
                  <a:pt x="3514969" y="2018815"/>
                </a:cubicBezTo>
                <a:cubicBezTo>
                  <a:pt x="3529823" y="2029799"/>
                  <a:pt x="3544174" y="2040648"/>
                  <a:pt x="3558525" y="2051496"/>
                </a:cubicBezTo>
                <a:cubicBezTo>
                  <a:pt x="3457363" y="2193550"/>
                  <a:pt x="3356705" y="2335738"/>
                  <a:pt x="3255544" y="2477792"/>
                </a:cubicBezTo>
                <a:cubicBezTo>
                  <a:pt x="3261177" y="2480919"/>
                  <a:pt x="3266677" y="2484547"/>
                  <a:pt x="3272311" y="2487672"/>
                </a:cubicBezTo>
                <a:lnTo>
                  <a:pt x="3772547" y="2100610"/>
                </a:lnTo>
                <a:lnTo>
                  <a:pt x="3772547" y="2150086"/>
                </a:lnTo>
                <a:lnTo>
                  <a:pt x="3505352" y="2400889"/>
                </a:lnTo>
                <a:cubicBezTo>
                  <a:pt x="3392812" y="2510937"/>
                  <a:pt x="3284815" y="2625166"/>
                  <a:pt x="3187478" y="2749928"/>
                </a:cubicBezTo>
                <a:cubicBezTo>
                  <a:pt x="3388350" y="2690619"/>
                  <a:pt x="3546088" y="2542715"/>
                  <a:pt x="3759511" y="2519092"/>
                </a:cubicBezTo>
                <a:cubicBezTo>
                  <a:pt x="3447632" y="2735056"/>
                  <a:pt x="3105430" y="2905184"/>
                  <a:pt x="2813207" y="3200760"/>
                </a:cubicBezTo>
                <a:cubicBezTo>
                  <a:pt x="3077019" y="3148079"/>
                  <a:pt x="3288398" y="3011316"/>
                  <a:pt x="3528616" y="3002414"/>
                </a:cubicBezTo>
                <a:cubicBezTo>
                  <a:pt x="3532697" y="3015361"/>
                  <a:pt x="3537148" y="3028944"/>
                  <a:pt x="3541229" y="3041889"/>
                </a:cubicBezTo>
                <a:cubicBezTo>
                  <a:pt x="3325465" y="3130609"/>
                  <a:pt x="3109063" y="3219696"/>
                  <a:pt x="2892796" y="3308281"/>
                </a:cubicBezTo>
                <a:cubicBezTo>
                  <a:pt x="2895573" y="3316029"/>
                  <a:pt x="2898216" y="3324279"/>
                  <a:pt x="2900491" y="3331893"/>
                </a:cubicBezTo>
                <a:cubicBezTo>
                  <a:pt x="3020434" y="3306926"/>
                  <a:pt x="3139740" y="3282328"/>
                  <a:pt x="3259179" y="3257227"/>
                </a:cubicBezTo>
                <a:cubicBezTo>
                  <a:pt x="3264770" y="3270577"/>
                  <a:pt x="3270496" y="3283425"/>
                  <a:pt x="3276087" y="3296775"/>
                </a:cubicBezTo>
                <a:cubicBezTo>
                  <a:pt x="3242918" y="3315900"/>
                  <a:pt x="3211188" y="3339722"/>
                  <a:pt x="3175844" y="3352877"/>
                </a:cubicBezTo>
                <a:cubicBezTo>
                  <a:pt x="2983249" y="3423562"/>
                  <a:pt x="2789179" y="3491698"/>
                  <a:pt x="2595847" y="3561108"/>
                </a:cubicBezTo>
                <a:cubicBezTo>
                  <a:pt x="2533820" y="3583277"/>
                  <a:pt x="2478865" y="3613265"/>
                  <a:pt x="2486394" y="3707944"/>
                </a:cubicBezTo>
                <a:cubicBezTo>
                  <a:pt x="2709510" y="3686380"/>
                  <a:pt x="2907205" y="3544333"/>
                  <a:pt x="3179439" y="3601116"/>
                </a:cubicBezTo>
                <a:cubicBezTo>
                  <a:pt x="2938785" y="3682090"/>
                  <a:pt x="2740654" y="3751292"/>
                  <a:pt x="2540349" y="3814523"/>
                </a:cubicBezTo>
                <a:cubicBezTo>
                  <a:pt x="2450802" y="3842786"/>
                  <a:pt x="2372602" y="3864929"/>
                  <a:pt x="2356656" y="3980794"/>
                </a:cubicBezTo>
                <a:cubicBezTo>
                  <a:pt x="2349766" y="4030665"/>
                  <a:pt x="2294463" y="4074029"/>
                  <a:pt x="2260967" y="4120542"/>
                </a:cubicBezTo>
                <a:cubicBezTo>
                  <a:pt x="2270520" y="4131183"/>
                  <a:pt x="2280710" y="4141456"/>
                  <a:pt x="2290263" y="4152097"/>
                </a:cubicBezTo>
                <a:cubicBezTo>
                  <a:pt x="2445361" y="4064361"/>
                  <a:pt x="2601098" y="3976257"/>
                  <a:pt x="2756331" y="3888019"/>
                </a:cubicBezTo>
                <a:cubicBezTo>
                  <a:pt x="2763404" y="3895840"/>
                  <a:pt x="2770342" y="3904163"/>
                  <a:pt x="2777414" y="3911984"/>
                </a:cubicBezTo>
                <a:cubicBezTo>
                  <a:pt x="2757562" y="3935756"/>
                  <a:pt x="2741160" y="3964762"/>
                  <a:pt x="2716348" y="3982895"/>
                </a:cubicBezTo>
                <a:cubicBezTo>
                  <a:pt x="2602256" y="4066535"/>
                  <a:pt x="2483472" y="4143529"/>
                  <a:pt x="2372228" y="4230625"/>
                </a:cubicBezTo>
                <a:cubicBezTo>
                  <a:pt x="2321022" y="4270777"/>
                  <a:pt x="2284293" y="4329354"/>
                  <a:pt x="2240762" y="4379105"/>
                </a:cubicBezTo>
                <a:cubicBezTo>
                  <a:pt x="2250081" y="4388605"/>
                  <a:pt x="2259535" y="4397603"/>
                  <a:pt x="2268988" y="4406600"/>
                </a:cubicBezTo>
                <a:cubicBezTo>
                  <a:pt x="2340570" y="4356824"/>
                  <a:pt x="2410813" y="4303995"/>
                  <a:pt x="2485245" y="4257675"/>
                </a:cubicBezTo>
                <a:cubicBezTo>
                  <a:pt x="2552659" y="4215402"/>
                  <a:pt x="2624630" y="4180275"/>
                  <a:pt x="2708599" y="4160754"/>
                </a:cubicBezTo>
                <a:cubicBezTo>
                  <a:pt x="2530781" y="4361460"/>
                  <a:pt x="2251317" y="4466513"/>
                  <a:pt x="2154688" y="4784867"/>
                </a:cubicBezTo>
                <a:cubicBezTo>
                  <a:pt x="2340793" y="4694126"/>
                  <a:pt x="2463718" y="4565446"/>
                  <a:pt x="2645822" y="4556058"/>
                </a:cubicBezTo>
                <a:cubicBezTo>
                  <a:pt x="2506675" y="4664769"/>
                  <a:pt x="2369003" y="4776029"/>
                  <a:pt x="2227510" y="4881418"/>
                </a:cubicBezTo>
                <a:cubicBezTo>
                  <a:pt x="2096762" y="4978911"/>
                  <a:pt x="2057316" y="5110026"/>
                  <a:pt x="2057993" y="5282600"/>
                </a:cubicBezTo>
                <a:cubicBezTo>
                  <a:pt x="2306451" y="5180552"/>
                  <a:pt x="2467141" y="4961249"/>
                  <a:pt x="2728941" y="4908031"/>
                </a:cubicBezTo>
                <a:cubicBezTo>
                  <a:pt x="2602552" y="5009385"/>
                  <a:pt x="2474788" y="5109832"/>
                  <a:pt x="2349504" y="5213099"/>
                </a:cubicBezTo>
                <a:cubicBezTo>
                  <a:pt x="2245241" y="5298295"/>
                  <a:pt x="2144933" y="5388859"/>
                  <a:pt x="2039798" y="5473283"/>
                </a:cubicBezTo>
                <a:cubicBezTo>
                  <a:pt x="1967706" y="5531003"/>
                  <a:pt x="1962657" y="5584061"/>
                  <a:pt x="2050129" y="5658139"/>
                </a:cubicBezTo>
                <a:cubicBezTo>
                  <a:pt x="2158842" y="5586527"/>
                  <a:pt x="2269333" y="5514314"/>
                  <a:pt x="2401412" y="5427953"/>
                </a:cubicBezTo>
                <a:cubicBezTo>
                  <a:pt x="2324051" y="5811268"/>
                  <a:pt x="2091102" y="6121110"/>
                  <a:pt x="1987248" y="6524803"/>
                </a:cubicBezTo>
                <a:cubicBezTo>
                  <a:pt x="2116288" y="6423619"/>
                  <a:pt x="2180757" y="6337996"/>
                  <a:pt x="2229444" y="6228751"/>
                </a:cubicBezTo>
                <a:cubicBezTo>
                  <a:pt x="2355666" y="5946879"/>
                  <a:pt x="2494801" y="5671160"/>
                  <a:pt x="2630547" y="5393994"/>
                </a:cubicBezTo>
                <a:cubicBezTo>
                  <a:pt x="2641001" y="5373092"/>
                  <a:pt x="2661987" y="5357166"/>
                  <a:pt x="2693638" y="5345714"/>
                </a:cubicBezTo>
                <a:cubicBezTo>
                  <a:pt x="2643215" y="5590253"/>
                  <a:pt x="2491965" y="5796462"/>
                  <a:pt x="2415454" y="6059869"/>
                </a:cubicBezTo>
                <a:cubicBezTo>
                  <a:pt x="2544385" y="6003372"/>
                  <a:pt x="2615126" y="5920507"/>
                  <a:pt x="2673329" y="5824049"/>
                </a:cubicBezTo>
                <a:cubicBezTo>
                  <a:pt x="2862763" y="5509551"/>
                  <a:pt x="3050184" y="5194513"/>
                  <a:pt x="3239985" y="4880653"/>
                </a:cubicBezTo>
                <a:cubicBezTo>
                  <a:pt x="3280782" y="4812930"/>
                  <a:pt x="3329595" y="4749511"/>
                  <a:pt x="3375154" y="4684141"/>
                </a:cubicBezTo>
                <a:cubicBezTo>
                  <a:pt x="3385650" y="4691263"/>
                  <a:pt x="3396146" y="4698386"/>
                  <a:pt x="3406641" y="4705508"/>
                </a:cubicBezTo>
                <a:cubicBezTo>
                  <a:pt x="3255926" y="4986206"/>
                  <a:pt x="3105580" y="5267539"/>
                  <a:pt x="2954865" y="5548237"/>
                </a:cubicBezTo>
                <a:cubicBezTo>
                  <a:pt x="2965594" y="5556498"/>
                  <a:pt x="2976190" y="5565263"/>
                  <a:pt x="2986919" y="5573525"/>
                </a:cubicBezTo>
                <a:cubicBezTo>
                  <a:pt x="3049055" y="5506672"/>
                  <a:pt x="3122827" y="5446708"/>
                  <a:pt x="3170208" y="5370514"/>
                </a:cubicBezTo>
                <a:cubicBezTo>
                  <a:pt x="3303110" y="5158311"/>
                  <a:pt x="3431284" y="4941609"/>
                  <a:pt x="3548793" y="4720432"/>
                </a:cubicBezTo>
                <a:cubicBezTo>
                  <a:pt x="3595750" y="4631734"/>
                  <a:pt x="3608264" y="4524648"/>
                  <a:pt x="3643719" y="4428558"/>
                </a:cubicBezTo>
                <a:cubicBezTo>
                  <a:pt x="3656031" y="4394684"/>
                  <a:pt x="3690681" y="4370029"/>
                  <a:pt x="3748137" y="4356872"/>
                </a:cubicBezTo>
                <a:cubicBezTo>
                  <a:pt x="3748687" y="4415202"/>
                  <a:pt x="3748868" y="4472894"/>
                  <a:pt x="3749459" y="4559249"/>
                </a:cubicBezTo>
                <a:lnTo>
                  <a:pt x="3772547" y="4522718"/>
                </a:lnTo>
                <a:lnTo>
                  <a:pt x="3772547" y="5175880"/>
                </a:lnTo>
                <a:lnTo>
                  <a:pt x="3746445" y="5187135"/>
                </a:lnTo>
                <a:cubicBezTo>
                  <a:pt x="3713230" y="5207191"/>
                  <a:pt x="3683062" y="5237761"/>
                  <a:pt x="3654602" y="5281584"/>
                </a:cubicBezTo>
                <a:lnTo>
                  <a:pt x="3772547" y="5292972"/>
                </a:lnTo>
                <a:lnTo>
                  <a:pt x="3772547" y="5392015"/>
                </a:lnTo>
                <a:lnTo>
                  <a:pt x="3592335" y="5399303"/>
                </a:lnTo>
                <a:cubicBezTo>
                  <a:pt x="3532793" y="5405715"/>
                  <a:pt x="3474367" y="5418343"/>
                  <a:pt x="3418032" y="5443922"/>
                </a:cubicBezTo>
                <a:cubicBezTo>
                  <a:pt x="3418153" y="5459576"/>
                  <a:pt x="3417769" y="5475097"/>
                  <a:pt x="3417889" y="5490752"/>
                </a:cubicBezTo>
                <a:lnTo>
                  <a:pt x="3772547" y="5529147"/>
                </a:lnTo>
                <a:lnTo>
                  <a:pt x="3772547" y="5605381"/>
                </a:lnTo>
                <a:lnTo>
                  <a:pt x="3629414" y="5612078"/>
                </a:lnTo>
                <a:cubicBezTo>
                  <a:pt x="3500059" y="5610279"/>
                  <a:pt x="3364992" y="5598600"/>
                  <a:pt x="3219677" y="5610572"/>
                </a:cubicBezTo>
                <a:cubicBezTo>
                  <a:pt x="3426489" y="5696156"/>
                  <a:pt x="3594392" y="5765927"/>
                  <a:pt x="3762799" y="5835833"/>
                </a:cubicBezTo>
                <a:cubicBezTo>
                  <a:pt x="3501949" y="5877455"/>
                  <a:pt x="3285910" y="5685425"/>
                  <a:pt x="3030643" y="5748475"/>
                </a:cubicBezTo>
                <a:cubicBezTo>
                  <a:pt x="3017454" y="5751406"/>
                  <a:pt x="3009813" y="5777911"/>
                  <a:pt x="2992944" y="5804637"/>
                </a:cubicBezTo>
                <a:cubicBezTo>
                  <a:pt x="3141723" y="5945783"/>
                  <a:pt x="3334270" y="6000070"/>
                  <a:pt x="3519784" y="6074558"/>
                </a:cubicBezTo>
                <a:cubicBezTo>
                  <a:pt x="3391163" y="6158076"/>
                  <a:pt x="3303953" y="6091072"/>
                  <a:pt x="2885684" y="5903036"/>
                </a:cubicBezTo>
                <a:cubicBezTo>
                  <a:pt x="2854413" y="5937217"/>
                  <a:pt x="2818777" y="5975615"/>
                  <a:pt x="2775550" y="6022215"/>
                </a:cubicBezTo>
                <a:cubicBezTo>
                  <a:pt x="2977638" y="6171718"/>
                  <a:pt x="3195010" y="6229963"/>
                  <a:pt x="3423078" y="6260366"/>
                </a:cubicBezTo>
                <a:cubicBezTo>
                  <a:pt x="3421992" y="6272466"/>
                  <a:pt x="3421276" y="6285203"/>
                  <a:pt x="3420560" y="6297941"/>
                </a:cubicBezTo>
                <a:cubicBezTo>
                  <a:pt x="3348143" y="6306550"/>
                  <a:pt x="3275862" y="6314659"/>
                  <a:pt x="3199016" y="6323697"/>
                </a:cubicBezTo>
                <a:cubicBezTo>
                  <a:pt x="3216711" y="6346217"/>
                  <a:pt x="3234173" y="6367596"/>
                  <a:pt x="3258069" y="6397164"/>
                </a:cubicBezTo>
                <a:cubicBezTo>
                  <a:pt x="2997430" y="6464163"/>
                  <a:pt x="2777558" y="6244170"/>
                  <a:pt x="2523644" y="6332364"/>
                </a:cubicBezTo>
                <a:cubicBezTo>
                  <a:pt x="2750414" y="6387739"/>
                  <a:pt x="2977049" y="6443618"/>
                  <a:pt x="3238170" y="6507658"/>
                </a:cubicBezTo>
                <a:cubicBezTo>
                  <a:pt x="3183222" y="6529569"/>
                  <a:pt x="3153136" y="6553292"/>
                  <a:pt x="3127035" y="6550069"/>
                </a:cubicBezTo>
                <a:cubicBezTo>
                  <a:pt x="2999816" y="6533759"/>
                  <a:pt x="2873206" y="6511147"/>
                  <a:pt x="2746596" y="6488535"/>
                </a:cubicBezTo>
                <a:cubicBezTo>
                  <a:pt x="2638640" y="6468767"/>
                  <a:pt x="2532065" y="6441826"/>
                  <a:pt x="2424002" y="6428494"/>
                </a:cubicBezTo>
                <a:cubicBezTo>
                  <a:pt x="2392231" y="6424291"/>
                  <a:pt x="2355830" y="6455481"/>
                  <a:pt x="2280606" y="6488659"/>
                </a:cubicBezTo>
                <a:cubicBezTo>
                  <a:pt x="2560458" y="6543172"/>
                  <a:pt x="2789553" y="6587858"/>
                  <a:pt x="3060078" y="6640951"/>
                </a:cubicBezTo>
                <a:cubicBezTo>
                  <a:pt x="2935873" y="6701947"/>
                  <a:pt x="2848456" y="6677985"/>
                  <a:pt x="2763439" y="6669212"/>
                </a:cubicBezTo>
                <a:cubicBezTo>
                  <a:pt x="2603372" y="6652720"/>
                  <a:pt x="2443743" y="6632573"/>
                  <a:pt x="2284249" y="6611926"/>
                </a:cubicBezTo>
                <a:cubicBezTo>
                  <a:pt x="2189304" y="6599953"/>
                  <a:pt x="2123576" y="6631904"/>
                  <a:pt x="2088752" y="6735705"/>
                </a:cubicBezTo>
                <a:cubicBezTo>
                  <a:pt x="2299284" y="6825518"/>
                  <a:pt x="2527511" y="6792933"/>
                  <a:pt x="2744260" y="6835388"/>
                </a:cubicBezTo>
                <a:lnTo>
                  <a:pt x="2666732" y="6858000"/>
                </a:lnTo>
                <a:lnTo>
                  <a:pt x="1726042" y="6858000"/>
                </a:lnTo>
                <a:lnTo>
                  <a:pt x="1735077" y="6850032"/>
                </a:lnTo>
                <a:cubicBezTo>
                  <a:pt x="1786208" y="6800095"/>
                  <a:pt x="1824155" y="6748040"/>
                  <a:pt x="1834534" y="6682133"/>
                </a:cubicBezTo>
                <a:cubicBezTo>
                  <a:pt x="1862857" y="6497936"/>
                  <a:pt x="1943665" y="6341271"/>
                  <a:pt x="2017500" y="6178426"/>
                </a:cubicBezTo>
                <a:cubicBezTo>
                  <a:pt x="2093823" y="6010323"/>
                  <a:pt x="2175546" y="5844205"/>
                  <a:pt x="2254753" y="5677413"/>
                </a:cubicBezTo>
                <a:cubicBezTo>
                  <a:pt x="2049293" y="5761891"/>
                  <a:pt x="1922298" y="5937965"/>
                  <a:pt x="1840100" y="6109882"/>
                </a:cubicBezTo>
                <a:cubicBezTo>
                  <a:pt x="1743808" y="6310749"/>
                  <a:pt x="1687849" y="6530909"/>
                  <a:pt x="1624328" y="6765710"/>
                </a:cubicBezTo>
                <a:lnTo>
                  <a:pt x="1598196" y="6858000"/>
                </a:lnTo>
                <a:lnTo>
                  <a:pt x="1329551" y="6858000"/>
                </a:lnTo>
                <a:lnTo>
                  <a:pt x="1498508" y="6525294"/>
                </a:lnTo>
                <a:cubicBezTo>
                  <a:pt x="1537803" y="6449088"/>
                  <a:pt x="1537531" y="6381674"/>
                  <a:pt x="1487939" y="6309126"/>
                </a:cubicBezTo>
                <a:cubicBezTo>
                  <a:pt x="1444512" y="6245772"/>
                  <a:pt x="1405587" y="6177698"/>
                  <a:pt x="1373642" y="6107724"/>
                </a:cubicBezTo>
                <a:cubicBezTo>
                  <a:pt x="1320134" y="5989412"/>
                  <a:pt x="1228242" y="5869436"/>
                  <a:pt x="1377198" y="5748269"/>
                </a:cubicBezTo>
                <a:cubicBezTo>
                  <a:pt x="1397815" y="5731705"/>
                  <a:pt x="1389207" y="5679297"/>
                  <a:pt x="1395219" y="5636733"/>
                </a:cubicBezTo>
                <a:cubicBezTo>
                  <a:pt x="1590850" y="5657367"/>
                  <a:pt x="1572738" y="5865850"/>
                  <a:pt x="1703951" y="5953804"/>
                </a:cubicBezTo>
                <a:cubicBezTo>
                  <a:pt x="1731218" y="5894308"/>
                  <a:pt x="1756770" y="5839200"/>
                  <a:pt x="1783768" y="5780710"/>
                </a:cubicBezTo>
                <a:cubicBezTo>
                  <a:pt x="1688991" y="5659422"/>
                  <a:pt x="1598673" y="5543638"/>
                  <a:pt x="1498333" y="5414932"/>
                </a:cubicBezTo>
                <a:cubicBezTo>
                  <a:pt x="1550887" y="5369754"/>
                  <a:pt x="1597026" y="5330398"/>
                  <a:pt x="1651493" y="5284117"/>
                </a:cubicBezTo>
                <a:cubicBezTo>
                  <a:pt x="1725564" y="5335750"/>
                  <a:pt x="1791522" y="5381437"/>
                  <a:pt x="1899695" y="5456752"/>
                </a:cubicBezTo>
                <a:cubicBezTo>
                  <a:pt x="1872555" y="5378906"/>
                  <a:pt x="1869475" y="5336060"/>
                  <a:pt x="1846783" y="5310048"/>
                </a:cubicBezTo>
                <a:cubicBezTo>
                  <a:pt x="1753905" y="5203813"/>
                  <a:pt x="1652701" y="5104506"/>
                  <a:pt x="1559454" y="4997634"/>
                </a:cubicBezTo>
                <a:cubicBezTo>
                  <a:pt x="1507871" y="4938560"/>
                  <a:pt x="1466663" y="4870952"/>
                  <a:pt x="1440197" y="4790594"/>
                </a:cubicBezTo>
                <a:cubicBezTo>
                  <a:pt x="1611297" y="4850447"/>
                  <a:pt x="1689090" y="5012976"/>
                  <a:pt x="1820387" y="5118730"/>
                </a:cubicBezTo>
                <a:cubicBezTo>
                  <a:pt x="1834256" y="4998539"/>
                  <a:pt x="1837849" y="4995193"/>
                  <a:pt x="1764530" y="4928677"/>
                </a:cubicBezTo>
                <a:cubicBezTo>
                  <a:pt x="1579806" y="4760661"/>
                  <a:pt x="1391993" y="4596127"/>
                  <a:pt x="1197377" y="4422766"/>
                </a:cubicBezTo>
                <a:cubicBezTo>
                  <a:pt x="1212632" y="4363823"/>
                  <a:pt x="1270703" y="4374534"/>
                  <a:pt x="1310537" y="4402986"/>
                </a:cubicBezTo>
                <a:cubicBezTo>
                  <a:pt x="1430681" y="4487973"/>
                  <a:pt x="1545380" y="4581199"/>
                  <a:pt x="1660484" y="4672917"/>
                </a:cubicBezTo>
                <a:cubicBezTo>
                  <a:pt x="1699645" y="4703882"/>
                  <a:pt x="1733534" y="4740438"/>
                  <a:pt x="1775842" y="4779788"/>
                </a:cubicBezTo>
                <a:cubicBezTo>
                  <a:pt x="1825971" y="4598740"/>
                  <a:pt x="1768968" y="4485417"/>
                  <a:pt x="1614496" y="4405777"/>
                </a:cubicBezTo>
                <a:cubicBezTo>
                  <a:pt x="1471929" y="4332021"/>
                  <a:pt x="1336421" y="4243993"/>
                  <a:pt x="1199467" y="4159350"/>
                </a:cubicBezTo>
                <a:cubicBezTo>
                  <a:pt x="1166202" y="4138585"/>
                  <a:pt x="1139961" y="4105696"/>
                  <a:pt x="1091551" y="4060939"/>
                </a:cubicBezTo>
                <a:cubicBezTo>
                  <a:pt x="1259417" y="4026187"/>
                  <a:pt x="1343741" y="4130129"/>
                  <a:pt x="1445828" y="4183881"/>
                </a:cubicBezTo>
                <a:cubicBezTo>
                  <a:pt x="1546405" y="4237228"/>
                  <a:pt x="1642949" y="4297576"/>
                  <a:pt x="1742683" y="4356083"/>
                </a:cubicBezTo>
                <a:cubicBezTo>
                  <a:pt x="1787060" y="4262922"/>
                  <a:pt x="1734653" y="4223022"/>
                  <a:pt x="1684025" y="4182519"/>
                </a:cubicBezTo>
                <a:cubicBezTo>
                  <a:pt x="1543877" y="4069545"/>
                  <a:pt x="1403091" y="3956939"/>
                  <a:pt x="1263849" y="3842591"/>
                </a:cubicBezTo>
                <a:cubicBezTo>
                  <a:pt x="1222342" y="3808304"/>
                  <a:pt x="1186243" y="3767924"/>
                  <a:pt x="1128414" y="3712025"/>
                </a:cubicBezTo>
                <a:cubicBezTo>
                  <a:pt x="1303314" y="3657070"/>
                  <a:pt x="1356572" y="3790398"/>
                  <a:pt x="1440807" y="3846370"/>
                </a:cubicBezTo>
                <a:cubicBezTo>
                  <a:pt x="1535303" y="3908323"/>
                  <a:pt x="1615553" y="3991241"/>
                  <a:pt x="1726425" y="4086673"/>
                </a:cubicBezTo>
                <a:cubicBezTo>
                  <a:pt x="1745574" y="3952814"/>
                  <a:pt x="1724310" y="3871155"/>
                  <a:pt x="1637128" y="3810084"/>
                </a:cubicBezTo>
                <a:cubicBezTo>
                  <a:pt x="1447910" y="3676958"/>
                  <a:pt x="1258557" y="3544335"/>
                  <a:pt x="1070112" y="3410339"/>
                </a:cubicBezTo>
                <a:cubicBezTo>
                  <a:pt x="1033027" y="3383701"/>
                  <a:pt x="999839" y="3350566"/>
                  <a:pt x="977638" y="3302596"/>
                </a:cubicBezTo>
                <a:cubicBezTo>
                  <a:pt x="1257535" y="3308638"/>
                  <a:pt x="1417712" y="3532031"/>
                  <a:pt x="1669297" y="3675941"/>
                </a:cubicBezTo>
                <a:cubicBezTo>
                  <a:pt x="1638592" y="3607377"/>
                  <a:pt x="1630040" y="3566835"/>
                  <a:pt x="1606746" y="3539045"/>
                </a:cubicBezTo>
                <a:cubicBezTo>
                  <a:pt x="1487195" y="3395495"/>
                  <a:pt x="1363915" y="3255795"/>
                  <a:pt x="1242819" y="3113985"/>
                </a:cubicBezTo>
                <a:cubicBezTo>
                  <a:pt x="1207124" y="3072098"/>
                  <a:pt x="1174249" y="3027733"/>
                  <a:pt x="1132289" y="2975008"/>
                </a:cubicBezTo>
                <a:cubicBezTo>
                  <a:pt x="1263248" y="2902891"/>
                  <a:pt x="1291094" y="3014327"/>
                  <a:pt x="1344032" y="3060296"/>
                </a:cubicBezTo>
                <a:cubicBezTo>
                  <a:pt x="1399586" y="3108583"/>
                  <a:pt x="1444592" y="3168050"/>
                  <a:pt x="1520044" y="3250760"/>
                </a:cubicBezTo>
                <a:cubicBezTo>
                  <a:pt x="1496222" y="3033735"/>
                  <a:pt x="1403567" y="2868301"/>
                  <a:pt x="1409170" y="2652157"/>
                </a:cubicBezTo>
                <a:cubicBezTo>
                  <a:pt x="1591954" y="2777094"/>
                  <a:pt x="1503113" y="2983864"/>
                  <a:pt x="1645160" y="3111892"/>
                </a:cubicBezTo>
                <a:cubicBezTo>
                  <a:pt x="1652543" y="3001816"/>
                  <a:pt x="1650819" y="2907616"/>
                  <a:pt x="1667245" y="2816123"/>
                </a:cubicBezTo>
                <a:cubicBezTo>
                  <a:pt x="1682558" y="2730798"/>
                  <a:pt x="1608872" y="2625396"/>
                  <a:pt x="1735210" y="2542345"/>
                </a:cubicBezTo>
                <a:cubicBezTo>
                  <a:pt x="1838278" y="2803769"/>
                  <a:pt x="1702313" y="3063637"/>
                  <a:pt x="1793949" y="3313379"/>
                </a:cubicBezTo>
                <a:cubicBezTo>
                  <a:pt x="1842452" y="3078022"/>
                  <a:pt x="1891323" y="2843302"/>
                  <a:pt x="1941073" y="2601277"/>
                </a:cubicBezTo>
                <a:cubicBezTo>
                  <a:pt x="1914130" y="2564966"/>
                  <a:pt x="1879773" y="2526131"/>
                  <a:pt x="1855623" y="2481410"/>
                </a:cubicBezTo>
                <a:cubicBezTo>
                  <a:pt x="1847283" y="2466245"/>
                  <a:pt x="1857518" y="2428045"/>
                  <a:pt x="1871991" y="2416300"/>
                </a:cubicBezTo>
                <a:cubicBezTo>
                  <a:pt x="1886464" y="2404555"/>
                  <a:pt x="1929447" y="2403142"/>
                  <a:pt x="1938865" y="2414286"/>
                </a:cubicBezTo>
                <a:cubicBezTo>
                  <a:pt x="1991887" y="2478056"/>
                  <a:pt x="2041450" y="2544671"/>
                  <a:pt x="2085777" y="2614729"/>
                </a:cubicBezTo>
                <a:cubicBezTo>
                  <a:pt x="2138712" y="2698948"/>
                  <a:pt x="2185136" y="2787347"/>
                  <a:pt x="2248112" y="2898499"/>
                </a:cubicBezTo>
                <a:cubicBezTo>
                  <a:pt x="2288919" y="2784448"/>
                  <a:pt x="2281970" y="2715785"/>
                  <a:pt x="2221641" y="2643054"/>
                </a:cubicBezTo>
                <a:cubicBezTo>
                  <a:pt x="2086372" y="2479669"/>
                  <a:pt x="1958020" y="2310595"/>
                  <a:pt x="1828760" y="2142895"/>
                </a:cubicBezTo>
                <a:cubicBezTo>
                  <a:pt x="1806743" y="2114370"/>
                  <a:pt x="1792145" y="2080289"/>
                  <a:pt x="1775697" y="2051101"/>
                </a:cubicBezTo>
                <a:cubicBezTo>
                  <a:pt x="1840214" y="1985424"/>
                  <a:pt x="1881615" y="2026147"/>
                  <a:pt x="1912547" y="2065682"/>
                </a:cubicBezTo>
                <a:cubicBezTo>
                  <a:pt x="1988290" y="2161398"/>
                  <a:pt x="2059296" y="2260695"/>
                  <a:pt x="2130439" y="2359489"/>
                </a:cubicBezTo>
                <a:cubicBezTo>
                  <a:pt x="2170450" y="2415463"/>
                  <a:pt x="2207136" y="2473778"/>
                  <a:pt x="2257330" y="2548103"/>
                </a:cubicBezTo>
                <a:cubicBezTo>
                  <a:pt x="2316733" y="2425029"/>
                  <a:pt x="2326916" y="2336712"/>
                  <a:pt x="2246483" y="2234352"/>
                </a:cubicBezTo>
                <a:cubicBezTo>
                  <a:pt x="2111355" y="2062386"/>
                  <a:pt x="1992479" y="1878073"/>
                  <a:pt x="1864135" y="1700921"/>
                </a:cubicBezTo>
                <a:cubicBezTo>
                  <a:pt x="1831763" y="1656691"/>
                  <a:pt x="1801800" y="1619572"/>
                  <a:pt x="1862150" y="1561398"/>
                </a:cubicBezTo>
                <a:cubicBezTo>
                  <a:pt x="2049696" y="1688689"/>
                  <a:pt x="2118436" y="1917211"/>
                  <a:pt x="2276094" y="2071510"/>
                </a:cubicBezTo>
                <a:cubicBezTo>
                  <a:pt x="2342909" y="1989210"/>
                  <a:pt x="2285335" y="1948463"/>
                  <a:pt x="2251787" y="1906611"/>
                </a:cubicBezTo>
                <a:cubicBezTo>
                  <a:pt x="2135694" y="1760217"/>
                  <a:pt x="2015505" y="1617035"/>
                  <a:pt x="1899277" y="1471143"/>
                </a:cubicBezTo>
                <a:cubicBezTo>
                  <a:pt x="1863015" y="1425332"/>
                  <a:pt x="1834308" y="1373464"/>
                  <a:pt x="1817621" y="1312966"/>
                </a:cubicBezTo>
                <a:cubicBezTo>
                  <a:pt x="1983387" y="1336372"/>
                  <a:pt x="2026702" y="1482660"/>
                  <a:pt x="2112975" y="1583353"/>
                </a:cubicBezTo>
                <a:cubicBezTo>
                  <a:pt x="2200488" y="1685457"/>
                  <a:pt x="2282090" y="1793518"/>
                  <a:pt x="2366513" y="1899103"/>
                </a:cubicBezTo>
                <a:cubicBezTo>
                  <a:pt x="2472839" y="1796144"/>
                  <a:pt x="2471946" y="1781359"/>
                  <a:pt x="2398523" y="1683031"/>
                </a:cubicBezTo>
                <a:cubicBezTo>
                  <a:pt x="2267860" y="1508490"/>
                  <a:pt x="2139382" y="1331840"/>
                  <a:pt x="2012815" y="1154087"/>
                </a:cubicBezTo>
                <a:cubicBezTo>
                  <a:pt x="1991336" y="1123551"/>
                  <a:pt x="1969864" y="1084934"/>
                  <a:pt x="1968689" y="1049064"/>
                </a:cubicBezTo>
                <a:cubicBezTo>
                  <a:pt x="1967472" y="1023417"/>
                  <a:pt x="1999507" y="996445"/>
                  <a:pt x="2018558" y="967611"/>
                </a:cubicBezTo>
                <a:cubicBezTo>
                  <a:pt x="2157873" y="1184336"/>
                  <a:pt x="2288072" y="1386766"/>
                  <a:pt x="2423566" y="1597619"/>
                </a:cubicBezTo>
                <a:cubicBezTo>
                  <a:pt x="2535274" y="1444384"/>
                  <a:pt x="2536869" y="1424340"/>
                  <a:pt x="2454360" y="1317652"/>
                </a:cubicBezTo>
                <a:cubicBezTo>
                  <a:pt x="2371851" y="1210963"/>
                  <a:pt x="2278228" y="1111533"/>
                  <a:pt x="2205557" y="998322"/>
                </a:cubicBezTo>
                <a:cubicBezTo>
                  <a:pt x="2114289" y="855887"/>
                  <a:pt x="1988820" y="726374"/>
                  <a:pt x="2017222" y="529807"/>
                </a:cubicBezTo>
                <a:cubicBezTo>
                  <a:pt x="2024383" y="478930"/>
                  <a:pt x="1979744" y="420100"/>
                  <a:pt x="1980980" y="353090"/>
                </a:cubicBezTo>
                <a:cubicBezTo>
                  <a:pt x="2132679" y="493402"/>
                  <a:pt x="2176743" y="701306"/>
                  <a:pt x="2320169" y="860412"/>
                </a:cubicBezTo>
                <a:cubicBezTo>
                  <a:pt x="2355476" y="742733"/>
                  <a:pt x="2194494" y="590775"/>
                  <a:pt x="2397827" y="520273"/>
                </a:cubicBezTo>
                <a:cubicBezTo>
                  <a:pt x="2353106" y="405394"/>
                  <a:pt x="2312503" y="301315"/>
                  <a:pt x="2272034" y="196732"/>
                </a:cubicBezTo>
                <a:cubicBezTo>
                  <a:pt x="2284656" y="189878"/>
                  <a:pt x="2296641" y="183393"/>
                  <a:pt x="2308761" y="176405"/>
                </a:cubicBezTo>
                <a:cubicBezTo>
                  <a:pt x="2346949" y="243203"/>
                  <a:pt x="2388831" y="308298"/>
                  <a:pt x="2421548" y="377402"/>
                </a:cubicBezTo>
                <a:cubicBezTo>
                  <a:pt x="2457078" y="452108"/>
                  <a:pt x="2483311" y="531326"/>
                  <a:pt x="2541527" y="601876"/>
                </a:cubicBezTo>
                <a:cubicBezTo>
                  <a:pt x="2515432" y="483905"/>
                  <a:pt x="2487557" y="366536"/>
                  <a:pt x="2463744" y="248100"/>
                </a:cubicBezTo>
                <a:cubicBezTo>
                  <a:pt x="2451887" y="189704"/>
                  <a:pt x="2433671" y="131894"/>
                  <a:pt x="2421990" y="73342"/>
                </a:cubicBezTo>
                <a:close/>
              </a:path>
            </a:pathLst>
          </a:custGeom>
          <a:solidFill>
            <a:srgbClr val="543E35">
              <a:alpha val="11000"/>
            </a:srgbClr>
          </a:solidFill>
          <a:ln w="520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4" name="Straight Connector 13">
            <a:extLst>
              <a:ext uri="{FF2B5EF4-FFF2-40B4-BE49-F238E27FC236}">
                <a16:creationId xmlns:a16="http://schemas.microsoft.com/office/drawing/2014/main" id="{929FBAE8-E389-4768-AC6A-92A981232D3A}"/>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76576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20XX</a:t>
            </a:r>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148605196"/>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20XX</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931998071"/>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58FB4751-880F-D840-AAA9-3A15815CC996}" type="slidenum">
              <a:rPr lang="en-US" smtClean="0"/>
              <a:t>‹#›</a:t>
            </a:fld>
            <a:endParaRPr lang="en-US" dirty="0"/>
          </a:p>
        </p:txBody>
      </p:sp>
      <p:sp>
        <p:nvSpPr>
          <p:cNvPr id="10" name="Freeform: Shape 9">
            <a:extLst>
              <a:ext uri="{FF2B5EF4-FFF2-40B4-BE49-F238E27FC236}">
                <a16:creationId xmlns:a16="http://schemas.microsoft.com/office/drawing/2014/main" id="{03DD76B9-2FD6-4FE3-A406-A06072793DA7}"/>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6E656207-3A60-44A1-8CB0-E8661A51773E}"/>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277470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r>
              <a:rPr lang="en-US"/>
              <a:t>20XX</a:t>
            </a:r>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r>
              <a:rPr lang="en-US"/>
              <a:t>presentation title</a:t>
            </a:r>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58FB4751-880F-D840-AAA9-3A15815CC996}" type="slidenum">
              <a:rPr lang="en-US" smtClean="0"/>
              <a:t>‹#›</a:t>
            </a:fld>
            <a:endParaRPr lang="en-US" dirty="0"/>
          </a:p>
        </p:txBody>
      </p:sp>
      <p:pic>
        <p:nvPicPr>
          <p:cNvPr id="8" name="Picture 7" descr="Shape, circle&#10;&#10;Description automatically generated">
            <a:extLst>
              <a:ext uri="{FF2B5EF4-FFF2-40B4-BE49-F238E27FC236}">
                <a16:creationId xmlns:a16="http://schemas.microsoft.com/office/drawing/2014/main" id="{932BCA2C-5317-4187-A100-5EBF531E105C}"/>
              </a:ext>
            </a:extLst>
          </p:cNvPr>
          <p:cNvPicPr>
            <a:picLocks noChangeAspect="1"/>
          </p:cNvPicPr>
          <p:nvPr userDrawn="1"/>
        </p:nvPicPr>
        <p:blipFill rotWithShape="1">
          <a:blip r:embed="rId2">
            <a:alphaModFix/>
          </a:blip>
          <a:srcRect r="30186" b="9728"/>
          <a:stretch/>
        </p:blipFill>
        <p:spPr>
          <a:xfrm>
            <a:off x="6768197" y="1316481"/>
            <a:ext cx="4727117" cy="4998132"/>
          </a:xfrm>
          <a:prstGeom prst="rect">
            <a:avLst/>
          </a:prstGeom>
        </p:spPr>
      </p:pic>
      <p:sp>
        <p:nvSpPr>
          <p:cNvPr id="9" name="Freeform: Shape 8">
            <a:extLst>
              <a:ext uri="{FF2B5EF4-FFF2-40B4-BE49-F238E27FC236}">
                <a16:creationId xmlns:a16="http://schemas.microsoft.com/office/drawing/2014/main" id="{357CB1D5-C4EA-42EA-9AB4-DC9503F6F850}"/>
              </a:ext>
            </a:extLst>
          </p:cNvPr>
          <p:cNvSpPr/>
          <p:nvPr userDrawn="1"/>
        </p:nvSpPr>
        <p:spPr>
          <a:xfrm>
            <a:off x="7078692" y="1"/>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Tree>
    <p:extLst>
      <p:ext uri="{BB962C8B-B14F-4D97-AF65-F5344CB8AC3E}">
        <p14:creationId xmlns:p14="http://schemas.microsoft.com/office/powerpoint/2010/main" val="38567428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r>
              <a:rPr lang="en-US"/>
              <a:t>20XX</a:t>
            </a:r>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58FB4751-880F-D840-AAA9-3A15815CC996}" type="slidenum">
              <a:rPr lang="en-US" smtClean="0"/>
              <a:pPr/>
              <a:t>‹#›</a:t>
            </a:fld>
            <a:endParaRPr lang="en-US" dirty="0"/>
          </a:p>
        </p:txBody>
      </p:sp>
      <p:cxnSp>
        <p:nvCxnSpPr>
          <p:cNvPr id="7" name="Straight Connector 6">
            <a:extLst>
              <a:ext uri="{FF2B5EF4-FFF2-40B4-BE49-F238E27FC236}">
                <a16:creationId xmlns:a16="http://schemas.microsoft.com/office/drawing/2014/main" id="{1FB0D637-B2F3-4527-93D9-0B31DC6FEC20}"/>
              </a:ext>
            </a:extLst>
          </p:cNvPr>
          <p:cNvCxnSpPr>
            <a:cxnSpLocks/>
          </p:cNvCxnSpPr>
          <p:nvPr userDrawn="1"/>
        </p:nvCxnSpPr>
        <p:spPr>
          <a:xfrm>
            <a:off x="0" y="6324600"/>
            <a:ext cx="12192000"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5009298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4" r:id="rId15"/>
    <p:sldLayoutId id="2147483685" r:id="rId16"/>
    <p:sldLayoutId id="2147483657" r:id="rId17"/>
    <p:sldLayoutId id="2147483660" r:id="rId18"/>
    <p:sldLayoutId id="2147483663" r:id="rId19"/>
    <p:sldLayoutId id="2147483653" r:id="rId20"/>
    <p:sldLayoutId id="2147483652" r:id="rId21"/>
    <p:sldLayoutId id="2147483655" r:id="rId22"/>
  </p:sldLayoutIdLst>
  <p:hf hdr="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3.sv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hyperlink" Target="http://www.pen-cycle.co.uk/" TargetMode="External"/><Relationship Id="rId4" Type="http://schemas.openxmlformats.org/officeDocument/2006/relationships/hyperlink" Target="https://www.pen-cycle.co.uk/"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www.prescqipp.info/" TargetMode="External"/><Relationship Id="rId2" Type="http://schemas.openxmlformats.org/officeDocument/2006/relationships/hyperlink" Target="https://www.pharmacydeclares.co.uk/" TargetMode="External"/><Relationship Id="rId1" Type="http://schemas.openxmlformats.org/officeDocument/2006/relationships/slideLayout" Target="../slideLayouts/slideLayout16.xml"/><Relationship Id="rId6" Type="http://schemas.openxmlformats.org/officeDocument/2006/relationships/hyperlink" Target="https://sustainablehealthcare.org.uk/" TargetMode="External"/><Relationship Id="rId5" Type="http://schemas.openxmlformats.org/officeDocument/2006/relationships/hyperlink" Target="https://carbonliteracy.com/" TargetMode="External"/><Relationship Id="rId4" Type="http://schemas.openxmlformats.org/officeDocument/2006/relationships/hyperlink" Target="http://www.seesustainability.co.uk/"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mailto:caroline.dalton1@nhs.net/" TargetMode="External"/><Relationship Id="rId1" Type="http://schemas.openxmlformats.org/officeDocument/2006/relationships/slideLayout" Target="../slideLayouts/slideLayout1.xml"/><Relationship Id="rId4" Type="http://schemas.openxmlformats.org/officeDocument/2006/relationships/image" Target="../media/image38.sv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hade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C7E1896-2992-48D4-85AC-95AB8AB14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465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B8BB83-CA62-C813-5584-9F9C32557A2B}"/>
              </a:ext>
            </a:extLst>
          </p:cNvPr>
          <p:cNvSpPr>
            <a:spLocks noGrp="1"/>
          </p:cNvSpPr>
          <p:nvPr>
            <p:ph type="ctrTitle"/>
          </p:nvPr>
        </p:nvSpPr>
        <p:spPr>
          <a:xfrm>
            <a:off x="603504" y="770466"/>
            <a:ext cx="6609413" cy="5325533"/>
          </a:xfrm>
        </p:spPr>
        <p:txBody>
          <a:bodyPr anchor="ctr">
            <a:normAutofit/>
          </a:bodyPr>
          <a:lstStyle/>
          <a:p>
            <a:r>
              <a:rPr lang="en-US" sz="9600"/>
              <a:t>Medicines &amp; Sustainability</a:t>
            </a:r>
          </a:p>
        </p:txBody>
      </p:sp>
      <p:sp useBgFill="1">
        <p:nvSpPr>
          <p:cNvPr id="10" name="Rectangle 9">
            <a:extLst>
              <a:ext uri="{FF2B5EF4-FFF2-40B4-BE49-F238E27FC236}">
                <a16:creationId xmlns:a16="http://schemas.microsoft.com/office/drawing/2014/main" id="{2808B93E-0C39-407B-943D-71F2BAFB4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4" y="0"/>
            <a:ext cx="46573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CA0D2251-7AFE-1B36-778C-D116EDBB7FDE}"/>
              </a:ext>
            </a:extLst>
          </p:cNvPr>
          <p:cNvSpPr>
            <a:spLocks noGrp="1"/>
          </p:cNvSpPr>
          <p:nvPr>
            <p:ph type="subTitle" idx="1"/>
          </p:nvPr>
        </p:nvSpPr>
        <p:spPr>
          <a:xfrm>
            <a:off x="7767826" y="702734"/>
            <a:ext cx="4191000" cy="5452532"/>
          </a:xfrm>
        </p:spPr>
        <p:txBody>
          <a:bodyPr anchor="ctr">
            <a:normAutofit/>
          </a:bodyPr>
          <a:lstStyle/>
          <a:p>
            <a:r>
              <a:rPr lang="en-US" dirty="0">
                <a:solidFill>
                  <a:schemeClr val="accent1">
                    <a:lumMod val="75000"/>
                  </a:schemeClr>
                </a:solidFill>
              </a:rPr>
              <a:t>Caroline Dalton</a:t>
            </a:r>
          </a:p>
          <a:p>
            <a:r>
              <a:rPr lang="en-US" sz="2400" dirty="0">
                <a:solidFill>
                  <a:schemeClr val="accent1">
                    <a:lumMod val="75000"/>
                  </a:schemeClr>
                </a:solidFill>
              </a:rPr>
              <a:t>Lead Pharmacist Medicines Information, </a:t>
            </a:r>
          </a:p>
          <a:p>
            <a:r>
              <a:rPr lang="en-US" sz="2400" dirty="0">
                <a:solidFill>
                  <a:schemeClr val="accent1">
                    <a:lumMod val="75000"/>
                  </a:schemeClr>
                </a:solidFill>
              </a:rPr>
              <a:t>Great Ormond Street Hospital</a:t>
            </a:r>
          </a:p>
        </p:txBody>
      </p:sp>
    </p:spTree>
    <p:extLst>
      <p:ext uri="{BB962C8B-B14F-4D97-AF65-F5344CB8AC3E}">
        <p14:creationId xmlns:p14="http://schemas.microsoft.com/office/powerpoint/2010/main" val="41753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D333CBE-B699-4E3B-9F45-C045F7734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5" name="Title 4">
            <a:extLst>
              <a:ext uri="{FF2B5EF4-FFF2-40B4-BE49-F238E27FC236}">
                <a16:creationId xmlns:a16="http://schemas.microsoft.com/office/drawing/2014/main" id="{C51F08B4-697D-4921-8795-AAA439B0F24F}"/>
              </a:ext>
            </a:extLst>
          </p:cNvPr>
          <p:cNvSpPr>
            <a:spLocks noGrp="1"/>
          </p:cNvSpPr>
          <p:nvPr>
            <p:ph type="title"/>
          </p:nvPr>
        </p:nvSpPr>
        <p:spPr>
          <a:xfrm>
            <a:off x="246613" y="1642405"/>
            <a:ext cx="4879955" cy="3573190"/>
          </a:xfrm>
        </p:spPr>
        <p:txBody>
          <a:bodyPr vert="horz" lIns="91440" tIns="45720" rIns="91440" bIns="45720" rtlCol="0" anchor="b">
            <a:normAutofit/>
          </a:bodyPr>
          <a:lstStyle/>
          <a:p>
            <a:pPr>
              <a:lnSpc>
                <a:spcPct val="80000"/>
              </a:lnSpc>
            </a:pPr>
            <a:r>
              <a:rPr lang="en-US" sz="7200" kern="1200" spc="-120" baseline="0" dirty="0">
                <a:solidFill>
                  <a:srgbClr val="FFFFFF"/>
                </a:solidFill>
                <a:latin typeface="+mj-lt"/>
                <a:ea typeface="+mj-ea"/>
                <a:cs typeface="+mj-cs"/>
              </a:rPr>
              <a:t>Example: </a:t>
            </a:r>
            <a:br>
              <a:rPr lang="en-US" sz="7200" kern="1200" spc="-120" baseline="0" dirty="0">
                <a:solidFill>
                  <a:srgbClr val="FFFFFF"/>
                </a:solidFill>
                <a:latin typeface="+mj-lt"/>
                <a:ea typeface="+mj-ea"/>
                <a:cs typeface="+mj-cs"/>
              </a:rPr>
            </a:br>
            <a:r>
              <a:rPr lang="en-US" sz="7200" kern="1200" spc="-120" baseline="0" dirty="0">
                <a:solidFill>
                  <a:srgbClr val="FFFFFF"/>
                </a:solidFill>
                <a:latin typeface="+mj-lt"/>
                <a:ea typeface="+mj-ea"/>
                <a:cs typeface="+mj-cs"/>
              </a:rPr>
              <a:t>dry powder inhaler</a:t>
            </a:r>
          </a:p>
        </p:txBody>
      </p:sp>
      <p:sp>
        <p:nvSpPr>
          <p:cNvPr id="14" name="Rectangle 13">
            <a:extLst>
              <a:ext uri="{FF2B5EF4-FFF2-40B4-BE49-F238E27FC236}">
                <a16:creationId xmlns:a16="http://schemas.microsoft.com/office/drawing/2014/main" id="{FCA118C4-32A6-466D-8453-BA738103A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2536" y="0"/>
            <a:ext cx="673946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a:extLst>
              <a:ext uri="{FF2B5EF4-FFF2-40B4-BE49-F238E27FC236}">
                <a16:creationId xmlns:a16="http://schemas.microsoft.com/office/drawing/2014/main" id="{8AE8FC08-CC90-4B61-8E1D-CED667D07E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00" t="-997" r="-1089" b="997"/>
          <a:stretch/>
        </p:blipFill>
        <p:spPr bwMode="auto">
          <a:xfrm>
            <a:off x="5530733" y="1002612"/>
            <a:ext cx="6987235" cy="485277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a:extLst>
              <a:ext uri="{FF2B5EF4-FFF2-40B4-BE49-F238E27FC236}">
                <a16:creationId xmlns:a16="http://schemas.microsoft.com/office/drawing/2014/main" id="{C9511330-92C1-480E-927F-9BA48A142A23}"/>
              </a:ext>
            </a:extLst>
          </p:cNvPr>
          <p:cNvSpPr>
            <a:spLocks noGrp="1"/>
          </p:cNvSpPr>
          <p:nvPr>
            <p:ph type="sldNum" sz="quarter" idx="12"/>
          </p:nvPr>
        </p:nvSpPr>
        <p:spPr>
          <a:xfrm>
            <a:off x="8763926" y="5876412"/>
            <a:ext cx="2926080" cy="1397039"/>
          </a:xfrm>
        </p:spPr>
        <p:txBody>
          <a:bodyPr vert="horz" lIns="91440" tIns="45720" rIns="91440" bIns="45720" rtlCol="0" anchor="b">
            <a:normAutofit/>
          </a:bodyPr>
          <a:lstStyle/>
          <a:p>
            <a:pPr defTabSz="914400">
              <a:lnSpc>
                <a:spcPct val="90000"/>
              </a:lnSpc>
              <a:spcAft>
                <a:spcPts val="600"/>
              </a:spcAft>
            </a:pPr>
            <a:fld id="{58FB4751-880F-D840-AAA9-3A15815CC996}" type="slidenum">
              <a:rPr lang="en-US" sz="9500"/>
              <a:pPr defTabSz="914400">
                <a:lnSpc>
                  <a:spcPct val="90000"/>
                </a:lnSpc>
                <a:spcAft>
                  <a:spcPts val="600"/>
                </a:spcAft>
              </a:pPr>
              <a:t>10</a:t>
            </a:fld>
            <a:endParaRPr lang="en-US" sz="9500" dirty="0"/>
          </a:p>
        </p:txBody>
      </p:sp>
    </p:spTree>
    <p:extLst>
      <p:ext uri="{BB962C8B-B14F-4D97-AF65-F5344CB8AC3E}">
        <p14:creationId xmlns:p14="http://schemas.microsoft.com/office/powerpoint/2010/main" val="1024170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D976C13-68E6-4E25-B13E-FC3A2D3F66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9" name="Rectangle 8">
            <a:extLst>
              <a:ext uri="{FF2B5EF4-FFF2-40B4-BE49-F238E27FC236}">
                <a16:creationId xmlns:a16="http://schemas.microsoft.com/office/drawing/2014/main" id="{1E24A02E-5FD2-428E-A1E4-FDF96B0B6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808B93E-0C39-407B-943D-71F2BAFB4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40C9E6-5BBE-4A60-B9B4-87868DB923DA}"/>
              </a:ext>
            </a:extLst>
          </p:cNvPr>
          <p:cNvSpPr>
            <a:spLocks noGrp="1"/>
          </p:cNvSpPr>
          <p:nvPr>
            <p:ph type="title"/>
          </p:nvPr>
        </p:nvSpPr>
        <p:spPr>
          <a:xfrm>
            <a:off x="603503" y="770466"/>
            <a:ext cx="9292209" cy="4123267"/>
          </a:xfrm>
        </p:spPr>
        <p:txBody>
          <a:bodyPr vert="horz" lIns="91440" tIns="45720" rIns="91440" bIns="45720" rtlCol="0" anchor="b">
            <a:normAutofit/>
          </a:bodyPr>
          <a:lstStyle/>
          <a:p>
            <a:r>
              <a:rPr lang="en-US" sz="9600">
                <a:solidFill>
                  <a:schemeClr val="accent1">
                    <a:lumMod val="75000"/>
                  </a:schemeClr>
                </a:solidFill>
              </a:rPr>
              <a:t>How to calculate carbon footprint</a:t>
            </a:r>
          </a:p>
        </p:txBody>
      </p:sp>
      <p:sp>
        <p:nvSpPr>
          <p:cNvPr id="13" name="Rectangle 12">
            <a:extLst>
              <a:ext uri="{FF2B5EF4-FFF2-40B4-BE49-F238E27FC236}">
                <a16:creationId xmlns:a16="http://schemas.microsoft.com/office/drawing/2014/main" id="{7C7E1896-2992-48D4-85AC-95AB8AB14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15466"/>
            <a:ext cx="12192000" cy="16425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8082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492CE37-AAFA-4199-B19B-565AB0DCBEE2}"/>
              </a:ext>
            </a:extLst>
          </p:cNvPr>
          <p:cNvSpPr>
            <a:spLocks noGrp="1"/>
          </p:cNvSpPr>
          <p:nvPr>
            <p:ph type="title"/>
          </p:nvPr>
        </p:nvSpPr>
        <p:spPr>
          <a:xfrm>
            <a:off x="657224" y="936711"/>
            <a:ext cx="2988265" cy="4984578"/>
          </a:xfrm>
        </p:spPr>
        <p:txBody>
          <a:bodyPr vert="horz" lIns="91440" tIns="45720" rIns="91440" bIns="45720" rtlCol="0" anchor="ctr">
            <a:normAutofit/>
          </a:bodyPr>
          <a:lstStyle/>
          <a:p>
            <a:r>
              <a:rPr lang="en-US" sz="4400">
                <a:solidFill>
                  <a:srgbClr val="FFFFFF"/>
                </a:solidFill>
              </a:rPr>
              <a:t>Calculating carbon footprint</a:t>
            </a:r>
          </a:p>
        </p:txBody>
      </p:sp>
      <p:sp>
        <p:nvSpPr>
          <p:cNvPr id="5" name="Content Placeholder 4">
            <a:extLst>
              <a:ext uri="{FF2B5EF4-FFF2-40B4-BE49-F238E27FC236}">
                <a16:creationId xmlns:a16="http://schemas.microsoft.com/office/drawing/2014/main" id="{DD18EAE2-0B53-440C-9085-6A6DDAF6D175}"/>
              </a:ext>
            </a:extLst>
          </p:cNvPr>
          <p:cNvSpPr>
            <a:spLocks noGrp="1"/>
          </p:cNvSpPr>
          <p:nvPr>
            <p:ph idx="1"/>
          </p:nvPr>
        </p:nvSpPr>
        <p:spPr>
          <a:xfrm>
            <a:off x="4614389" y="936711"/>
            <a:ext cx="6815992" cy="4984578"/>
          </a:xfrm>
        </p:spPr>
        <p:txBody>
          <a:bodyPr vert="horz" lIns="91440" tIns="45720" rIns="91440" bIns="45720" rtlCol="0" anchor="ctr">
            <a:normAutofit/>
          </a:bodyPr>
          <a:lstStyle/>
          <a:p>
            <a:r>
              <a:rPr lang="en-US" dirty="0"/>
              <a:t>No ‘validated’ way… yet</a:t>
            </a:r>
          </a:p>
          <a:p>
            <a:r>
              <a:rPr lang="en-US" dirty="0"/>
              <a:t>2 methods commonly used:</a:t>
            </a:r>
          </a:p>
          <a:p>
            <a:r>
              <a:rPr lang="en-US" dirty="0"/>
              <a:t>“Top down” vs “Bottom up” approach</a:t>
            </a:r>
          </a:p>
          <a:p>
            <a:pPr marL="0" indent="0"/>
            <a:endParaRPr lang="en-US" dirty="0"/>
          </a:p>
          <a:p>
            <a:endParaRPr lang="en-US" dirty="0"/>
          </a:p>
        </p:txBody>
      </p:sp>
    </p:spTree>
    <p:extLst>
      <p:ext uri="{BB962C8B-B14F-4D97-AF65-F5344CB8AC3E}">
        <p14:creationId xmlns:p14="http://schemas.microsoft.com/office/powerpoint/2010/main" val="1258222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C70733-AF11-4CF5-B656-D298793DC671}"/>
              </a:ext>
            </a:extLst>
          </p:cNvPr>
          <p:cNvSpPr>
            <a:spLocks noGrp="1"/>
          </p:cNvSpPr>
          <p:nvPr>
            <p:ph type="sldNum" sz="quarter" idx="12"/>
          </p:nvPr>
        </p:nvSpPr>
        <p:spPr/>
        <p:txBody>
          <a:bodyPr/>
          <a:lstStyle/>
          <a:p>
            <a:fld id="{58FB4751-880F-D840-AAA9-3A15815CC996}" type="slidenum">
              <a:rPr lang="en-US" smtClean="0"/>
              <a:t>13</a:t>
            </a:fld>
            <a:endParaRPr lang="en-US" dirty="0"/>
          </a:p>
        </p:txBody>
      </p:sp>
      <p:sp>
        <p:nvSpPr>
          <p:cNvPr id="5" name="Title 4">
            <a:extLst>
              <a:ext uri="{FF2B5EF4-FFF2-40B4-BE49-F238E27FC236}">
                <a16:creationId xmlns:a16="http://schemas.microsoft.com/office/drawing/2014/main" id="{452DEAAF-C458-44A3-808B-FB004281BD09}"/>
              </a:ext>
            </a:extLst>
          </p:cNvPr>
          <p:cNvSpPr>
            <a:spLocks noGrp="1"/>
          </p:cNvSpPr>
          <p:nvPr>
            <p:ph type="title"/>
          </p:nvPr>
        </p:nvSpPr>
        <p:spPr/>
        <p:txBody>
          <a:bodyPr>
            <a:normAutofit fontScale="90000"/>
          </a:bodyPr>
          <a:lstStyle/>
          <a:p>
            <a:r>
              <a:rPr lang="en-GB" dirty="0"/>
              <a:t>Top down</a:t>
            </a:r>
          </a:p>
        </p:txBody>
      </p:sp>
      <p:sp>
        <p:nvSpPr>
          <p:cNvPr id="6" name="Content Placeholder 5">
            <a:extLst>
              <a:ext uri="{FF2B5EF4-FFF2-40B4-BE49-F238E27FC236}">
                <a16:creationId xmlns:a16="http://schemas.microsoft.com/office/drawing/2014/main" id="{B3EF8878-7BC8-4F65-AAB0-2AE403D24B16}"/>
              </a:ext>
            </a:extLst>
          </p:cNvPr>
          <p:cNvSpPr>
            <a:spLocks noGrp="1"/>
          </p:cNvSpPr>
          <p:nvPr>
            <p:ph idx="1"/>
          </p:nvPr>
        </p:nvSpPr>
        <p:spPr/>
        <p:txBody>
          <a:bodyPr/>
          <a:lstStyle/>
          <a:p>
            <a:r>
              <a:rPr lang="en-GB" dirty="0"/>
              <a:t>Economic model- financial spend is converted into CO</a:t>
            </a:r>
            <a:r>
              <a:rPr lang="en-GB" baseline="-25000" dirty="0"/>
              <a:t>2</a:t>
            </a:r>
            <a:r>
              <a:rPr lang="en-GB" dirty="0"/>
              <a:t>e</a:t>
            </a:r>
          </a:p>
          <a:p>
            <a:endParaRPr lang="en-GB" dirty="0"/>
          </a:p>
          <a:p>
            <a:r>
              <a:rPr lang="en-GB" dirty="0"/>
              <a:t>Quick &amp; dirty approach- gives a good overview, but lacks clarity &amp; only once factor taken into account</a:t>
            </a:r>
          </a:p>
          <a:p>
            <a:endParaRPr lang="en-GB" dirty="0"/>
          </a:p>
          <a:p>
            <a:r>
              <a:rPr lang="en-GB" b="1" dirty="0"/>
              <a:t>0.155 x £ cost of drug = CO</a:t>
            </a:r>
            <a:r>
              <a:rPr lang="en-GB" b="1" baseline="-25000" dirty="0"/>
              <a:t>2</a:t>
            </a:r>
            <a:r>
              <a:rPr lang="en-GB" b="1" dirty="0"/>
              <a:t>e</a:t>
            </a:r>
          </a:p>
          <a:p>
            <a:endParaRPr lang="en-GB" dirty="0"/>
          </a:p>
        </p:txBody>
      </p:sp>
    </p:spTree>
    <p:extLst>
      <p:ext uri="{BB962C8B-B14F-4D97-AF65-F5344CB8AC3E}">
        <p14:creationId xmlns:p14="http://schemas.microsoft.com/office/powerpoint/2010/main" val="2269205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7170532-27B3-47FB-8D5F-E25D1C00520E}"/>
              </a:ext>
            </a:extLst>
          </p:cNvPr>
          <p:cNvSpPr>
            <a:spLocks noGrp="1"/>
          </p:cNvSpPr>
          <p:nvPr>
            <p:ph type="sldNum" sz="quarter" idx="12"/>
          </p:nvPr>
        </p:nvSpPr>
        <p:spPr/>
        <p:txBody>
          <a:bodyPr/>
          <a:lstStyle/>
          <a:p>
            <a:fld id="{58FB4751-880F-D840-AAA9-3A15815CC996}" type="slidenum">
              <a:rPr lang="en-US" smtClean="0"/>
              <a:t>14</a:t>
            </a:fld>
            <a:endParaRPr lang="en-US" dirty="0"/>
          </a:p>
        </p:txBody>
      </p:sp>
      <p:sp>
        <p:nvSpPr>
          <p:cNvPr id="5" name="Title 4">
            <a:extLst>
              <a:ext uri="{FF2B5EF4-FFF2-40B4-BE49-F238E27FC236}">
                <a16:creationId xmlns:a16="http://schemas.microsoft.com/office/drawing/2014/main" id="{EA4CEC11-A4FD-4484-9285-F53437ED9C23}"/>
              </a:ext>
            </a:extLst>
          </p:cNvPr>
          <p:cNvSpPr>
            <a:spLocks noGrp="1"/>
          </p:cNvSpPr>
          <p:nvPr>
            <p:ph type="title"/>
          </p:nvPr>
        </p:nvSpPr>
        <p:spPr/>
        <p:txBody>
          <a:bodyPr>
            <a:normAutofit fontScale="90000"/>
          </a:bodyPr>
          <a:lstStyle/>
          <a:p>
            <a:r>
              <a:rPr lang="en-GB" dirty="0"/>
              <a:t>Bottom Up</a:t>
            </a:r>
          </a:p>
        </p:txBody>
      </p:sp>
      <p:sp>
        <p:nvSpPr>
          <p:cNvPr id="6" name="Content Placeholder 5">
            <a:extLst>
              <a:ext uri="{FF2B5EF4-FFF2-40B4-BE49-F238E27FC236}">
                <a16:creationId xmlns:a16="http://schemas.microsoft.com/office/drawing/2014/main" id="{EAC9711E-4E4D-48E4-AF04-9B45E86A363E}"/>
              </a:ext>
            </a:extLst>
          </p:cNvPr>
          <p:cNvSpPr>
            <a:spLocks noGrp="1"/>
          </p:cNvSpPr>
          <p:nvPr>
            <p:ph idx="1"/>
          </p:nvPr>
        </p:nvSpPr>
        <p:spPr/>
        <p:txBody>
          <a:bodyPr/>
          <a:lstStyle/>
          <a:p>
            <a:r>
              <a:rPr lang="en-GB" dirty="0"/>
              <a:t>Engineering model- looks at each individual component part to produce an item/run a service</a:t>
            </a:r>
          </a:p>
          <a:p>
            <a:r>
              <a:rPr lang="en-GB" dirty="0"/>
              <a:t>Identifies all the physical items/materials/resources required</a:t>
            </a:r>
          </a:p>
          <a:p>
            <a:r>
              <a:rPr lang="en-GB" dirty="0" err="1"/>
              <a:t>V.specific</a:t>
            </a:r>
            <a:r>
              <a:rPr lang="en-GB" dirty="0"/>
              <a:t>- but time consuming!</a:t>
            </a:r>
          </a:p>
          <a:p>
            <a:r>
              <a:rPr lang="en-GB" dirty="0"/>
              <a:t>If processes are missed- carbon footprint inaccurate &amp; may underestimate impact</a:t>
            </a:r>
          </a:p>
          <a:p>
            <a:endParaRPr lang="en-GB" dirty="0"/>
          </a:p>
          <a:p>
            <a:endParaRPr lang="en-GB" dirty="0"/>
          </a:p>
        </p:txBody>
      </p:sp>
    </p:spTree>
    <p:extLst>
      <p:ext uri="{BB962C8B-B14F-4D97-AF65-F5344CB8AC3E}">
        <p14:creationId xmlns:p14="http://schemas.microsoft.com/office/powerpoint/2010/main" val="72260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C22EC3-7088-426C-AFB0-FB82D85FC73B}"/>
              </a:ext>
            </a:extLst>
          </p:cNvPr>
          <p:cNvSpPr>
            <a:spLocks noGrp="1"/>
          </p:cNvSpPr>
          <p:nvPr>
            <p:ph type="sldNum" sz="quarter" idx="12"/>
          </p:nvPr>
        </p:nvSpPr>
        <p:spPr/>
        <p:txBody>
          <a:bodyPr/>
          <a:lstStyle/>
          <a:p>
            <a:fld id="{58FB4751-880F-D840-AAA9-3A15815CC996}" type="slidenum">
              <a:rPr lang="en-US" smtClean="0"/>
              <a:t>15</a:t>
            </a:fld>
            <a:endParaRPr lang="en-US" dirty="0"/>
          </a:p>
        </p:txBody>
      </p:sp>
      <p:sp>
        <p:nvSpPr>
          <p:cNvPr id="5" name="Title 4">
            <a:extLst>
              <a:ext uri="{FF2B5EF4-FFF2-40B4-BE49-F238E27FC236}">
                <a16:creationId xmlns:a16="http://schemas.microsoft.com/office/drawing/2014/main" id="{0AF39FEC-3D19-46BB-BF98-6CC6399EC813}"/>
              </a:ext>
            </a:extLst>
          </p:cNvPr>
          <p:cNvSpPr>
            <a:spLocks noGrp="1"/>
          </p:cNvSpPr>
          <p:nvPr>
            <p:ph type="title"/>
          </p:nvPr>
        </p:nvSpPr>
        <p:spPr/>
        <p:txBody>
          <a:bodyPr>
            <a:normAutofit fontScale="90000"/>
          </a:bodyPr>
          <a:lstStyle/>
          <a:p>
            <a:r>
              <a:rPr lang="en-GB" dirty="0"/>
              <a:t>Emissions factor database</a:t>
            </a:r>
          </a:p>
        </p:txBody>
      </p:sp>
      <p:sp>
        <p:nvSpPr>
          <p:cNvPr id="6" name="Content Placeholder 5">
            <a:extLst>
              <a:ext uri="{FF2B5EF4-FFF2-40B4-BE49-F238E27FC236}">
                <a16:creationId xmlns:a16="http://schemas.microsoft.com/office/drawing/2014/main" id="{90F2965F-E941-4F89-8616-4BEC5A44FA15}"/>
              </a:ext>
            </a:extLst>
          </p:cNvPr>
          <p:cNvSpPr>
            <a:spLocks noGrp="1"/>
          </p:cNvSpPr>
          <p:nvPr>
            <p:ph idx="1"/>
          </p:nvPr>
        </p:nvSpPr>
        <p:spPr/>
        <p:txBody>
          <a:bodyPr/>
          <a:lstStyle/>
          <a:p>
            <a:r>
              <a:rPr lang="en-GB" dirty="0"/>
              <a:t>BEIS database- UK Gov Greenhouse gas conversion factors for company reporting</a:t>
            </a:r>
          </a:p>
          <a:p>
            <a:r>
              <a:rPr lang="en-GB" dirty="0"/>
              <a:t>Useful for ballparking energy use &amp; transport, water supply, waste disposal</a:t>
            </a:r>
          </a:p>
        </p:txBody>
      </p:sp>
      <p:pic>
        <p:nvPicPr>
          <p:cNvPr id="7" name="Picture 2">
            <a:extLst>
              <a:ext uri="{FF2B5EF4-FFF2-40B4-BE49-F238E27FC236}">
                <a16:creationId xmlns:a16="http://schemas.microsoft.com/office/drawing/2014/main" id="{C84756C9-D02C-4041-B80E-EDF3B00A43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6" t="-46079" r="28538" b="35845"/>
          <a:stretch/>
        </p:blipFill>
        <p:spPr bwMode="auto">
          <a:xfrm>
            <a:off x="1524000" y="935526"/>
            <a:ext cx="9143999" cy="5218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2345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31B5F1C-3BE5-4133-8A6E-F81E2E48A112}"/>
              </a:ext>
            </a:extLst>
          </p:cNvPr>
          <p:cNvSpPr>
            <a:spLocks noGrp="1"/>
          </p:cNvSpPr>
          <p:nvPr>
            <p:ph type="sldNum" sz="quarter" idx="12"/>
          </p:nvPr>
        </p:nvSpPr>
        <p:spPr/>
        <p:txBody>
          <a:bodyPr/>
          <a:lstStyle/>
          <a:p>
            <a:fld id="{58FB4751-880F-D840-AAA9-3A15815CC996}" type="slidenum">
              <a:rPr lang="en-US" smtClean="0"/>
              <a:t>16</a:t>
            </a:fld>
            <a:endParaRPr lang="en-US" dirty="0"/>
          </a:p>
        </p:txBody>
      </p:sp>
      <p:sp>
        <p:nvSpPr>
          <p:cNvPr id="5" name="Title 4">
            <a:extLst>
              <a:ext uri="{FF2B5EF4-FFF2-40B4-BE49-F238E27FC236}">
                <a16:creationId xmlns:a16="http://schemas.microsoft.com/office/drawing/2014/main" id="{B20D8321-E924-4CC6-871F-1B5C0D45FD6B}"/>
              </a:ext>
            </a:extLst>
          </p:cNvPr>
          <p:cNvSpPr>
            <a:spLocks noGrp="1"/>
          </p:cNvSpPr>
          <p:nvPr>
            <p:ph type="title"/>
          </p:nvPr>
        </p:nvSpPr>
        <p:spPr/>
        <p:txBody>
          <a:bodyPr>
            <a:normAutofit fontScale="90000"/>
          </a:bodyPr>
          <a:lstStyle/>
          <a:p>
            <a:r>
              <a:rPr lang="en-GB" dirty="0"/>
              <a:t>Emissions factor database</a:t>
            </a:r>
          </a:p>
        </p:txBody>
      </p:sp>
      <p:sp>
        <p:nvSpPr>
          <p:cNvPr id="6" name="Content Placeholder 5">
            <a:extLst>
              <a:ext uri="{FF2B5EF4-FFF2-40B4-BE49-F238E27FC236}">
                <a16:creationId xmlns:a16="http://schemas.microsoft.com/office/drawing/2014/main" id="{C5E4F493-CEF5-48AE-BD5A-3B933BB9D05F}"/>
              </a:ext>
            </a:extLst>
          </p:cNvPr>
          <p:cNvSpPr>
            <a:spLocks noGrp="1"/>
          </p:cNvSpPr>
          <p:nvPr>
            <p:ph idx="1"/>
          </p:nvPr>
        </p:nvSpPr>
        <p:spPr/>
        <p:txBody>
          <a:bodyPr/>
          <a:lstStyle/>
          <a:p>
            <a:r>
              <a:rPr lang="en-GB" dirty="0"/>
              <a:t>ICE database – ‘embodied carbon’</a:t>
            </a:r>
          </a:p>
          <a:p>
            <a:r>
              <a:rPr lang="en-GB" dirty="0"/>
              <a:t>Carbon involved in raw material extraction, manufacturing &amp; transportation at the factory producing the drug</a:t>
            </a:r>
          </a:p>
          <a:p>
            <a:endParaRPr lang="en-GB" dirty="0"/>
          </a:p>
          <a:p>
            <a:r>
              <a:rPr lang="en-GB" dirty="0"/>
              <a:t>NB </a:t>
            </a:r>
            <a:r>
              <a:rPr lang="en-GB" b="1" dirty="0"/>
              <a:t>excludes</a:t>
            </a:r>
            <a:r>
              <a:rPr lang="en-GB" dirty="0"/>
              <a:t> distribution to manufacturing plant, energy involved in manufacturing into final product, transportation to end user/distribution centre, use &amp; disposal</a:t>
            </a:r>
          </a:p>
        </p:txBody>
      </p:sp>
      <p:pic>
        <p:nvPicPr>
          <p:cNvPr id="7" name="Picture 6" descr="https://www.sustainablehealthcarelearning.com/Pages/images/ICE_database.png">
            <a:extLst>
              <a:ext uri="{FF2B5EF4-FFF2-40B4-BE49-F238E27FC236}">
                <a16:creationId xmlns:a16="http://schemas.microsoft.com/office/drawing/2014/main" id="{3D0E8295-0A90-4F39-8290-5E27D06F271B}"/>
              </a:ext>
            </a:extLst>
          </p:cNvPr>
          <p:cNvPicPr/>
          <p:nvPr/>
        </p:nvPicPr>
        <p:blipFill rotWithShape="1">
          <a:blip r:embed="rId3" cstate="print">
            <a:extLst>
              <a:ext uri="{28A0092B-C50C-407E-A947-70E740481C1C}">
                <a14:useLocalDpi xmlns:a14="http://schemas.microsoft.com/office/drawing/2010/main" val="0"/>
              </a:ext>
            </a:extLst>
          </a:blip>
          <a:srcRect l="8446" t="1694" r="10322" b="47239"/>
          <a:stretch/>
        </p:blipFill>
        <p:spPr bwMode="auto">
          <a:xfrm>
            <a:off x="7831394" y="4619871"/>
            <a:ext cx="4035973" cy="2021176"/>
          </a:xfrm>
          <a:prstGeom prst="rect">
            <a:avLst/>
          </a:prstGeom>
          <a:noFill/>
          <a:ln>
            <a:solidFill>
              <a:schemeClr val="tx1"/>
            </a:solidFill>
          </a:ln>
        </p:spPr>
      </p:pic>
    </p:spTree>
    <p:extLst>
      <p:ext uri="{BB962C8B-B14F-4D97-AF65-F5344CB8AC3E}">
        <p14:creationId xmlns:p14="http://schemas.microsoft.com/office/powerpoint/2010/main" val="1449597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cal user interface, text, application&#10;&#10;Description automatically generated">
            <a:extLst>
              <a:ext uri="{FF2B5EF4-FFF2-40B4-BE49-F238E27FC236}">
                <a16:creationId xmlns:a16="http://schemas.microsoft.com/office/drawing/2014/main" id="{E61A2D9C-5C84-43ED-99A1-B67E949A1C3A}"/>
              </a:ext>
            </a:extLst>
          </p:cNvPr>
          <p:cNvPicPr>
            <a:picLocks noGrp="1" noChangeAspect="1"/>
          </p:cNvPicPr>
          <p:nvPr>
            <p:ph idx="1"/>
          </p:nvPr>
        </p:nvPicPr>
        <p:blipFill>
          <a:blip r:embed="rId3"/>
          <a:stretch>
            <a:fillRect/>
          </a:stretch>
        </p:blipFill>
        <p:spPr>
          <a:xfrm>
            <a:off x="2287883" y="643467"/>
            <a:ext cx="7616233" cy="4284132"/>
          </a:xfrm>
          <a:prstGeom prst="rect">
            <a:avLst/>
          </a:prstGeom>
        </p:spPr>
      </p:pic>
      <p:sp>
        <p:nvSpPr>
          <p:cNvPr id="13" name="Rectangle 12">
            <a:extLst>
              <a:ext uri="{FF2B5EF4-FFF2-40B4-BE49-F238E27FC236}">
                <a16:creationId xmlns:a16="http://schemas.microsoft.com/office/drawing/2014/main" id="{D59FCA44-2536-4018-BE99-9CB7FBDE3A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1065"/>
            <a:ext cx="12192000" cy="12869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1F48277-3A12-4DB5-80B3-A414DA7089D9}"/>
              </a:ext>
            </a:extLst>
          </p:cNvPr>
          <p:cNvSpPr>
            <a:spLocks noGrp="1"/>
          </p:cNvSpPr>
          <p:nvPr>
            <p:ph type="sldNum" sz="quarter" idx="12"/>
          </p:nvPr>
        </p:nvSpPr>
        <p:spPr>
          <a:xfrm>
            <a:off x="8763926" y="5876412"/>
            <a:ext cx="2926080" cy="1397039"/>
          </a:xfrm>
        </p:spPr>
        <p:txBody>
          <a:bodyPr vert="horz" lIns="91440" tIns="45720" rIns="91440" bIns="45720" rtlCol="0" anchor="b">
            <a:normAutofit/>
          </a:bodyPr>
          <a:lstStyle/>
          <a:p>
            <a:pPr>
              <a:lnSpc>
                <a:spcPct val="90000"/>
              </a:lnSpc>
              <a:spcAft>
                <a:spcPts val="600"/>
              </a:spcAft>
            </a:pPr>
            <a:fld id="{58FB4751-880F-D840-AAA9-3A15815CC996}" type="slidenum">
              <a:rPr lang="en-US" sz="9500">
                <a:solidFill>
                  <a:srgbClr val="FFFFFF">
                    <a:alpha val="25000"/>
                  </a:srgbClr>
                </a:solidFill>
              </a:rPr>
              <a:pPr>
                <a:lnSpc>
                  <a:spcPct val="90000"/>
                </a:lnSpc>
                <a:spcAft>
                  <a:spcPts val="600"/>
                </a:spcAft>
              </a:pPr>
              <a:t>17</a:t>
            </a:fld>
            <a:endParaRPr lang="en-US" sz="9500">
              <a:solidFill>
                <a:srgbClr val="FFFFFF">
                  <a:alpha val="25000"/>
                </a:srgbClr>
              </a:solidFill>
            </a:endParaRPr>
          </a:p>
        </p:txBody>
      </p:sp>
    </p:spTree>
    <p:extLst>
      <p:ext uri="{BB962C8B-B14F-4D97-AF65-F5344CB8AC3E}">
        <p14:creationId xmlns:p14="http://schemas.microsoft.com/office/powerpoint/2010/main" val="428672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hade val="95000"/>
            <a:satMod val="170000"/>
          </a:schemeClr>
        </a:solidFill>
        <a:effectLst/>
      </p:bgPr>
    </p:bg>
    <p:spTree>
      <p:nvGrpSpPr>
        <p:cNvPr id="1" name=""/>
        <p:cNvGrpSpPr/>
        <p:nvPr/>
      </p:nvGrpSpPr>
      <p:grpSpPr>
        <a:xfrm>
          <a:off x="0" y="0"/>
          <a:ext cx="0" cy="0"/>
          <a:chOff x="0" y="0"/>
          <a:chExt cx="0" cy="0"/>
        </a:xfrm>
      </p:grpSpPr>
      <p:sp>
        <p:nvSpPr>
          <p:cNvPr id="13" name="Rectangle 6">
            <a:extLst>
              <a:ext uri="{FF2B5EF4-FFF2-40B4-BE49-F238E27FC236}">
                <a16:creationId xmlns:a16="http://schemas.microsoft.com/office/drawing/2014/main" id="{BD976C13-68E6-4E25-B13E-FC3A2D3F66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8">
            <a:extLst>
              <a:ext uri="{FF2B5EF4-FFF2-40B4-BE49-F238E27FC236}">
                <a16:creationId xmlns:a16="http://schemas.microsoft.com/office/drawing/2014/main" id="{7C7E1896-2992-48D4-85AC-95AB8AB14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465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4BEB79-38ED-4518-8F58-E465D4D25CD1}"/>
              </a:ext>
            </a:extLst>
          </p:cNvPr>
          <p:cNvSpPr>
            <a:spLocks noGrp="1"/>
          </p:cNvSpPr>
          <p:nvPr>
            <p:ph type="title"/>
          </p:nvPr>
        </p:nvSpPr>
        <p:spPr>
          <a:xfrm>
            <a:off x="603504" y="770466"/>
            <a:ext cx="6609413" cy="5325533"/>
          </a:xfrm>
        </p:spPr>
        <p:txBody>
          <a:bodyPr vert="horz" lIns="91440" tIns="45720" rIns="91440" bIns="45720" rtlCol="0" anchor="ctr">
            <a:normAutofit/>
          </a:bodyPr>
          <a:lstStyle/>
          <a:p>
            <a:r>
              <a:rPr lang="en-US" sz="9600">
                <a:solidFill>
                  <a:srgbClr val="FFFFFF"/>
                </a:solidFill>
              </a:rPr>
              <a:t>Non-carbon impacts of medicines</a:t>
            </a:r>
          </a:p>
        </p:txBody>
      </p:sp>
      <p:sp useBgFill="1">
        <p:nvSpPr>
          <p:cNvPr id="15" name="Rectangle 10">
            <a:extLst>
              <a:ext uri="{FF2B5EF4-FFF2-40B4-BE49-F238E27FC236}">
                <a16:creationId xmlns:a16="http://schemas.microsoft.com/office/drawing/2014/main" id="{2808B93E-0C39-407B-943D-71F2BAFB4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4" y="0"/>
            <a:ext cx="46573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9247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9283C7E-33B9-43BC-9908-72CFB367C66E}"/>
              </a:ext>
            </a:extLst>
          </p:cNvPr>
          <p:cNvSpPr>
            <a:spLocks noGrp="1"/>
          </p:cNvSpPr>
          <p:nvPr>
            <p:ph type="body" sz="quarter" idx="15"/>
          </p:nvPr>
        </p:nvSpPr>
        <p:spPr>
          <a:solidFill>
            <a:schemeClr val="accent1">
              <a:lumMod val="60000"/>
              <a:lumOff val="40000"/>
            </a:schemeClr>
          </a:solidFill>
        </p:spPr>
        <p:txBody>
          <a:bodyPr/>
          <a:lstStyle/>
          <a:p>
            <a:r>
              <a:rPr lang="en-GB" dirty="0"/>
              <a:t>Inappropriate disposal of rubbish- dumping along riverbanks</a:t>
            </a:r>
          </a:p>
        </p:txBody>
      </p:sp>
      <p:sp>
        <p:nvSpPr>
          <p:cNvPr id="9" name="Text Placeholder 8">
            <a:extLst>
              <a:ext uri="{FF2B5EF4-FFF2-40B4-BE49-F238E27FC236}">
                <a16:creationId xmlns:a16="http://schemas.microsoft.com/office/drawing/2014/main" id="{A445FA6F-59C1-4E60-B845-414F257D3774}"/>
              </a:ext>
            </a:extLst>
          </p:cNvPr>
          <p:cNvSpPr>
            <a:spLocks noGrp="1"/>
          </p:cNvSpPr>
          <p:nvPr>
            <p:ph type="body" sz="quarter" idx="13"/>
          </p:nvPr>
        </p:nvSpPr>
        <p:spPr>
          <a:solidFill>
            <a:schemeClr val="accent1">
              <a:lumMod val="60000"/>
              <a:lumOff val="40000"/>
            </a:schemeClr>
          </a:solidFill>
        </p:spPr>
        <p:txBody>
          <a:bodyPr/>
          <a:lstStyle/>
          <a:p>
            <a:r>
              <a:rPr lang="en-GB" dirty="0"/>
              <a:t>Metabolism of drugs –</a:t>
            </a:r>
            <a:r>
              <a:rPr lang="en-GB" dirty="0" err="1"/>
              <a:t>unmetabolised</a:t>
            </a:r>
            <a:r>
              <a:rPr lang="en-GB" dirty="0"/>
              <a:t> fraction reaches sewage</a:t>
            </a:r>
          </a:p>
        </p:txBody>
      </p:sp>
      <p:sp>
        <p:nvSpPr>
          <p:cNvPr id="10" name="Text Placeholder 9">
            <a:extLst>
              <a:ext uri="{FF2B5EF4-FFF2-40B4-BE49-F238E27FC236}">
                <a16:creationId xmlns:a16="http://schemas.microsoft.com/office/drawing/2014/main" id="{B00D84A4-52CF-49CE-AB88-0CDCD6517215}"/>
              </a:ext>
            </a:extLst>
          </p:cNvPr>
          <p:cNvSpPr>
            <a:spLocks noGrp="1"/>
          </p:cNvSpPr>
          <p:nvPr>
            <p:ph type="body" sz="quarter" idx="14"/>
          </p:nvPr>
        </p:nvSpPr>
        <p:spPr>
          <a:solidFill>
            <a:schemeClr val="accent1">
              <a:lumMod val="60000"/>
              <a:lumOff val="40000"/>
            </a:schemeClr>
          </a:solidFill>
        </p:spPr>
        <p:txBody>
          <a:bodyPr/>
          <a:lstStyle/>
          <a:p>
            <a:r>
              <a:rPr lang="en-GB" dirty="0"/>
              <a:t>Poor Waste water infrastructure/ run off from manufacture &amp; landfill</a:t>
            </a:r>
          </a:p>
        </p:txBody>
      </p:sp>
      <p:sp>
        <p:nvSpPr>
          <p:cNvPr id="12" name="Text Placeholder 11">
            <a:extLst>
              <a:ext uri="{FF2B5EF4-FFF2-40B4-BE49-F238E27FC236}">
                <a16:creationId xmlns:a16="http://schemas.microsoft.com/office/drawing/2014/main" id="{0F95F967-A86F-41DB-B922-D6BE738B64F1}"/>
              </a:ext>
            </a:extLst>
          </p:cNvPr>
          <p:cNvSpPr>
            <a:spLocks noGrp="1"/>
          </p:cNvSpPr>
          <p:nvPr>
            <p:ph type="body" sz="quarter" idx="16"/>
          </p:nvPr>
        </p:nvSpPr>
        <p:spPr>
          <a:solidFill>
            <a:schemeClr val="accent1">
              <a:lumMod val="60000"/>
              <a:lumOff val="40000"/>
            </a:schemeClr>
          </a:solidFill>
        </p:spPr>
        <p:txBody>
          <a:bodyPr/>
          <a:lstStyle/>
          <a:p>
            <a:r>
              <a:rPr lang="en-GB" dirty="0"/>
              <a:t>Antimicrobial resistance resulting from low levels of </a:t>
            </a:r>
            <a:r>
              <a:rPr lang="en-GB" dirty="0" err="1"/>
              <a:t>abx</a:t>
            </a:r>
            <a:r>
              <a:rPr lang="en-GB" dirty="0"/>
              <a:t> in water systems</a:t>
            </a:r>
          </a:p>
        </p:txBody>
      </p:sp>
      <p:sp>
        <p:nvSpPr>
          <p:cNvPr id="13" name="Text Placeholder 12">
            <a:extLst>
              <a:ext uri="{FF2B5EF4-FFF2-40B4-BE49-F238E27FC236}">
                <a16:creationId xmlns:a16="http://schemas.microsoft.com/office/drawing/2014/main" id="{7D1817CD-BEBA-4894-9C50-2078AC2975D8}"/>
              </a:ext>
            </a:extLst>
          </p:cNvPr>
          <p:cNvSpPr>
            <a:spLocks noGrp="1"/>
          </p:cNvSpPr>
          <p:nvPr>
            <p:ph type="body" sz="quarter" idx="17"/>
          </p:nvPr>
        </p:nvSpPr>
        <p:spPr>
          <a:solidFill>
            <a:schemeClr val="accent1">
              <a:lumMod val="60000"/>
              <a:lumOff val="40000"/>
            </a:schemeClr>
          </a:solidFill>
        </p:spPr>
        <p:txBody>
          <a:bodyPr/>
          <a:lstStyle/>
          <a:p>
            <a:r>
              <a:rPr lang="en-GB" dirty="0"/>
              <a:t>Knock on effects seen in animals (e.g. feminisation of fish)</a:t>
            </a:r>
          </a:p>
        </p:txBody>
      </p:sp>
      <p:sp>
        <p:nvSpPr>
          <p:cNvPr id="8" name="Title 7">
            <a:extLst>
              <a:ext uri="{FF2B5EF4-FFF2-40B4-BE49-F238E27FC236}">
                <a16:creationId xmlns:a16="http://schemas.microsoft.com/office/drawing/2014/main" id="{E10E0870-FA0B-4AC9-BB48-1A44835B8535}"/>
              </a:ext>
            </a:extLst>
          </p:cNvPr>
          <p:cNvSpPr>
            <a:spLocks noGrp="1"/>
          </p:cNvSpPr>
          <p:nvPr>
            <p:ph type="title"/>
          </p:nvPr>
        </p:nvSpPr>
        <p:spPr>
          <a:xfrm>
            <a:off x="576072" y="704088"/>
            <a:ext cx="7559740" cy="676656"/>
          </a:xfrm>
        </p:spPr>
        <p:txBody>
          <a:bodyPr>
            <a:noAutofit/>
          </a:bodyPr>
          <a:lstStyle/>
          <a:p>
            <a:r>
              <a:rPr lang="en-GB" sz="3600" dirty="0"/>
              <a:t>Pharmaceutical pollution is contaminating water on every continent on the planet</a:t>
            </a:r>
          </a:p>
        </p:txBody>
      </p:sp>
      <p:sp>
        <p:nvSpPr>
          <p:cNvPr id="14" name="TextBox 13">
            <a:extLst>
              <a:ext uri="{FF2B5EF4-FFF2-40B4-BE49-F238E27FC236}">
                <a16:creationId xmlns:a16="http://schemas.microsoft.com/office/drawing/2014/main" id="{41F08692-4F96-4749-9620-C66B20986863}"/>
              </a:ext>
            </a:extLst>
          </p:cNvPr>
          <p:cNvSpPr txBox="1"/>
          <p:nvPr/>
        </p:nvSpPr>
        <p:spPr>
          <a:xfrm>
            <a:off x="367172" y="6533235"/>
            <a:ext cx="5728828" cy="307777"/>
          </a:xfrm>
          <a:prstGeom prst="rect">
            <a:avLst/>
          </a:prstGeom>
          <a:noFill/>
        </p:spPr>
        <p:txBody>
          <a:bodyPr wrap="square" rtlCol="0">
            <a:spAutoFit/>
          </a:bodyPr>
          <a:lstStyle/>
          <a:p>
            <a:r>
              <a:rPr lang="en-GB" sz="1400" dirty="0"/>
              <a:t>https://www.globalpharms.org/</a:t>
            </a:r>
          </a:p>
        </p:txBody>
      </p:sp>
    </p:spTree>
    <p:extLst>
      <p:ext uri="{BB962C8B-B14F-4D97-AF65-F5344CB8AC3E}">
        <p14:creationId xmlns:p14="http://schemas.microsoft.com/office/powerpoint/2010/main" val="3898842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218665-EA77-40EC-8172-4F17E2DED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5878135-3F5C-BB53-0082-122956799B79}"/>
              </a:ext>
            </a:extLst>
          </p:cNvPr>
          <p:cNvSpPr>
            <a:spLocks noGrp="1"/>
          </p:cNvSpPr>
          <p:nvPr>
            <p:ph type="title"/>
          </p:nvPr>
        </p:nvSpPr>
        <p:spPr>
          <a:xfrm>
            <a:off x="8199458" y="643467"/>
            <a:ext cx="3349075" cy="5584296"/>
          </a:xfrm>
        </p:spPr>
        <p:txBody>
          <a:bodyPr anchor="ctr">
            <a:normAutofit/>
          </a:bodyPr>
          <a:lstStyle/>
          <a:p>
            <a:r>
              <a:rPr lang="en-US" sz="4000">
                <a:solidFill>
                  <a:srgbClr val="FFFFFF"/>
                </a:solidFill>
              </a:rPr>
              <a:t>agenda</a:t>
            </a:r>
          </a:p>
        </p:txBody>
      </p:sp>
      <p:graphicFrame>
        <p:nvGraphicFramePr>
          <p:cNvPr id="2" name="Table 4">
            <a:extLst>
              <a:ext uri="{FF2B5EF4-FFF2-40B4-BE49-F238E27FC236}">
                <a16:creationId xmlns:a16="http://schemas.microsoft.com/office/drawing/2014/main" id="{14883AB6-E6D8-70A9-3CCB-61E120FC6000}"/>
              </a:ext>
            </a:extLst>
          </p:cNvPr>
          <p:cNvGraphicFramePr>
            <a:graphicFrameLocks noGrp="1"/>
          </p:cNvGraphicFramePr>
          <p:nvPr>
            <p:ph idx="1"/>
            <p:extLst>
              <p:ext uri="{D42A27DB-BD31-4B8C-83A1-F6EECF244321}">
                <p14:modId xmlns:p14="http://schemas.microsoft.com/office/powerpoint/2010/main" val="981050216"/>
              </p:ext>
            </p:extLst>
          </p:nvPr>
        </p:nvGraphicFramePr>
        <p:xfrm>
          <a:off x="633412" y="717078"/>
          <a:ext cx="6633149" cy="4759491"/>
        </p:xfrm>
        <a:graphic>
          <a:graphicData uri="http://schemas.openxmlformats.org/drawingml/2006/table">
            <a:tbl>
              <a:tblPr firstRow="1" bandRow="1"/>
              <a:tblGrid>
                <a:gridCol w="6633149">
                  <a:extLst>
                    <a:ext uri="{9D8B030D-6E8A-4147-A177-3AD203B41FA5}">
                      <a16:colId xmlns:a16="http://schemas.microsoft.com/office/drawing/2014/main" val="1563570424"/>
                    </a:ext>
                  </a:extLst>
                </a:gridCol>
              </a:tblGrid>
              <a:tr h="66425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500" dirty="0">
                          <a:latin typeface="+mn-lt"/>
                          <a:cs typeface="Gill Sans Light" panose="020B0302020104020203" pitchFamily="34" charset="-79"/>
                        </a:rPr>
                        <a:t>INTRODUCTION</a:t>
                      </a:r>
                    </a:p>
                  </a:txBody>
                  <a:tcPr marL="93798" marR="93798" marT="46899" marB="46899" anchor="ctr">
                    <a:lnL w="12700" cmpd="sng">
                      <a:noFill/>
                      <a:prstDash val="solid"/>
                    </a:lnL>
                    <a:lnR w="12700" cmpd="sng">
                      <a:noFill/>
                      <a:prstDash val="solid"/>
                    </a:lnR>
                    <a:lnT w="12700" cmpd="sng">
                      <a:noFill/>
                      <a:prstDash val="soli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9471877"/>
                  </a:ext>
                </a:extLst>
              </a:tr>
              <a:tr h="87549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500" dirty="0">
                          <a:latin typeface="+mn-lt"/>
                          <a:cs typeface="Gill Sans Light" panose="020B0302020104020203" pitchFamily="34" charset="-79"/>
                        </a:rPr>
                        <a:t>ENVIRONMENTAL IMPACT OF MEDICINES</a:t>
                      </a:r>
                    </a:p>
                  </a:txBody>
                  <a:tcPr marL="93798" marR="93798" marT="46899" marB="46899" anchor="ctr">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238222"/>
                  </a:ext>
                </a:extLst>
              </a:tr>
              <a:tr h="85603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500" dirty="0">
                          <a:latin typeface="+mn-lt"/>
                          <a:cs typeface="Gill Sans Light" panose="020B0302020104020203" pitchFamily="34" charset="-79"/>
                        </a:rPr>
                        <a:t>CALCULATING CARBON FOOTPRINT OF MEDICINES</a:t>
                      </a:r>
                      <a:endParaRPr lang="en-US" sz="1800" kern="1200" dirty="0">
                        <a:solidFill>
                          <a:schemeClr val="tx1"/>
                        </a:solidFill>
                        <a:latin typeface="+mj-lt"/>
                        <a:ea typeface="+mn-ea"/>
                        <a:cs typeface="+mn-cs"/>
                      </a:endParaRPr>
                    </a:p>
                  </a:txBody>
                  <a:tcPr marL="93798" marR="93798" marT="46899" marB="46899" anchor="ctr">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4452646"/>
                  </a:ext>
                </a:extLst>
              </a:tr>
              <a:tr h="78790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500" dirty="0">
                          <a:latin typeface="+mn-lt"/>
                          <a:cs typeface="Gill Sans Light" panose="020B0302020104020203" pitchFamily="34" charset="-79"/>
                        </a:rPr>
                        <a:t>NON-CARBON IMPACTS OF DRUGS</a:t>
                      </a:r>
                    </a:p>
                    <a:p>
                      <a:pPr marL="0" algn="r" defTabSz="914400" rtl="0" eaLnBrk="1" latinLnBrk="0" hangingPunct="1"/>
                      <a:endParaRPr lang="en-US" sz="1800" kern="1200" dirty="0">
                        <a:solidFill>
                          <a:schemeClr val="tx1"/>
                        </a:solidFill>
                        <a:latin typeface="+mj-lt"/>
                        <a:ea typeface="+mn-ea"/>
                        <a:cs typeface="+mn-cs"/>
                      </a:endParaRPr>
                    </a:p>
                  </a:txBody>
                  <a:tcPr marL="93798" marR="93798" marT="46899" marB="46899" anchor="ctr">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0977400"/>
                  </a:ext>
                </a:extLst>
              </a:tr>
              <a:tr h="78790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500" dirty="0">
                          <a:latin typeface="+mn-lt"/>
                          <a:cs typeface="Gill Sans Light" panose="020B0302020104020203" pitchFamily="34" charset="-79"/>
                        </a:rPr>
                        <a:t>MEDICINES RECYCLING</a:t>
                      </a:r>
                    </a:p>
                    <a:p>
                      <a:pPr marL="0" algn="r" defTabSz="914400" rtl="0" eaLnBrk="1" latinLnBrk="0" hangingPunct="1"/>
                      <a:endParaRPr lang="en-US" sz="1800" kern="1200" dirty="0">
                        <a:solidFill>
                          <a:schemeClr val="tx1"/>
                        </a:solidFill>
                        <a:latin typeface="+mj-lt"/>
                        <a:ea typeface="+mn-ea"/>
                        <a:cs typeface="+mn-cs"/>
                      </a:endParaRPr>
                    </a:p>
                  </a:txBody>
                  <a:tcPr marL="93798" marR="93798" marT="46899" marB="46899" anchor="ctr">
                    <a:lnL w="12700" cmpd="sng">
                      <a:noFill/>
                      <a:prstDash val="soli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3503"/>
                  </a:ext>
                </a:extLst>
              </a:tr>
              <a:tr h="78790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500" dirty="0">
                          <a:latin typeface="+mn-lt"/>
                          <a:cs typeface="Gill Sans Light" panose="020B0302020104020203" pitchFamily="34" charset="-79"/>
                        </a:rPr>
                        <a:t>SUMMARY</a:t>
                      </a:r>
                    </a:p>
                    <a:p>
                      <a:pPr marL="0" algn="r" defTabSz="914400" rtl="0" eaLnBrk="1" latinLnBrk="0" hangingPunct="1"/>
                      <a:endParaRPr lang="en-US" sz="1800" kern="1200" dirty="0">
                        <a:solidFill>
                          <a:schemeClr val="tx1"/>
                        </a:solidFill>
                        <a:latin typeface="+mj-lt"/>
                        <a:ea typeface="+mn-ea"/>
                        <a:cs typeface="+mn-cs"/>
                      </a:endParaRPr>
                    </a:p>
                  </a:txBody>
                  <a:tcPr marL="93798" marR="93798" marT="46899" marB="46899" anchor="ctr">
                    <a:lnL w="12700" cmpd="sng">
                      <a:noFill/>
                      <a:prstDash val="soli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56376589"/>
                  </a:ext>
                </a:extLst>
              </a:tr>
            </a:tbl>
          </a:graphicData>
        </a:graphic>
      </p:graphicFrame>
    </p:spTree>
    <p:extLst>
      <p:ext uri="{BB962C8B-B14F-4D97-AF65-F5344CB8AC3E}">
        <p14:creationId xmlns:p14="http://schemas.microsoft.com/office/powerpoint/2010/main" val="3474133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87AB319-64C0-4E2D-B1CD-0A970301B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6E36B62D-34E6-41D4-B3AA-AC21AB3879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D2B563-69E3-4C36-AEA7-2E4B6DE3FAEC}"/>
              </a:ext>
            </a:extLst>
          </p:cNvPr>
          <p:cNvSpPr>
            <a:spLocks noGrp="1"/>
          </p:cNvSpPr>
          <p:nvPr>
            <p:ph type="title"/>
          </p:nvPr>
        </p:nvSpPr>
        <p:spPr>
          <a:xfrm>
            <a:off x="5081043" y="770467"/>
            <a:ext cx="6608963" cy="3352800"/>
          </a:xfrm>
        </p:spPr>
        <p:txBody>
          <a:bodyPr vert="horz" lIns="91440" tIns="45720" rIns="91440" bIns="45720" rtlCol="0" anchor="b">
            <a:normAutofit/>
          </a:bodyPr>
          <a:lstStyle/>
          <a:p>
            <a:r>
              <a:rPr lang="en-US">
                <a:solidFill>
                  <a:srgbClr val="FFFFFF"/>
                </a:solidFill>
              </a:rPr>
              <a:t>Recycling medicines</a:t>
            </a:r>
          </a:p>
        </p:txBody>
      </p:sp>
      <p:sp>
        <p:nvSpPr>
          <p:cNvPr id="13" name="Rectangle 12">
            <a:extLst>
              <a:ext uri="{FF2B5EF4-FFF2-40B4-BE49-F238E27FC236}">
                <a16:creationId xmlns:a16="http://schemas.microsoft.com/office/drawing/2014/main" id="{97E92409-AD19-4CE3-9956-8C03560F7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90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6" name="Graphic 5" descr="Recycle">
            <a:extLst>
              <a:ext uri="{FF2B5EF4-FFF2-40B4-BE49-F238E27FC236}">
                <a16:creationId xmlns:a16="http://schemas.microsoft.com/office/drawing/2014/main" id="{0EAE2A3A-EF2F-5828-C6C8-3EFAEE3456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3464" y="1742701"/>
            <a:ext cx="3352128" cy="3352128"/>
          </a:xfrm>
          <a:prstGeom prst="rect">
            <a:avLst/>
          </a:prstGeom>
        </p:spPr>
      </p:pic>
    </p:spTree>
    <p:extLst>
      <p:ext uri="{BB962C8B-B14F-4D97-AF65-F5344CB8AC3E}">
        <p14:creationId xmlns:p14="http://schemas.microsoft.com/office/powerpoint/2010/main" val="2476398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F1F70-61CC-4F32-9E74-A99848DE7F20}"/>
              </a:ext>
            </a:extLst>
          </p:cNvPr>
          <p:cNvSpPr>
            <a:spLocks noGrp="1"/>
          </p:cNvSpPr>
          <p:nvPr>
            <p:ph type="title"/>
          </p:nvPr>
        </p:nvSpPr>
        <p:spPr>
          <a:xfrm>
            <a:off x="4641336" y="499533"/>
            <a:ext cx="6788663" cy="1658198"/>
          </a:xfrm>
        </p:spPr>
        <p:txBody>
          <a:bodyPr vert="horz" lIns="91440" tIns="45720" rIns="91440" bIns="45720" rtlCol="0" anchor="ctr">
            <a:normAutofit/>
          </a:bodyPr>
          <a:lstStyle/>
          <a:p>
            <a:r>
              <a:rPr lang="en-US" dirty="0" err="1">
                <a:solidFill>
                  <a:schemeClr val="tx2">
                    <a:lumMod val="50000"/>
                    <a:lumOff val="50000"/>
                  </a:schemeClr>
                </a:solidFill>
              </a:rPr>
              <a:t>TerraCycle</a:t>
            </a:r>
            <a:endParaRPr lang="en-US" dirty="0">
              <a:solidFill>
                <a:schemeClr val="tx2">
                  <a:lumMod val="50000"/>
                  <a:lumOff val="50000"/>
                </a:schemeClr>
              </a:solidFill>
            </a:endParaRPr>
          </a:p>
        </p:txBody>
      </p:sp>
      <p:pic>
        <p:nvPicPr>
          <p:cNvPr id="11" name="Picture 10">
            <a:extLst>
              <a:ext uri="{FF2B5EF4-FFF2-40B4-BE49-F238E27FC236}">
                <a16:creationId xmlns:a16="http://schemas.microsoft.com/office/drawing/2014/main" id="{37D2865A-C2C0-4300-939A-35A8A347B6B7}"/>
              </a:ext>
            </a:extLst>
          </p:cNvPr>
          <p:cNvPicPr>
            <a:picLocks noChangeAspect="1"/>
          </p:cNvPicPr>
          <p:nvPr/>
        </p:nvPicPr>
        <p:blipFill>
          <a:blip r:embed="rId3"/>
          <a:stretch>
            <a:fillRect/>
          </a:stretch>
        </p:blipFill>
        <p:spPr>
          <a:xfrm>
            <a:off x="798670" y="833401"/>
            <a:ext cx="3384317" cy="2486436"/>
          </a:xfrm>
          <a:prstGeom prst="rect">
            <a:avLst/>
          </a:prstGeom>
        </p:spPr>
      </p:pic>
      <p:pic>
        <p:nvPicPr>
          <p:cNvPr id="9" name="Picture 8">
            <a:extLst>
              <a:ext uri="{FF2B5EF4-FFF2-40B4-BE49-F238E27FC236}">
                <a16:creationId xmlns:a16="http://schemas.microsoft.com/office/drawing/2014/main" id="{A7BD58B4-1606-4C25-A8FD-E7C7FED6CC82}"/>
              </a:ext>
            </a:extLst>
          </p:cNvPr>
          <p:cNvPicPr>
            <a:picLocks noChangeAspect="1"/>
          </p:cNvPicPr>
          <p:nvPr/>
        </p:nvPicPr>
        <p:blipFill rotWithShape="1">
          <a:blip r:embed="rId4"/>
          <a:srcRect l="3413" r="7074" b="3"/>
          <a:stretch/>
        </p:blipFill>
        <p:spPr>
          <a:xfrm>
            <a:off x="1239819" y="3509434"/>
            <a:ext cx="2502399" cy="2543893"/>
          </a:xfrm>
          <a:prstGeom prst="rect">
            <a:avLst/>
          </a:prstGeom>
        </p:spPr>
      </p:pic>
      <p:sp>
        <p:nvSpPr>
          <p:cNvPr id="3" name="Content Placeholder 2">
            <a:extLst>
              <a:ext uri="{FF2B5EF4-FFF2-40B4-BE49-F238E27FC236}">
                <a16:creationId xmlns:a16="http://schemas.microsoft.com/office/drawing/2014/main" id="{152E0E47-2415-40EC-B10F-F067429027D2}"/>
              </a:ext>
            </a:extLst>
          </p:cNvPr>
          <p:cNvSpPr>
            <a:spLocks noGrp="1"/>
          </p:cNvSpPr>
          <p:nvPr>
            <p:ph sz="half" idx="1"/>
          </p:nvPr>
        </p:nvSpPr>
        <p:spPr>
          <a:xfrm>
            <a:off x="4641336" y="2011680"/>
            <a:ext cx="6789044" cy="3766185"/>
          </a:xfrm>
        </p:spPr>
        <p:txBody>
          <a:bodyPr vert="horz" lIns="91440" tIns="45720" rIns="91440" bIns="45720" rtlCol="0">
            <a:normAutofit/>
          </a:bodyPr>
          <a:lstStyle/>
          <a:p>
            <a:r>
              <a:rPr lang="en-US" b="1" u="sng" dirty="0"/>
              <a:t>Who are they?</a:t>
            </a:r>
          </a:p>
          <a:p>
            <a:r>
              <a:rPr lang="en-US" dirty="0"/>
              <a:t>Global waste management company</a:t>
            </a:r>
          </a:p>
          <a:p>
            <a:r>
              <a:rPr lang="en-US" dirty="0"/>
              <a:t>Global leader in ‘hard to recycle’ materials</a:t>
            </a:r>
          </a:p>
          <a:p>
            <a:r>
              <a:rPr lang="en-US" dirty="0"/>
              <a:t>Range of free recycling </a:t>
            </a:r>
            <a:r>
              <a:rPr lang="en-US" dirty="0" err="1"/>
              <a:t>programmes</a:t>
            </a:r>
            <a:r>
              <a:rPr lang="en-US" dirty="0"/>
              <a:t> on offer</a:t>
            </a:r>
          </a:p>
          <a:p>
            <a:r>
              <a:rPr lang="en-US" dirty="0"/>
              <a:t>‘Zero Waste Box’ available to purchase by pharmacists </a:t>
            </a:r>
          </a:p>
        </p:txBody>
      </p:sp>
      <p:sp>
        <p:nvSpPr>
          <p:cNvPr id="7" name="Slide Number Placeholder 6">
            <a:extLst>
              <a:ext uri="{FF2B5EF4-FFF2-40B4-BE49-F238E27FC236}">
                <a16:creationId xmlns:a16="http://schemas.microsoft.com/office/drawing/2014/main" id="{97E60215-8497-457F-B395-9ED11570666E}"/>
              </a:ext>
            </a:extLst>
          </p:cNvPr>
          <p:cNvSpPr>
            <a:spLocks noGrp="1"/>
          </p:cNvSpPr>
          <p:nvPr>
            <p:ph type="sldNum" sz="quarter" idx="12"/>
          </p:nvPr>
        </p:nvSpPr>
        <p:spPr>
          <a:xfrm>
            <a:off x="8763926" y="5876412"/>
            <a:ext cx="2926080" cy="1397039"/>
          </a:xfrm>
        </p:spPr>
        <p:txBody>
          <a:bodyPr vert="horz" lIns="91440" tIns="45720" rIns="91440" bIns="45720" rtlCol="0" anchor="b">
            <a:normAutofit/>
          </a:bodyPr>
          <a:lstStyle/>
          <a:p>
            <a:pPr defTabSz="914400">
              <a:lnSpc>
                <a:spcPct val="90000"/>
              </a:lnSpc>
              <a:spcAft>
                <a:spcPts val="600"/>
              </a:spcAft>
            </a:pPr>
            <a:fld id="{58FB4751-880F-D840-AAA9-3A15815CC996}" type="slidenum">
              <a:rPr lang="en-US" sz="9500" smtClean="0">
                <a:solidFill>
                  <a:srgbClr val="3D5859"/>
                </a:solidFill>
              </a:rPr>
              <a:pPr defTabSz="914400">
                <a:lnSpc>
                  <a:spcPct val="90000"/>
                </a:lnSpc>
                <a:spcAft>
                  <a:spcPts val="600"/>
                </a:spcAft>
              </a:pPr>
              <a:t>21</a:t>
            </a:fld>
            <a:endParaRPr lang="en-US" sz="9500">
              <a:solidFill>
                <a:srgbClr val="3D5859"/>
              </a:solidFill>
            </a:endParaRPr>
          </a:p>
        </p:txBody>
      </p:sp>
    </p:spTree>
    <p:extLst>
      <p:ext uri="{BB962C8B-B14F-4D97-AF65-F5344CB8AC3E}">
        <p14:creationId xmlns:p14="http://schemas.microsoft.com/office/powerpoint/2010/main" val="3690929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1C667-B0FB-4A46-B8C4-4294B2674364}"/>
              </a:ext>
            </a:extLst>
          </p:cNvPr>
          <p:cNvSpPr>
            <a:spLocks noGrp="1"/>
          </p:cNvSpPr>
          <p:nvPr>
            <p:ph type="title"/>
          </p:nvPr>
        </p:nvSpPr>
        <p:spPr/>
        <p:txBody>
          <a:bodyPr/>
          <a:lstStyle/>
          <a:p>
            <a:r>
              <a:rPr lang="en-GB" dirty="0"/>
              <a:t>Pros &amp; Cons</a:t>
            </a:r>
          </a:p>
        </p:txBody>
      </p:sp>
      <p:sp>
        <p:nvSpPr>
          <p:cNvPr id="3" name="Content Placeholder 2">
            <a:extLst>
              <a:ext uri="{FF2B5EF4-FFF2-40B4-BE49-F238E27FC236}">
                <a16:creationId xmlns:a16="http://schemas.microsoft.com/office/drawing/2014/main" id="{8C4A951B-82FD-47E4-9AFD-903064E986A1}"/>
              </a:ext>
            </a:extLst>
          </p:cNvPr>
          <p:cNvSpPr>
            <a:spLocks noGrp="1"/>
          </p:cNvSpPr>
          <p:nvPr>
            <p:ph sz="half" idx="1"/>
          </p:nvPr>
        </p:nvSpPr>
        <p:spPr/>
        <p:txBody>
          <a:bodyPr/>
          <a:lstStyle/>
          <a:p>
            <a:r>
              <a:rPr lang="en-GB" b="1" dirty="0"/>
              <a:t>Pro</a:t>
            </a:r>
          </a:p>
          <a:p>
            <a:r>
              <a:rPr lang="en-GB" dirty="0"/>
              <a:t>Will accept any brand of empty medicine blister packs</a:t>
            </a:r>
          </a:p>
          <a:p>
            <a:r>
              <a:rPr lang="en-GB" dirty="0"/>
              <a:t>Available to pharmacists and healthcare professionals in medical settings</a:t>
            </a:r>
          </a:p>
          <a:p>
            <a:r>
              <a:rPr lang="en-GB" dirty="0"/>
              <a:t>Order online &amp; send back using pre-paid envelope</a:t>
            </a:r>
          </a:p>
          <a:p>
            <a:r>
              <a:rPr lang="en-GB" dirty="0"/>
              <a:t>Carbon neutral shipments</a:t>
            </a:r>
          </a:p>
        </p:txBody>
      </p:sp>
      <p:sp>
        <p:nvSpPr>
          <p:cNvPr id="4" name="Content Placeholder 3">
            <a:extLst>
              <a:ext uri="{FF2B5EF4-FFF2-40B4-BE49-F238E27FC236}">
                <a16:creationId xmlns:a16="http://schemas.microsoft.com/office/drawing/2014/main" id="{FFE06E9D-084F-4F69-BC29-B009684FE636}"/>
              </a:ext>
            </a:extLst>
          </p:cNvPr>
          <p:cNvSpPr>
            <a:spLocks noGrp="1"/>
          </p:cNvSpPr>
          <p:nvPr>
            <p:ph sz="half" idx="2"/>
          </p:nvPr>
        </p:nvSpPr>
        <p:spPr>
          <a:xfrm>
            <a:off x="6043611" y="1998134"/>
            <a:ext cx="4663440" cy="3767328"/>
          </a:xfrm>
        </p:spPr>
        <p:txBody>
          <a:bodyPr/>
          <a:lstStyle/>
          <a:p>
            <a:r>
              <a:rPr lang="en-GB" b="1" dirty="0"/>
              <a:t>Con</a:t>
            </a:r>
          </a:p>
          <a:p>
            <a:r>
              <a:rPr lang="en-GB" dirty="0"/>
              <a:t>Not suitable for use at home- pharmacy only</a:t>
            </a:r>
          </a:p>
          <a:p>
            <a:r>
              <a:rPr lang="en-GB" dirty="0"/>
              <a:t>Cannot accept cardboard or paper; blister packs only- must separate waste before sending in</a:t>
            </a:r>
          </a:p>
          <a:p>
            <a:r>
              <a:rPr lang="en-GB" dirty="0"/>
              <a:t>Available mainland Britain only</a:t>
            </a:r>
          </a:p>
          <a:p>
            <a:r>
              <a:rPr lang="en-GB" dirty="0"/>
              <a:t>Cost of box £91.50 (small) up to £198.72 (large)</a:t>
            </a:r>
          </a:p>
        </p:txBody>
      </p:sp>
      <p:sp>
        <p:nvSpPr>
          <p:cNvPr id="7" name="Slide Number Placeholder 6">
            <a:extLst>
              <a:ext uri="{FF2B5EF4-FFF2-40B4-BE49-F238E27FC236}">
                <a16:creationId xmlns:a16="http://schemas.microsoft.com/office/drawing/2014/main" id="{18E0D1F4-B5B2-40D3-89B4-80471501EC66}"/>
              </a:ext>
            </a:extLst>
          </p:cNvPr>
          <p:cNvSpPr>
            <a:spLocks noGrp="1"/>
          </p:cNvSpPr>
          <p:nvPr>
            <p:ph type="sldNum" sz="quarter" idx="12"/>
          </p:nvPr>
        </p:nvSpPr>
        <p:spPr/>
        <p:txBody>
          <a:bodyPr/>
          <a:lstStyle/>
          <a:p>
            <a:fld id="{58FB4751-880F-D840-AAA9-3A15815CC996}" type="slidenum">
              <a:rPr lang="en-US" smtClean="0"/>
              <a:t>22</a:t>
            </a:fld>
            <a:endParaRPr lang="en-US" dirty="0"/>
          </a:p>
        </p:txBody>
      </p:sp>
    </p:spTree>
    <p:extLst>
      <p:ext uri="{BB962C8B-B14F-4D97-AF65-F5344CB8AC3E}">
        <p14:creationId xmlns:p14="http://schemas.microsoft.com/office/powerpoint/2010/main" val="2819683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FF72F-97C3-4A84-A9C6-C7D7D7C76F74}"/>
              </a:ext>
            </a:extLst>
          </p:cNvPr>
          <p:cNvSpPr>
            <a:spLocks noGrp="1"/>
          </p:cNvSpPr>
          <p:nvPr>
            <p:ph type="title"/>
          </p:nvPr>
        </p:nvSpPr>
        <p:spPr/>
        <p:txBody>
          <a:bodyPr/>
          <a:lstStyle/>
          <a:p>
            <a:r>
              <a:rPr lang="en-GB" dirty="0"/>
              <a:t>Teva Inhaler Recycling</a:t>
            </a:r>
          </a:p>
        </p:txBody>
      </p:sp>
      <p:sp>
        <p:nvSpPr>
          <p:cNvPr id="3" name="Content Placeholder 2">
            <a:extLst>
              <a:ext uri="{FF2B5EF4-FFF2-40B4-BE49-F238E27FC236}">
                <a16:creationId xmlns:a16="http://schemas.microsoft.com/office/drawing/2014/main" id="{8A42004A-DE4A-48F0-AFAB-E1A9EB073C3F}"/>
              </a:ext>
            </a:extLst>
          </p:cNvPr>
          <p:cNvSpPr>
            <a:spLocks noGrp="1"/>
          </p:cNvSpPr>
          <p:nvPr>
            <p:ph sz="half" idx="1"/>
          </p:nvPr>
        </p:nvSpPr>
        <p:spPr/>
        <p:txBody>
          <a:bodyPr/>
          <a:lstStyle/>
          <a:p>
            <a:pPr marL="0" indent="0">
              <a:buNone/>
            </a:pPr>
            <a:r>
              <a:rPr lang="en-GB" b="1" u="sng" dirty="0"/>
              <a:t>What is it?</a:t>
            </a:r>
          </a:p>
          <a:p>
            <a:r>
              <a:rPr lang="en-GB" dirty="0"/>
              <a:t>Inhaler recycling service provided by Teva</a:t>
            </a:r>
          </a:p>
          <a:p>
            <a:r>
              <a:rPr lang="en-GB" dirty="0"/>
              <a:t>In association with </a:t>
            </a:r>
            <a:r>
              <a:rPr lang="en-GB" dirty="0" err="1"/>
              <a:t>Terracycle</a:t>
            </a:r>
            <a:endParaRPr lang="en-GB" dirty="0"/>
          </a:p>
          <a:p>
            <a:r>
              <a:rPr lang="en-GB" dirty="0"/>
              <a:t>Plastic and </a:t>
            </a:r>
            <a:r>
              <a:rPr lang="en-GB" dirty="0" err="1"/>
              <a:t>aluminimum</a:t>
            </a:r>
            <a:r>
              <a:rPr lang="en-GB" dirty="0"/>
              <a:t> recycling &amp; gas capture</a:t>
            </a:r>
          </a:p>
        </p:txBody>
      </p:sp>
      <p:sp>
        <p:nvSpPr>
          <p:cNvPr id="4" name="Content Placeholder 3">
            <a:extLst>
              <a:ext uri="{FF2B5EF4-FFF2-40B4-BE49-F238E27FC236}">
                <a16:creationId xmlns:a16="http://schemas.microsoft.com/office/drawing/2014/main" id="{5DD6838D-CC3B-41D3-BA5B-D9E7864DF8A3}"/>
              </a:ext>
            </a:extLst>
          </p:cNvPr>
          <p:cNvSpPr>
            <a:spLocks noGrp="1"/>
          </p:cNvSpPr>
          <p:nvPr>
            <p:ph sz="half" idx="2"/>
          </p:nvPr>
        </p:nvSpPr>
        <p:spPr/>
        <p:txBody>
          <a:bodyPr/>
          <a:lstStyle/>
          <a:p>
            <a:r>
              <a:rPr lang="en-GB" dirty="0"/>
              <a:t>Pilot scheme</a:t>
            </a:r>
          </a:p>
          <a:p>
            <a:r>
              <a:rPr lang="en-GB" dirty="0"/>
              <a:t>Only small number of pharmacies involved currently &amp; community only pilot</a:t>
            </a:r>
          </a:p>
          <a:p>
            <a:endParaRPr lang="en-GB" dirty="0"/>
          </a:p>
          <a:p>
            <a:r>
              <a:rPr lang="en-GB" dirty="0"/>
              <a:t>No ongoing service for UK pharmacies to enrol</a:t>
            </a:r>
          </a:p>
          <a:p>
            <a:endParaRPr lang="en-GB" dirty="0"/>
          </a:p>
        </p:txBody>
      </p:sp>
      <p:sp>
        <p:nvSpPr>
          <p:cNvPr id="7" name="Slide Number Placeholder 6">
            <a:extLst>
              <a:ext uri="{FF2B5EF4-FFF2-40B4-BE49-F238E27FC236}">
                <a16:creationId xmlns:a16="http://schemas.microsoft.com/office/drawing/2014/main" id="{8D16667B-D9EB-44C8-93CC-0B3168AFF952}"/>
              </a:ext>
            </a:extLst>
          </p:cNvPr>
          <p:cNvSpPr>
            <a:spLocks noGrp="1"/>
          </p:cNvSpPr>
          <p:nvPr>
            <p:ph type="sldNum" sz="quarter" idx="12"/>
          </p:nvPr>
        </p:nvSpPr>
        <p:spPr/>
        <p:txBody>
          <a:bodyPr/>
          <a:lstStyle/>
          <a:p>
            <a:fld id="{58FB4751-880F-D840-AAA9-3A15815CC996}" type="slidenum">
              <a:rPr lang="en-US" smtClean="0"/>
              <a:t>23</a:t>
            </a:fld>
            <a:endParaRPr lang="en-US" dirty="0"/>
          </a:p>
        </p:txBody>
      </p:sp>
    </p:spTree>
    <p:extLst>
      <p:ext uri="{BB962C8B-B14F-4D97-AF65-F5344CB8AC3E}">
        <p14:creationId xmlns:p14="http://schemas.microsoft.com/office/powerpoint/2010/main" val="3749505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B61E4B-A8ED-467D-B9E6-5D3DD9689ACE}"/>
              </a:ext>
            </a:extLst>
          </p:cNvPr>
          <p:cNvSpPr>
            <a:spLocks noGrp="1"/>
          </p:cNvSpPr>
          <p:nvPr>
            <p:ph type="title"/>
          </p:nvPr>
        </p:nvSpPr>
        <p:spPr/>
        <p:txBody>
          <a:bodyPr/>
          <a:lstStyle/>
          <a:p>
            <a:r>
              <a:rPr lang="en-GB" sz="4400" dirty="0"/>
              <a:t>Case study: Leicester NHS Trust</a:t>
            </a:r>
          </a:p>
        </p:txBody>
      </p:sp>
      <p:sp>
        <p:nvSpPr>
          <p:cNvPr id="5" name="Content Placeholder 4">
            <a:extLst>
              <a:ext uri="{FF2B5EF4-FFF2-40B4-BE49-F238E27FC236}">
                <a16:creationId xmlns:a16="http://schemas.microsoft.com/office/drawing/2014/main" id="{8530B4EE-11BD-48B0-9DE0-24B041610D6C}"/>
              </a:ext>
            </a:extLst>
          </p:cNvPr>
          <p:cNvSpPr>
            <a:spLocks noGrp="1"/>
          </p:cNvSpPr>
          <p:nvPr>
            <p:ph sz="half" idx="1"/>
          </p:nvPr>
        </p:nvSpPr>
        <p:spPr/>
        <p:txBody>
          <a:bodyPr/>
          <a:lstStyle/>
          <a:p>
            <a:r>
              <a:rPr lang="en-GB" dirty="0"/>
              <a:t>Take AIR (action for inhaler recycling)</a:t>
            </a:r>
          </a:p>
          <a:p>
            <a:r>
              <a:rPr lang="en-GB" dirty="0"/>
              <a:t>Collaboration between </a:t>
            </a:r>
            <a:r>
              <a:rPr lang="en-GB" dirty="0" err="1"/>
              <a:t>Chiesi</a:t>
            </a:r>
            <a:r>
              <a:rPr lang="en-GB" dirty="0"/>
              <a:t> &amp; University Hospitals of Leicester NHS Trust</a:t>
            </a:r>
          </a:p>
          <a:p>
            <a:r>
              <a:rPr lang="en-GB" dirty="0"/>
              <a:t>Postage based recycling scheme; pre-paid envelopes to recycle up to 4 inhalers</a:t>
            </a:r>
          </a:p>
          <a:p>
            <a:r>
              <a:rPr lang="en-GB" dirty="0"/>
              <a:t>Year long pilot extended a further 6 months- now finished (Aug 2022)</a:t>
            </a:r>
          </a:p>
          <a:p>
            <a:endParaRPr lang="en-GB" dirty="0"/>
          </a:p>
          <a:p>
            <a:endParaRPr lang="en-GB" dirty="0"/>
          </a:p>
        </p:txBody>
      </p:sp>
      <p:graphicFrame>
        <p:nvGraphicFramePr>
          <p:cNvPr id="10" name="Content Placeholder 5">
            <a:extLst>
              <a:ext uri="{FF2B5EF4-FFF2-40B4-BE49-F238E27FC236}">
                <a16:creationId xmlns:a16="http://schemas.microsoft.com/office/drawing/2014/main" id="{C469902E-01BC-AF01-9C12-32860BD8C565}"/>
              </a:ext>
            </a:extLst>
          </p:cNvPr>
          <p:cNvGraphicFramePr>
            <a:graphicFrameLocks noGrp="1"/>
          </p:cNvGraphicFramePr>
          <p:nvPr>
            <p:ph sz="half" idx="2"/>
            <p:extLst>
              <p:ext uri="{D42A27DB-BD31-4B8C-83A1-F6EECF244321}">
                <p14:modId xmlns:p14="http://schemas.microsoft.com/office/powerpoint/2010/main" val="1538859856"/>
              </p:ext>
            </p:extLst>
          </p:nvPr>
        </p:nvGraphicFramePr>
        <p:xfrm>
          <a:off x="6011330" y="1998134"/>
          <a:ext cx="4663440" cy="376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6712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B4B50-FF2B-4CBD-957A-E76327AA060D}"/>
              </a:ext>
            </a:extLst>
          </p:cNvPr>
          <p:cNvSpPr>
            <a:spLocks noGrp="1"/>
          </p:cNvSpPr>
          <p:nvPr>
            <p:ph type="title"/>
          </p:nvPr>
        </p:nvSpPr>
        <p:spPr>
          <a:xfrm>
            <a:off x="4683125" y="499533"/>
            <a:ext cx="6562726" cy="1658198"/>
          </a:xfrm>
        </p:spPr>
        <p:txBody>
          <a:bodyPr vert="horz" lIns="91440" tIns="45720" rIns="91440" bIns="45720" rtlCol="0" anchor="ctr">
            <a:normAutofit/>
          </a:bodyPr>
          <a:lstStyle/>
          <a:p>
            <a:r>
              <a:rPr lang="en-US" dirty="0" err="1">
                <a:solidFill>
                  <a:schemeClr val="tx2">
                    <a:lumMod val="50000"/>
                    <a:lumOff val="50000"/>
                  </a:schemeClr>
                </a:solidFill>
              </a:rPr>
              <a:t>Pencycle</a:t>
            </a:r>
            <a:endParaRPr lang="en-US" dirty="0">
              <a:solidFill>
                <a:schemeClr val="tx2">
                  <a:lumMod val="50000"/>
                  <a:lumOff val="50000"/>
                </a:schemeClr>
              </a:solidFill>
            </a:endParaRPr>
          </a:p>
        </p:txBody>
      </p:sp>
      <p:pic>
        <p:nvPicPr>
          <p:cNvPr id="9" name="Picture 8">
            <a:extLst>
              <a:ext uri="{FF2B5EF4-FFF2-40B4-BE49-F238E27FC236}">
                <a16:creationId xmlns:a16="http://schemas.microsoft.com/office/drawing/2014/main" id="{BB830289-966C-4181-A211-F2063BCAFEA1}"/>
              </a:ext>
            </a:extLst>
          </p:cNvPr>
          <p:cNvPicPr>
            <a:picLocks noChangeAspect="1"/>
          </p:cNvPicPr>
          <p:nvPr/>
        </p:nvPicPr>
        <p:blipFill rotWithShape="1">
          <a:blip r:embed="rId3"/>
          <a:srcRect l="9971" r="14513" b="-2"/>
          <a:stretch/>
        </p:blipFill>
        <p:spPr>
          <a:xfrm>
            <a:off x="20" y="-6418"/>
            <a:ext cx="4077443" cy="6864418"/>
          </a:xfrm>
          <a:prstGeom prst="rect">
            <a:avLst/>
          </a:prstGeom>
        </p:spPr>
      </p:pic>
      <p:sp>
        <p:nvSpPr>
          <p:cNvPr id="3" name="Content Placeholder 2">
            <a:extLst>
              <a:ext uri="{FF2B5EF4-FFF2-40B4-BE49-F238E27FC236}">
                <a16:creationId xmlns:a16="http://schemas.microsoft.com/office/drawing/2014/main" id="{3F9A0DD0-BA2D-429A-A1A0-2D99FE560AD5}"/>
              </a:ext>
            </a:extLst>
          </p:cNvPr>
          <p:cNvSpPr>
            <a:spLocks noGrp="1"/>
          </p:cNvSpPr>
          <p:nvPr>
            <p:ph sz="half" idx="1"/>
          </p:nvPr>
        </p:nvSpPr>
        <p:spPr>
          <a:xfrm>
            <a:off x="4702557" y="2011680"/>
            <a:ext cx="6428994" cy="3766185"/>
          </a:xfrm>
        </p:spPr>
        <p:txBody>
          <a:bodyPr vert="horz" lIns="91440" tIns="45720" rIns="91440" bIns="45720" rtlCol="0">
            <a:normAutofit/>
          </a:bodyPr>
          <a:lstStyle/>
          <a:p>
            <a:pPr marL="0" indent="0"/>
            <a:r>
              <a:rPr lang="en-US" b="1" u="sng" dirty="0"/>
              <a:t>What is it?</a:t>
            </a:r>
            <a:endParaRPr lang="en-US" dirty="0"/>
          </a:p>
          <a:p>
            <a:r>
              <a:rPr lang="en-US" dirty="0"/>
              <a:t>Novo Nordisk initiative to recycle pre-filled insulin pens</a:t>
            </a:r>
          </a:p>
          <a:p>
            <a:r>
              <a:rPr lang="en-US" dirty="0"/>
              <a:t>From Sept 2022 available to all community pharmacies in the UK following successful pilot</a:t>
            </a:r>
          </a:p>
          <a:p>
            <a:r>
              <a:rPr lang="en-US" dirty="0"/>
              <a:t>Free for pharmacies to sign up</a:t>
            </a:r>
            <a:endParaRPr lang="en-US" u="none" strike="noStrike" dirty="0">
              <a:hlinkClick r:id="rId4"/>
            </a:endParaRPr>
          </a:p>
          <a:p>
            <a:r>
              <a:rPr lang="en-US" b="0" i="0" u="none" strike="noStrike" dirty="0">
                <a:effectLst/>
                <a:hlinkClick r:id="rId5"/>
              </a:rPr>
              <a:t>www.pen-cycle.co.uk</a:t>
            </a:r>
            <a:endParaRPr lang="en-US" b="0" i="0" u="none" strike="noStrike" dirty="0">
              <a:effectLst/>
            </a:endParaRPr>
          </a:p>
          <a:p>
            <a:r>
              <a:rPr lang="en-US" dirty="0"/>
              <a:t>Not available in hospitals</a:t>
            </a:r>
          </a:p>
        </p:txBody>
      </p:sp>
    </p:spTree>
    <p:extLst>
      <p:ext uri="{BB962C8B-B14F-4D97-AF65-F5344CB8AC3E}">
        <p14:creationId xmlns:p14="http://schemas.microsoft.com/office/powerpoint/2010/main" val="3134449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D976C13-68E6-4E25-B13E-FC3A2D3F66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9" name="Rectangle 8">
            <a:extLst>
              <a:ext uri="{FF2B5EF4-FFF2-40B4-BE49-F238E27FC236}">
                <a16:creationId xmlns:a16="http://schemas.microsoft.com/office/drawing/2014/main" id="{1E24A02E-5FD2-428E-A1E4-FDF96B0B6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808B93E-0C39-407B-943D-71F2BAFB4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FF63F4-6C12-42DF-A86F-CD0D1EC0C996}"/>
              </a:ext>
            </a:extLst>
          </p:cNvPr>
          <p:cNvSpPr>
            <a:spLocks noGrp="1"/>
          </p:cNvSpPr>
          <p:nvPr>
            <p:ph type="title"/>
          </p:nvPr>
        </p:nvSpPr>
        <p:spPr>
          <a:xfrm>
            <a:off x="603503" y="770466"/>
            <a:ext cx="9292209" cy="4123267"/>
          </a:xfrm>
        </p:spPr>
        <p:txBody>
          <a:bodyPr vert="horz" lIns="91440" tIns="45720" rIns="91440" bIns="45720" rtlCol="0" anchor="b">
            <a:normAutofit/>
          </a:bodyPr>
          <a:lstStyle/>
          <a:p>
            <a:r>
              <a:rPr lang="en-US" sz="9600">
                <a:solidFill>
                  <a:schemeClr val="accent1">
                    <a:lumMod val="75000"/>
                  </a:schemeClr>
                </a:solidFill>
              </a:rPr>
              <a:t>What’s next?</a:t>
            </a:r>
          </a:p>
        </p:txBody>
      </p:sp>
      <p:sp>
        <p:nvSpPr>
          <p:cNvPr id="13" name="Rectangle 12">
            <a:extLst>
              <a:ext uri="{FF2B5EF4-FFF2-40B4-BE49-F238E27FC236}">
                <a16:creationId xmlns:a16="http://schemas.microsoft.com/office/drawing/2014/main" id="{7C7E1896-2992-48D4-85AC-95AB8AB14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15466"/>
            <a:ext cx="12192000" cy="164253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5250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6294101-AEC3-45C2-B799-6DB8A68BEB4F}"/>
              </a:ext>
            </a:extLst>
          </p:cNvPr>
          <p:cNvSpPr>
            <a:spLocks noGrp="1"/>
          </p:cNvSpPr>
          <p:nvPr>
            <p:ph type="title"/>
          </p:nvPr>
        </p:nvSpPr>
        <p:spPr/>
        <p:txBody>
          <a:bodyPr/>
          <a:lstStyle/>
          <a:p>
            <a:r>
              <a:rPr lang="en-GB" dirty="0"/>
              <a:t>Greener NHS initiatives</a:t>
            </a:r>
          </a:p>
        </p:txBody>
      </p:sp>
      <p:pic>
        <p:nvPicPr>
          <p:cNvPr id="11" name="Content Placeholder 10" descr="Chart, diagram, pie chart&#10;&#10;Description automatically generated">
            <a:extLst>
              <a:ext uri="{FF2B5EF4-FFF2-40B4-BE49-F238E27FC236}">
                <a16:creationId xmlns:a16="http://schemas.microsoft.com/office/drawing/2014/main" id="{98CF6923-A826-438C-9183-E1BB8F74C183}"/>
              </a:ext>
            </a:extLst>
          </p:cNvPr>
          <p:cNvPicPr>
            <a:picLocks noGrp="1" noChangeAspect="1"/>
          </p:cNvPicPr>
          <p:nvPr>
            <p:ph idx="1"/>
          </p:nvPr>
        </p:nvPicPr>
        <p:blipFill>
          <a:blip r:embed="rId3"/>
          <a:stretch>
            <a:fillRect/>
          </a:stretch>
        </p:blipFill>
        <p:spPr>
          <a:xfrm>
            <a:off x="330019" y="1508192"/>
            <a:ext cx="6829538" cy="3841615"/>
          </a:xfrm>
        </p:spPr>
      </p:pic>
      <p:sp>
        <p:nvSpPr>
          <p:cNvPr id="9" name="Text Placeholder 8">
            <a:extLst>
              <a:ext uri="{FF2B5EF4-FFF2-40B4-BE49-F238E27FC236}">
                <a16:creationId xmlns:a16="http://schemas.microsoft.com/office/drawing/2014/main" id="{747143AF-48E1-409D-9432-C1E9DF3C0C69}"/>
              </a:ext>
            </a:extLst>
          </p:cNvPr>
          <p:cNvSpPr>
            <a:spLocks noGrp="1"/>
          </p:cNvSpPr>
          <p:nvPr>
            <p:ph type="body" sz="half" idx="2"/>
          </p:nvPr>
        </p:nvSpPr>
        <p:spPr/>
        <p:txBody>
          <a:bodyPr/>
          <a:lstStyle/>
          <a:p>
            <a:endParaRPr lang="en-GB" dirty="0"/>
          </a:p>
        </p:txBody>
      </p:sp>
      <p:sp>
        <p:nvSpPr>
          <p:cNvPr id="6" name="Slide Number Placeholder 5">
            <a:extLst>
              <a:ext uri="{FF2B5EF4-FFF2-40B4-BE49-F238E27FC236}">
                <a16:creationId xmlns:a16="http://schemas.microsoft.com/office/drawing/2014/main" id="{762C1499-9588-4B10-99F2-7CD5BFAF6EE3}"/>
              </a:ext>
            </a:extLst>
          </p:cNvPr>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2027002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FBA109D-165A-44ED-B0EB-919A8655F9DA}"/>
              </a:ext>
            </a:extLst>
          </p:cNvPr>
          <p:cNvSpPr>
            <a:spLocks noGrp="1"/>
          </p:cNvSpPr>
          <p:nvPr>
            <p:ph type="title"/>
          </p:nvPr>
        </p:nvSpPr>
        <p:spPr/>
        <p:txBody>
          <a:bodyPr/>
          <a:lstStyle/>
          <a:p>
            <a:r>
              <a:rPr lang="en-GB" dirty="0"/>
              <a:t>What could this look like?</a:t>
            </a:r>
          </a:p>
        </p:txBody>
      </p:sp>
      <p:graphicFrame>
        <p:nvGraphicFramePr>
          <p:cNvPr id="15" name="Content Placeholder 1">
            <a:extLst>
              <a:ext uri="{FF2B5EF4-FFF2-40B4-BE49-F238E27FC236}">
                <a16:creationId xmlns:a16="http://schemas.microsoft.com/office/drawing/2014/main" id="{3A8149AB-F846-AA31-28BC-D485635C01B7}"/>
              </a:ext>
            </a:extLst>
          </p:cNvPr>
          <p:cNvGraphicFramePr>
            <a:graphicFrameLocks noGrp="1"/>
          </p:cNvGraphicFramePr>
          <p:nvPr>
            <p:ph idx="1"/>
            <p:extLst>
              <p:ext uri="{D42A27DB-BD31-4B8C-83A1-F6EECF244321}">
                <p14:modId xmlns:p14="http://schemas.microsoft.com/office/powerpoint/2010/main" val="1308506553"/>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1CCFDB76-6E50-4A7B-89E4-909AF979EC9A}"/>
              </a:ext>
            </a:extLst>
          </p:cNvPr>
          <p:cNvSpPr>
            <a:spLocks noGrp="1"/>
          </p:cNvSpPr>
          <p:nvPr>
            <p:ph type="sldNum" sz="quarter" idx="12"/>
          </p:nvPr>
        </p:nvSpPr>
        <p:spPr/>
        <p:txBody>
          <a:bodyPr/>
          <a:lstStyle/>
          <a:p>
            <a:fld id="{58FB4751-880F-D840-AAA9-3A15815CC996}" type="slidenum">
              <a:rPr lang="en-US" smtClean="0"/>
              <a:pPr/>
              <a:t>28</a:t>
            </a:fld>
            <a:endParaRPr lang="en-US" dirty="0"/>
          </a:p>
        </p:txBody>
      </p:sp>
      <p:sp>
        <p:nvSpPr>
          <p:cNvPr id="10" name="Text Placeholder 6">
            <a:extLst>
              <a:ext uri="{FF2B5EF4-FFF2-40B4-BE49-F238E27FC236}">
                <a16:creationId xmlns:a16="http://schemas.microsoft.com/office/drawing/2014/main" id="{CB0A48E5-D315-4790-A161-44020016692D}"/>
              </a:ext>
            </a:extLst>
          </p:cNvPr>
          <p:cNvSpPr txBox="1">
            <a:spLocks/>
          </p:cNvSpPr>
          <p:nvPr/>
        </p:nvSpPr>
        <p:spPr>
          <a:xfrm>
            <a:off x="576072" y="3931267"/>
            <a:ext cx="6464808" cy="402336"/>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cap="all" baseline="0">
                <a:solidFill>
                  <a:schemeClr val="accent1"/>
                </a:solidFill>
                <a:latin typeface="Gill Sans Nova" panose="020B0602020104020203"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GB" dirty="0"/>
          </a:p>
        </p:txBody>
      </p:sp>
      <p:sp>
        <p:nvSpPr>
          <p:cNvPr id="11" name="Content Placeholder 7">
            <a:extLst>
              <a:ext uri="{FF2B5EF4-FFF2-40B4-BE49-F238E27FC236}">
                <a16:creationId xmlns:a16="http://schemas.microsoft.com/office/drawing/2014/main" id="{EFF1973C-1FCF-48FC-8D21-5041AAA0722F}"/>
              </a:ext>
            </a:extLst>
          </p:cNvPr>
          <p:cNvSpPr txBox="1">
            <a:spLocks/>
          </p:cNvSpPr>
          <p:nvPr/>
        </p:nvSpPr>
        <p:spPr>
          <a:xfrm>
            <a:off x="576072" y="4333603"/>
            <a:ext cx="6464808" cy="1097280"/>
          </a:xfrm>
          <a:prstGeom prst="rect">
            <a:avLst/>
          </a:prstGeom>
        </p:spPr>
        <p:txBody>
          <a:bodyPr vert="horz" lIns="91440" tIns="45720" rIns="91440" bIns="45720" rtlCol="0">
            <a:normAutofit/>
          </a:bodyPr>
          <a:lstStyle>
            <a:lvl1pPr marL="283464" indent="-283464" algn="l" defTabSz="914400" rtl="0" eaLnBrk="1" latinLnBrk="0" hangingPunct="1">
              <a:lnSpc>
                <a:spcPct val="100000"/>
              </a:lnSpc>
              <a:spcBef>
                <a:spcPts val="0"/>
              </a:spcBef>
              <a:buFont typeface="Courier New" panose="02070309020205020404" pitchFamily="49" charset="0"/>
              <a:buChar char="o"/>
              <a:defRPr sz="1800" kern="1200">
                <a:solidFill>
                  <a:schemeClr val="accent1"/>
                </a:solidFill>
                <a:latin typeface="+mn-lt"/>
                <a:ea typeface="+mn-ea"/>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Tree>
    <p:extLst>
      <p:ext uri="{BB962C8B-B14F-4D97-AF65-F5344CB8AC3E}">
        <p14:creationId xmlns:p14="http://schemas.microsoft.com/office/powerpoint/2010/main" val="375180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hade val="95000"/>
            <a:satMod val="17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D976C13-68E6-4E25-B13E-FC3A2D3F66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7C7E1896-2992-48D4-85AC-95AB8AB14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465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89D9D150-4756-47CC-9071-336E04B1F6DE}"/>
              </a:ext>
            </a:extLst>
          </p:cNvPr>
          <p:cNvSpPr>
            <a:spLocks noGrp="1"/>
          </p:cNvSpPr>
          <p:nvPr>
            <p:ph type="title"/>
          </p:nvPr>
        </p:nvSpPr>
        <p:spPr>
          <a:xfrm>
            <a:off x="603504" y="770466"/>
            <a:ext cx="6609413" cy="5325533"/>
          </a:xfrm>
        </p:spPr>
        <p:txBody>
          <a:bodyPr vert="horz" lIns="91440" tIns="45720" rIns="91440" bIns="45720" rtlCol="0" anchor="ctr">
            <a:normAutofit/>
          </a:bodyPr>
          <a:lstStyle/>
          <a:p>
            <a:pPr>
              <a:lnSpc>
                <a:spcPct val="80000"/>
              </a:lnSpc>
            </a:pPr>
            <a:r>
              <a:rPr lang="en-US" sz="9600">
                <a:solidFill>
                  <a:srgbClr val="FFFFFF"/>
                </a:solidFill>
              </a:rPr>
              <a:t>Resources available</a:t>
            </a:r>
          </a:p>
        </p:txBody>
      </p:sp>
      <p:sp useBgFill="1">
        <p:nvSpPr>
          <p:cNvPr id="16" name="Rectangle 15">
            <a:extLst>
              <a:ext uri="{FF2B5EF4-FFF2-40B4-BE49-F238E27FC236}">
                <a16:creationId xmlns:a16="http://schemas.microsoft.com/office/drawing/2014/main" id="{2808B93E-0C39-407B-943D-71F2BAFB4C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4" y="0"/>
            <a:ext cx="465734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1A358BBB-B861-4F5D-9786-26F613F30DA0}"/>
              </a:ext>
            </a:extLst>
          </p:cNvPr>
          <p:cNvSpPr>
            <a:spLocks noGrp="1"/>
          </p:cNvSpPr>
          <p:nvPr>
            <p:ph type="sldNum" sz="quarter" idx="12"/>
          </p:nvPr>
        </p:nvSpPr>
        <p:spPr>
          <a:xfrm>
            <a:off x="8763926" y="5876412"/>
            <a:ext cx="2926080" cy="1397039"/>
          </a:xfrm>
        </p:spPr>
        <p:txBody>
          <a:bodyPr vert="horz" lIns="91440" tIns="45720" rIns="91440" bIns="45720" rtlCol="0" anchor="b">
            <a:normAutofit/>
          </a:bodyPr>
          <a:lstStyle/>
          <a:p>
            <a:pPr>
              <a:lnSpc>
                <a:spcPct val="90000"/>
              </a:lnSpc>
              <a:spcAft>
                <a:spcPts val="600"/>
              </a:spcAft>
            </a:pPr>
            <a:fld id="{58FB4751-880F-D840-AAA9-3A15815CC996}" type="slidenum">
              <a:rPr lang="en-US" sz="9500" b="0" kern="1200">
                <a:ln>
                  <a:noFill/>
                </a:ln>
                <a:latin typeface="+mj-lt"/>
                <a:ea typeface="+mn-ea"/>
                <a:cs typeface="+mn-cs"/>
              </a:rPr>
              <a:pPr>
                <a:lnSpc>
                  <a:spcPct val="90000"/>
                </a:lnSpc>
                <a:spcAft>
                  <a:spcPts val="600"/>
                </a:spcAft>
              </a:pPr>
              <a:t>29</a:t>
            </a:fld>
            <a:endParaRPr lang="en-US" sz="9500" b="0" kern="1200">
              <a:ln>
                <a:noFill/>
              </a:ln>
              <a:latin typeface="+mj-lt"/>
              <a:ea typeface="+mn-ea"/>
              <a:cs typeface="+mn-cs"/>
            </a:endParaRPr>
          </a:p>
        </p:txBody>
      </p:sp>
      <p:sp>
        <p:nvSpPr>
          <p:cNvPr id="8" name="TextBox 7">
            <a:extLst>
              <a:ext uri="{FF2B5EF4-FFF2-40B4-BE49-F238E27FC236}">
                <a16:creationId xmlns:a16="http://schemas.microsoft.com/office/drawing/2014/main" id="{2EE01C58-1F4F-4EBB-BAE6-9A1519EDC706}"/>
              </a:ext>
            </a:extLst>
          </p:cNvPr>
          <p:cNvSpPr txBox="1"/>
          <p:nvPr/>
        </p:nvSpPr>
        <p:spPr>
          <a:xfrm>
            <a:off x="7981627" y="1317356"/>
            <a:ext cx="3708379" cy="3970318"/>
          </a:xfrm>
          <a:prstGeom prst="rect">
            <a:avLst/>
          </a:prstGeom>
          <a:noFill/>
        </p:spPr>
        <p:txBody>
          <a:bodyPr wrap="square" rtlCol="0">
            <a:spAutoFit/>
          </a:bodyPr>
          <a:lstStyle/>
          <a:p>
            <a:pPr marL="285750" indent="-285750">
              <a:buFont typeface="Courier New" panose="02070309020205020404" pitchFamily="49" charset="0"/>
              <a:buChar char="o"/>
            </a:pPr>
            <a:r>
              <a:rPr lang="en-GB" dirty="0"/>
              <a:t>SPS</a:t>
            </a:r>
          </a:p>
          <a:p>
            <a:pPr marL="285750" indent="-285750">
              <a:buFont typeface="Courier New" panose="02070309020205020404" pitchFamily="49" charset="0"/>
              <a:buChar char="o"/>
            </a:pPr>
            <a:r>
              <a:rPr lang="en-GB" dirty="0"/>
              <a:t>RPS sustainability policies</a:t>
            </a:r>
          </a:p>
          <a:p>
            <a:pPr marL="285750" indent="-285750">
              <a:buFont typeface="Courier New" panose="02070309020205020404" pitchFamily="49" charset="0"/>
              <a:buChar char="o"/>
            </a:pPr>
            <a:r>
              <a:rPr lang="en-GB" dirty="0"/>
              <a:t>Pharmacy declares </a:t>
            </a:r>
            <a:r>
              <a:rPr lang="en-GB" dirty="0">
                <a:hlinkClick r:id="rId2"/>
              </a:rPr>
              <a:t>pharmacydeclares.co.uk/</a:t>
            </a:r>
            <a:endParaRPr lang="en-GB" dirty="0"/>
          </a:p>
          <a:p>
            <a:pPr marL="285750" indent="-285750">
              <a:buFont typeface="Courier New" panose="02070309020205020404" pitchFamily="49" charset="0"/>
              <a:buChar char="o"/>
            </a:pPr>
            <a:r>
              <a:rPr lang="en-GB" dirty="0">
                <a:hlinkClick r:id="rId3"/>
              </a:rPr>
              <a:t>prescqipp.info</a:t>
            </a:r>
            <a:r>
              <a:rPr lang="en-GB" dirty="0"/>
              <a:t> (inhalers)</a:t>
            </a:r>
          </a:p>
          <a:p>
            <a:pPr marL="285750" indent="-285750">
              <a:buFont typeface="Courier New" panose="02070309020205020404" pitchFamily="49" charset="0"/>
              <a:buChar char="o"/>
            </a:pPr>
            <a:r>
              <a:rPr lang="en-GB" dirty="0">
                <a:hlinkClick r:id="rId4"/>
              </a:rPr>
              <a:t>seesustainability.co.uk</a:t>
            </a:r>
            <a:r>
              <a:rPr lang="en-GB" dirty="0"/>
              <a:t> (primary care) – FREE carbon </a:t>
            </a:r>
            <a:r>
              <a:rPr lang="en-GB" dirty="0" err="1"/>
              <a:t>footprinting</a:t>
            </a:r>
            <a:r>
              <a:rPr lang="en-GB" dirty="0"/>
              <a:t> training</a:t>
            </a:r>
          </a:p>
          <a:p>
            <a:pPr marL="285750" indent="-285750">
              <a:buFont typeface="Courier New" panose="02070309020205020404" pitchFamily="49" charset="0"/>
              <a:buChar char="o"/>
            </a:pPr>
            <a:r>
              <a:rPr lang="en-GB" dirty="0">
                <a:hlinkClick r:id="rId5"/>
              </a:rPr>
              <a:t>carbonliteracy.com</a:t>
            </a:r>
            <a:r>
              <a:rPr lang="en-GB" dirty="0"/>
              <a:t> </a:t>
            </a:r>
          </a:p>
          <a:p>
            <a:pPr marL="285750" indent="-285750">
              <a:buFont typeface="Courier New" panose="02070309020205020404" pitchFamily="49" charset="0"/>
              <a:buChar char="o"/>
            </a:pPr>
            <a:r>
              <a:rPr lang="en-GB" dirty="0"/>
              <a:t>Centre Sustainable Healthcare </a:t>
            </a:r>
            <a:r>
              <a:rPr lang="en-GB" dirty="0">
                <a:hlinkClick r:id="rId6"/>
              </a:rPr>
              <a:t>(sustainablehealthcare.org.uk</a:t>
            </a:r>
            <a:r>
              <a:rPr lang="en-GB" dirty="0"/>
              <a:t>)</a:t>
            </a:r>
          </a:p>
          <a:p>
            <a:pPr marL="285750" indent="-285750">
              <a:buFont typeface="Courier New" panose="02070309020205020404" pitchFamily="49" charset="0"/>
              <a:buChar char="o"/>
            </a:pPr>
            <a:r>
              <a:rPr lang="en-GB" dirty="0"/>
              <a:t>Pharma companies- ask for their environmental impact reports!</a:t>
            </a:r>
          </a:p>
          <a:p>
            <a:endParaRPr lang="en-GB" dirty="0"/>
          </a:p>
        </p:txBody>
      </p:sp>
    </p:spTree>
    <p:extLst>
      <p:ext uri="{BB962C8B-B14F-4D97-AF65-F5344CB8AC3E}">
        <p14:creationId xmlns:p14="http://schemas.microsoft.com/office/powerpoint/2010/main" val="3242015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D770-8F05-4B47-B6E3-3AC9984A4325}"/>
              </a:ext>
            </a:extLst>
          </p:cNvPr>
          <p:cNvSpPr>
            <a:spLocks noGrp="1"/>
          </p:cNvSpPr>
          <p:nvPr>
            <p:ph type="title"/>
          </p:nvPr>
        </p:nvSpPr>
        <p:spPr>
          <a:xfrm>
            <a:off x="576071" y="620665"/>
            <a:ext cx="10780776" cy="613283"/>
          </a:xfrm>
        </p:spPr>
        <p:txBody>
          <a:bodyPr/>
          <a:lstStyle/>
          <a:p>
            <a:r>
              <a:rPr lang="en-GB" dirty="0"/>
              <a:t>introduction</a:t>
            </a:r>
          </a:p>
        </p:txBody>
      </p:sp>
      <p:pic>
        <p:nvPicPr>
          <p:cNvPr id="1026" name="E15CEEBE-4D89-40DA-99FE-A73AEFA207D2" descr="IMG_1606.PNG">
            <a:extLst>
              <a:ext uri="{FF2B5EF4-FFF2-40B4-BE49-F238E27FC236}">
                <a16:creationId xmlns:a16="http://schemas.microsoft.com/office/drawing/2014/main" id="{726CDB0D-7F6A-4B3D-88E8-8D9520D47B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161" b="23506"/>
          <a:stretch/>
        </p:blipFill>
        <p:spPr bwMode="auto">
          <a:xfrm>
            <a:off x="256043" y="1269351"/>
            <a:ext cx="2948722" cy="42318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39C026B9-09D3-4ED5-86A4-90179A7BC023" descr="IMG_1607.PNG">
            <a:extLst>
              <a:ext uri="{FF2B5EF4-FFF2-40B4-BE49-F238E27FC236}">
                <a16:creationId xmlns:a16="http://schemas.microsoft.com/office/drawing/2014/main" id="{F50D5B12-4356-4889-A219-B01DCBDB66F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425" b="43144"/>
          <a:stretch/>
        </p:blipFill>
        <p:spPr bwMode="auto">
          <a:xfrm>
            <a:off x="2583486" y="411921"/>
            <a:ext cx="3210317" cy="32249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2A16FF6F-DF4D-4727-8450-E2E8B05A0DEE}"/>
              </a:ext>
            </a:extLst>
          </p:cNvPr>
          <p:cNvPicPr>
            <a:picLocks noChangeAspect="1"/>
          </p:cNvPicPr>
          <p:nvPr/>
        </p:nvPicPr>
        <p:blipFill>
          <a:blip r:embed="rId5"/>
          <a:stretch>
            <a:fillRect/>
          </a:stretch>
        </p:blipFill>
        <p:spPr>
          <a:xfrm>
            <a:off x="4963760" y="720835"/>
            <a:ext cx="4023477" cy="4006713"/>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92480F85-5E2D-423C-B104-6CE8D04E8A2F}"/>
              </a:ext>
            </a:extLst>
          </p:cNvPr>
          <p:cNvPicPr>
            <a:picLocks noChangeAspect="1"/>
          </p:cNvPicPr>
          <p:nvPr/>
        </p:nvPicPr>
        <p:blipFill>
          <a:blip r:embed="rId6"/>
          <a:stretch>
            <a:fillRect/>
          </a:stretch>
        </p:blipFill>
        <p:spPr>
          <a:xfrm>
            <a:off x="9453872" y="219737"/>
            <a:ext cx="2447925" cy="1019175"/>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4E733693-B28B-4E17-9362-31C17F67C8E6}"/>
              </a:ext>
            </a:extLst>
          </p:cNvPr>
          <p:cNvPicPr>
            <a:picLocks noChangeAspect="1"/>
          </p:cNvPicPr>
          <p:nvPr/>
        </p:nvPicPr>
        <p:blipFill>
          <a:blip r:embed="rId7"/>
          <a:stretch>
            <a:fillRect/>
          </a:stretch>
        </p:blipFill>
        <p:spPr>
          <a:xfrm>
            <a:off x="8204441" y="4510582"/>
            <a:ext cx="3581589" cy="2220078"/>
          </a:xfrm>
          <a:prstGeom prst="rect">
            <a:avLst/>
          </a:prstGeom>
          <a:ln>
            <a:noFill/>
          </a:ln>
          <a:effectLst>
            <a:outerShdw blurRad="292100" dist="139700" dir="2700000" algn="tl" rotWithShape="0">
              <a:srgbClr val="333333">
                <a:alpha val="65000"/>
              </a:srgbClr>
            </a:outerShdw>
          </a:effectLst>
        </p:spPr>
      </p:pic>
      <p:pic>
        <p:nvPicPr>
          <p:cNvPr id="27" name="Picture 26">
            <a:extLst>
              <a:ext uri="{FF2B5EF4-FFF2-40B4-BE49-F238E27FC236}">
                <a16:creationId xmlns:a16="http://schemas.microsoft.com/office/drawing/2014/main" id="{D60BCF0B-E8F6-454F-B927-FC28589642D4}"/>
              </a:ext>
            </a:extLst>
          </p:cNvPr>
          <p:cNvPicPr>
            <a:picLocks noChangeAspect="1"/>
          </p:cNvPicPr>
          <p:nvPr/>
        </p:nvPicPr>
        <p:blipFill>
          <a:blip r:embed="rId8"/>
          <a:stretch>
            <a:fillRect/>
          </a:stretch>
        </p:blipFill>
        <p:spPr>
          <a:xfrm>
            <a:off x="8781539" y="1259494"/>
            <a:ext cx="2575308" cy="2320030"/>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CA02529F-E138-4CA3-9D05-3D03D3F74857}"/>
              </a:ext>
            </a:extLst>
          </p:cNvPr>
          <p:cNvPicPr>
            <a:picLocks noChangeAspect="1"/>
          </p:cNvPicPr>
          <p:nvPr/>
        </p:nvPicPr>
        <p:blipFill rotWithShape="1">
          <a:blip r:embed="rId9"/>
          <a:srcRect b="34913"/>
          <a:stretch/>
        </p:blipFill>
        <p:spPr>
          <a:xfrm rot="21142268">
            <a:off x="2907580" y="4983812"/>
            <a:ext cx="4904674" cy="1209673"/>
          </a:xfrm>
          <a:prstGeom prst="rect">
            <a:avLst/>
          </a:prstGeom>
        </p:spPr>
      </p:pic>
      <p:pic>
        <p:nvPicPr>
          <p:cNvPr id="15" name="Picture 14">
            <a:extLst>
              <a:ext uri="{FF2B5EF4-FFF2-40B4-BE49-F238E27FC236}">
                <a16:creationId xmlns:a16="http://schemas.microsoft.com/office/drawing/2014/main" id="{A4369276-1E21-473D-B15F-5C8539017344}"/>
              </a:ext>
            </a:extLst>
          </p:cNvPr>
          <p:cNvPicPr>
            <a:picLocks noChangeAspect="1"/>
          </p:cNvPicPr>
          <p:nvPr/>
        </p:nvPicPr>
        <p:blipFill>
          <a:blip r:embed="rId10"/>
          <a:stretch>
            <a:fillRect/>
          </a:stretch>
        </p:blipFill>
        <p:spPr>
          <a:xfrm>
            <a:off x="9766676" y="3417628"/>
            <a:ext cx="2208297" cy="10879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0006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E36B62D-34E6-41D4-B3AA-AC21AB3879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096D4E-8B4F-62B8-F551-56379B923E78}"/>
              </a:ext>
            </a:extLst>
          </p:cNvPr>
          <p:cNvSpPr>
            <a:spLocks noGrp="1"/>
          </p:cNvSpPr>
          <p:nvPr>
            <p:ph type="ctrTitle"/>
          </p:nvPr>
        </p:nvSpPr>
        <p:spPr>
          <a:xfrm>
            <a:off x="5081043" y="770467"/>
            <a:ext cx="6608963" cy="3352800"/>
          </a:xfrm>
        </p:spPr>
        <p:txBody>
          <a:bodyPr>
            <a:normAutofit/>
          </a:bodyPr>
          <a:lstStyle/>
          <a:p>
            <a:r>
              <a:rPr lang="en-US" dirty="0"/>
              <a:t>thank you </a:t>
            </a:r>
          </a:p>
        </p:txBody>
      </p:sp>
      <p:sp>
        <p:nvSpPr>
          <p:cNvPr id="3" name="Subtitle 2">
            <a:extLst>
              <a:ext uri="{FF2B5EF4-FFF2-40B4-BE49-F238E27FC236}">
                <a16:creationId xmlns:a16="http://schemas.microsoft.com/office/drawing/2014/main" id="{FF07BEBE-18E8-4025-FF6F-EC0130CB4F22}"/>
              </a:ext>
            </a:extLst>
          </p:cNvPr>
          <p:cNvSpPr>
            <a:spLocks noGrp="1"/>
          </p:cNvSpPr>
          <p:nvPr>
            <p:ph type="subTitle" idx="1"/>
          </p:nvPr>
        </p:nvSpPr>
        <p:spPr>
          <a:xfrm>
            <a:off x="5145052" y="4206876"/>
            <a:ext cx="6544954" cy="1645920"/>
          </a:xfrm>
        </p:spPr>
        <p:txBody>
          <a:bodyPr>
            <a:normAutofit/>
          </a:bodyPr>
          <a:lstStyle/>
          <a:p>
            <a:r>
              <a:rPr lang="en-US" dirty="0">
                <a:solidFill>
                  <a:srgbClr val="FFFFFF"/>
                </a:solidFill>
              </a:rPr>
              <a:t>Caroline Dalton</a:t>
            </a:r>
          </a:p>
          <a:p>
            <a:r>
              <a:rPr lang="en-US" dirty="0">
                <a:solidFill>
                  <a:srgbClr val="FFFFFF"/>
                </a:solidFill>
                <a:hlinkClick r:id="rId2"/>
              </a:rPr>
              <a:t>caroline.dalton1@nhs.net</a:t>
            </a:r>
            <a:endParaRPr lang="en-US" dirty="0">
              <a:solidFill>
                <a:srgbClr val="FFFFFF"/>
              </a:solidFill>
            </a:endParaRPr>
          </a:p>
        </p:txBody>
      </p:sp>
      <p:sp>
        <p:nvSpPr>
          <p:cNvPr id="12" name="Rectangle 11">
            <a:extLst>
              <a:ext uri="{FF2B5EF4-FFF2-40B4-BE49-F238E27FC236}">
                <a16:creationId xmlns:a16="http://schemas.microsoft.com/office/drawing/2014/main" id="{97E92409-AD19-4CE3-9956-8C03560F7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90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7" name="Graphic 6" descr="Earth globe: Africa and Europe with solid fill">
            <a:extLst>
              <a:ext uri="{FF2B5EF4-FFF2-40B4-BE49-F238E27FC236}">
                <a16:creationId xmlns:a16="http://schemas.microsoft.com/office/drawing/2014/main" id="{B1A87219-FA1D-9A58-09E4-C1EACD46308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43464" y="1742701"/>
            <a:ext cx="3352128" cy="3352128"/>
          </a:xfrm>
          <a:prstGeom prst="rect">
            <a:avLst/>
          </a:prstGeom>
        </p:spPr>
      </p:pic>
    </p:spTree>
    <p:extLst>
      <p:ext uri="{BB962C8B-B14F-4D97-AF65-F5344CB8AC3E}">
        <p14:creationId xmlns:p14="http://schemas.microsoft.com/office/powerpoint/2010/main" val="257793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0" nodeType="withEffect">
                                  <p:stCondLst>
                                    <p:cond delay="1000"/>
                                  </p:stCondLst>
                                  <p:iterate type="lt">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4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2000"/>
                                  </p:stCondLst>
                                  <p:iterate type="lt">
                                    <p:tmPct val="10000"/>
                                  </p:iterate>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D770-8F05-4B47-B6E3-3AC9984A4325}"/>
              </a:ext>
            </a:extLst>
          </p:cNvPr>
          <p:cNvSpPr>
            <a:spLocks noGrp="1"/>
          </p:cNvSpPr>
          <p:nvPr>
            <p:ph type="title"/>
          </p:nvPr>
        </p:nvSpPr>
        <p:spPr>
          <a:xfrm>
            <a:off x="676656" y="616816"/>
            <a:ext cx="10780776" cy="613283"/>
          </a:xfrm>
        </p:spPr>
        <p:txBody>
          <a:bodyPr/>
          <a:lstStyle/>
          <a:p>
            <a:r>
              <a:rPr lang="en-GB" dirty="0"/>
              <a:t>introduction</a:t>
            </a:r>
          </a:p>
        </p:txBody>
      </p:sp>
      <p:sp>
        <p:nvSpPr>
          <p:cNvPr id="3" name="Text Placeholder 2">
            <a:extLst>
              <a:ext uri="{FF2B5EF4-FFF2-40B4-BE49-F238E27FC236}">
                <a16:creationId xmlns:a16="http://schemas.microsoft.com/office/drawing/2014/main" id="{2B5BBEC7-EA63-40B1-9531-21EE7AA64D11}"/>
              </a:ext>
            </a:extLst>
          </p:cNvPr>
          <p:cNvSpPr>
            <a:spLocks noGrp="1"/>
          </p:cNvSpPr>
          <p:nvPr>
            <p:ph type="body" sz="half" idx="2"/>
          </p:nvPr>
        </p:nvSpPr>
        <p:spPr>
          <a:xfrm>
            <a:off x="676656" y="1424651"/>
            <a:ext cx="4017371" cy="4816533"/>
          </a:xfrm>
        </p:spPr>
        <p:txBody>
          <a:bodyPr>
            <a:normAutofit/>
          </a:bodyPr>
          <a:lstStyle/>
          <a:p>
            <a:pPr marL="285750" indent="-285750">
              <a:buFont typeface="Courier New" panose="02070309020205020404" pitchFamily="49" charset="0"/>
              <a:buChar char="o"/>
            </a:pPr>
            <a:r>
              <a:rPr lang="en-US" sz="2000" dirty="0">
                <a:solidFill>
                  <a:schemeClr val="bg1"/>
                </a:solidFill>
                <a:latin typeface="Calibri" panose="020F0502020204030204" pitchFamily="34" charset="0"/>
                <a:cs typeface="Calibri" panose="020F0502020204030204" pitchFamily="34" charset="0"/>
              </a:rPr>
              <a:t>Climate emergency is a health emergency</a:t>
            </a:r>
          </a:p>
          <a:p>
            <a:pPr marL="285750" indent="-285750">
              <a:buFont typeface="Courier New" panose="02070309020205020404" pitchFamily="49" charset="0"/>
              <a:buChar char="o"/>
            </a:pPr>
            <a:r>
              <a:rPr lang="en-US" sz="2000" dirty="0">
                <a:solidFill>
                  <a:schemeClr val="bg1"/>
                </a:solidFill>
                <a:latin typeface="Calibri" panose="020F0502020204030204" pitchFamily="34" charset="0"/>
                <a:cs typeface="Calibri" panose="020F0502020204030204" pitchFamily="34" charset="0"/>
              </a:rPr>
              <a:t>In October 2020, the NHS committed to reaching carbon net zero</a:t>
            </a:r>
          </a:p>
          <a:p>
            <a:pPr marL="742950" lvl="1" indent="-285750">
              <a:buFont typeface="Courier New" panose="02070309020205020404" pitchFamily="49" charset="0"/>
              <a:buChar char="o"/>
            </a:pPr>
            <a:r>
              <a:rPr lang="en-US" sz="1800" dirty="0">
                <a:solidFill>
                  <a:schemeClr val="bg1"/>
                </a:solidFill>
                <a:latin typeface="Calibri" panose="020F0502020204030204" pitchFamily="34" charset="0"/>
                <a:cs typeface="Calibri" panose="020F0502020204030204" pitchFamily="34" charset="0"/>
              </a:rPr>
              <a:t>Direct emissions by 2040 (aim 80% reduction by 2032)</a:t>
            </a:r>
          </a:p>
          <a:p>
            <a:pPr marL="742950" lvl="1" indent="-285750">
              <a:buFont typeface="Courier New" panose="02070309020205020404" pitchFamily="49" charset="0"/>
              <a:buChar char="o"/>
            </a:pPr>
            <a:r>
              <a:rPr lang="en-US" sz="1800" dirty="0">
                <a:solidFill>
                  <a:schemeClr val="bg1"/>
                </a:solidFill>
                <a:latin typeface="Calibri" panose="020F0502020204030204" pitchFamily="34" charset="0"/>
                <a:cs typeface="Calibri" panose="020F0502020204030204" pitchFamily="34" charset="0"/>
              </a:rPr>
              <a:t>External emissions by 2045</a:t>
            </a:r>
          </a:p>
          <a:p>
            <a:pPr marL="285750" indent="-285750">
              <a:buFont typeface="Courier New" panose="02070309020205020404" pitchFamily="49" charset="0"/>
              <a:buChar char="o"/>
            </a:pPr>
            <a:r>
              <a:rPr lang="en-US" sz="2000" dirty="0">
                <a:solidFill>
                  <a:schemeClr val="bg1"/>
                </a:solidFill>
                <a:latin typeface="Calibri" panose="020F0502020204030204" pitchFamily="34" charset="0"/>
                <a:cs typeface="Calibri" panose="020F0502020204030204" pitchFamily="34" charset="0"/>
              </a:rPr>
              <a:t>‘Greener NHS’ – Delivering a Net Zero National Health Service</a:t>
            </a:r>
          </a:p>
          <a:p>
            <a:pPr marL="285750" indent="-285750">
              <a:buFont typeface="Courier New" panose="02070309020205020404" pitchFamily="49" charset="0"/>
              <a:buChar char="o"/>
            </a:pPr>
            <a:r>
              <a:rPr lang="en-US" sz="2000" dirty="0">
                <a:solidFill>
                  <a:schemeClr val="bg1"/>
                </a:solidFill>
                <a:latin typeface="Calibri" panose="020F0502020204030204" pitchFamily="34" charset="0"/>
                <a:cs typeface="Calibri" panose="020F0502020204030204" pitchFamily="34" charset="0"/>
              </a:rPr>
              <a:t>NHS accounts for ~4%- 5% of UK carbon emissions</a:t>
            </a:r>
          </a:p>
          <a:p>
            <a:pPr marL="742950" lvl="1" indent="-285750">
              <a:buFont typeface="Courier New" panose="02070309020205020404" pitchFamily="49" charset="0"/>
              <a:buChar char="o"/>
            </a:pPr>
            <a:r>
              <a:rPr lang="en-US" sz="1800" dirty="0">
                <a:solidFill>
                  <a:schemeClr val="bg1"/>
                </a:solidFill>
                <a:latin typeface="Calibri" panose="020F0502020204030204" pitchFamily="34" charset="0"/>
                <a:cs typeface="Calibri" panose="020F0502020204030204" pitchFamily="34" charset="0"/>
              </a:rPr>
              <a:t>~25% of which is attributed to medicines</a:t>
            </a:r>
          </a:p>
        </p:txBody>
      </p:sp>
      <p:pic>
        <p:nvPicPr>
          <p:cNvPr id="15" name="Picture 14">
            <a:extLst>
              <a:ext uri="{FF2B5EF4-FFF2-40B4-BE49-F238E27FC236}">
                <a16:creationId xmlns:a16="http://schemas.microsoft.com/office/drawing/2014/main" id="{96772C88-8B5C-4057-B3C6-948830B9869A}"/>
              </a:ext>
            </a:extLst>
          </p:cNvPr>
          <p:cNvPicPr>
            <a:picLocks noChangeAspect="1"/>
          </p:cNvPicPr>
          <p:nvPr/>
        </p:nvPicPr>
        <p:blipFill>
          <a:blip r:embed="rId3"/>
          <a:stretch>
            <a:fillRect/>
          </a:stretch>
        </p:blipFill>
        <p:spPr>
          <a:xfrm>
            <a:off x="7932323" y="82296"/>
            <a:ext cx="3095341" cy="4301044"/>
          </a:xfrm>
          <a:prstGeom prst="rect">
            <a:avLst/>
          </a:prstGeom>
          <a:ln>
            <a:noFill/>
          </a:ln>
          <a:effectLst>
            <a:outerShdw blurRad="292100" dist="139700" dir="2700000" algn="tl" rotWithShape="0">
              <a:srgbClr val="333333">
                <a:alpha val="65000"/>
              </a:srgbClr>
            </a:outerShdw>
          </a:effectLst>
        </p:spPr>
      </p:pic>
      <p:pic>
        <p:nvPicPr>
          <p:cNvPr id="2050" name="Picture 2" descr="Diagram of net zero targets">
            <a:extLst>
              <a:ext uri="{FF2B5EF4-FFF2-40B4-BE49-F238E27FC236}">
                <a16:creationId xmlns:a16="http://schemas.microsoft.com/office/drawing/2014/main" id="{3B093657-7C0C-4B95-BAA8-9AA719C9C3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34928" y="3593926"/>
            <a:ext cx="2380288" cy="2340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9E2B93E-53D5-4E6B-A647-FB553B7E62AF}"/>
              </a:ext>
            </a:extLst>
          </p:cNvPr>
          <p:cNvPicPr>
            <a:picLocks noChangeAspect="1"/>
          </p:cNvPicPr>
          <p:nvPr/>
        </p:nvPicPr>
        <p:blipFill>
          <a:blip r:embed="rId5"/>
          <a:stretch>
            <a:fillRect/>
          </a:stretch>
        </p:blipFill>
        <p:spPr>
          <a:xfrm>
            <a:off x="4694027" y="3429000"/>
            <a:ext cx="3556119" cy="27749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96693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D976C13-68E6-4E25-B13E-FC3A2D3F66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E2FE3A7B-DDFF-4F81-8AAE-11D96D138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9825ADD-F95C-4747-9B41-5DB21C28E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3467"/>
            <a:ext cx="10905065" cy="5571066"/>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6791A8E-B2BA-467D-BB87-8CFBFB13A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900" y="726948"/>
            <a:ext cx="10744200" cy="5404104"/>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a:extLst>
              <a:ext uri="{FF2B5EF4-FFF2-40B4-BE49-F238E27FC236}">
                <a16:creationId xmlns:a16="http://schemas.microsoft.com/office/drawing/2014/main" id="{BB801EE7-C3C0-5B30-EB9B-2C995032EE99}"/>
              </a:ext>
            </a:extLst>
          </p:cNvPr>
          <p:cNvSpPr>
            <a:spLocks noGrp="1"/>
          </p:cNvSpPr>
          <p:nvPr>
            <p:ph type="body" sz="quarter" idx="13"/>
          </p:nvPr>
        </p:nvSpPr>
        <p:spPr>
          <a:xfrm>
            <a:off x="1286503" y="4622873"/>
            <a:ext cx="9607159" cy="917988"/>
          </a:xfrm>
        </p:spPr>
        <p:txBody>
          <a:bodyPr vert="horz" lIns="91440" tIns="45720" rIns="91440" bIns="45720" rtlCol="0">
            <a:normAutofit/>
          </a:bodyPr>
          <a:lstStyle/>
          <a:p>
            <a:pPr>
              <a:lnSpc>
                <a:spcPct val="85000"/>
              </a:lnSpc>
              <a:spcBef>
                <a:spcPts val="1300"/>
              </a:spcBef>
            </a:pPr>
            <a:r>
              <a:rPr lang="en-US" sz="2800" dirty="0">
                <a:solidFill>
                  <a:srgbClr val="FFFFFF"/>
                </a:solidFill>
                <a:latin typeface="+mj-lt"/>
              </a:rPr>
              <a:t>Lancet Countdown, 2022</a:t>
            </a:r>
          </a:p>
        </p:txBody>
      </p:sp>
      <p:sp>
        <p:nvSpPr>
          <p:cNvPr id="14" name="Title 13">
            <a:extLst>
              <a:ext uri="{FF2B5EF4-FFF2-40B4-BE49-F238E27FC236}">
                <a16:creationId xmlns:a16="http://schemas.microsoft.com/office/drawing/2014/main" id="{F5768EFB-B317-47EA-C969-D365EB136882}"/>
              </a:ext>
            </a:extLst>
          </p:cNvPr>
          <p:cNvSpPr>
            <a:spLocks noGrp="1"/>
          </p:cNvSpPr>
          <p:nvPr>
            <p:ph type="title"/>
          </p:nvPr>
        </p:nvSpPr>
        <p:spPr>
          <a:xfrm>
            <a:off x="1286502" y="1756217"/>
            <a:ext cx="9607160" cy="2779429"/>
          </a:xfrm>
        </p:spPr>
        <p:txBody>
          <a:bodyPr vert="horz" lIns="91440" tIns="45720" rIns="91440" bIns="45720" rtlCol="0" anchor="b">
            <a:normAutofit fontScale="90000"/>
          </a:bodyPr>
          <a:lstStyle/>
          <a:p>
            <a:pPr>
              <a:lnSpc>
                <a:spcPct val="80000"/>
              </a:lnSpc>
            </a:pPr>
            <a:r>
              <a:rPr lang="en-US" sz="7200" dirty="0">
                <a:solidFill>
                  <a:srgbClr val="FFFFFF"/>
                </a:solidFill>
                <a:latin typeface="+mj-lt"/>
              </a:rPr>
              <a:t>“The health of people around the world is at the mercy of a persistent fossil fuel addiction”</a:t>
            </a:r>
          </a:p>
        </p:txBody>
      </p:sp>
      <p:sp>
        <p:nvSpPr>
          <p:cNvPr id="4" name="Slide Number Placeholder 3">
            <a:extLst>
              <a:ext uri="{FF2B5EF4-FFF2-40B4-BE49-F238E27FC236}">
                <a16:creationId xmlns:a16="http://schemas.microsoft.com/office/drawing/2014/main" id="{6D91CF39-6540-5B9E-8E6C-4310213A7FEF}"/>
              </a:ext>
            </a:extLst>
          </p:cNvPr>
          <p:cNvSpPr>
            <a:spLocks noGrp="1"/>
          </p:cNvSpPr>
          <p:nvPr>
            <p:ph type="sldNum" sz="quarter" idx="12"/>
          </p:nvPr>
        </p:nvSpPr>
        <p:spPr>
          <a:xfrm>
            <a:off x="8763926" y="6291863"/>
            <a:ext cx="2926080" cy="566138"/>
          </a:xfrm>
        </p:spPr>
        <p:txBody>
          <a:bodyPr vert="horz" lIns="91440" tIns="45720" rIns="91440" bIns="45720" rtlCol="0" anchor="ctr">
            <a:normAutofit/>
          </a:bodyPr>
          <a:lstStyle/>
          <a:p>
            <a:pPr>
              <a:lnSpc>
                <a:spcPct val="90000"/>
              </a:lnSpc>
              <a:spcAft>
                <a:spcPts val="600"/>
              </a:spcAft>
            </a:pPr>
            <a:fld id="{58FB4751-880F-D840-AAA9-3A15815CC996}" type="slidenum">
              <a:rPr lang="en-US" sz="3200" b="0" kern="1200">
                <a:ln>
                  <a:noFill/>
                </a:ln>
                <a:solidFill>
                  <a:srgbClr val="FFFFFF">
                    <a:alpha val="50000"/>
                  </a:srgbClr>
                </a:solidFill>
                <a:latin typeface="+mj-lt"/>
                <a:ea typeface="+mn-ea"/>
                <a:cs typeface="+mn-cs"/>
              </a:rPr>
              <a:pPr>
                <a:lnSpc>
                  <a:spcPct val="90000"/>
                </a:lnSpc>
                <a:spcAft>
                  <a:spcPts val="600"/>
                </a:spcAft>
              </a:pPr>
              <a:t>5</a:t>
            </a:fld>
            <a:endParaRPr lang="en-US" sz="3200" b="0" kern="1200">
              <a:ln>
                <a:noFill/>
              </a:ln>
              <a:solidFill>
                <a:srgbClr val="FFFFFF">
                  <a:alpha val="50000"/>
                </a:srgbClr>
              </a:solidFill>
              <a:latin typeface="+mj-lt"/>
              <a:ea typeface="+mn-ea"/>
              <a:cs typeface="+mn-cs"/>
            </a:endParaRPr>
          </a:p>
        </p:txBody>
      </p:sp>
    </p:spTree>
    <p:extLst>
      <p:ext uri="{BB962C8B-B14F-4D97-AF65-F5344CB8AC3E}">
        <p14:creationId xmlns:p14="http://schemas.microsoft.com/office/powerpoint/2010/main" val="109671749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87AB319-64C0-4E2D-B1CD-0A970301B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CC4A892D-088E-4414-965D-1F8C4212F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609601" y="4714251"/>
            <a:ext cx="10923638" cy="1125190"/>
          </a:xfrm>
        </p:spPr>
        <p:txBody>
          <a:bodyPr vert="horz" lIns="91440" tIns="45720" rIns="91440" bIns="45720" rtlCol="0" anchor="b">
            <a:normAutofit/>
          </a:bodyPr>
          <a:lstStyle/>
          <a:p>
            <a:r>
              <a:rPr lang="en-US" sz="6100" b="1" dirty="0">
                <a:solidFill>
                  <a:srgbClr val="FFFFFF"/>
                </a:solidFill>
              </a:rPr>
              <a:t>Environmental impacts of medicines</a:t>
            </a:r>
          </a:p>
        </p:txBody>
      </p:sp>
      <p:sp>
        <p:nvSpPr>
          <p:cNvPr id="14" name="Rectangle 13">
            <a:extLst>
              <a:ext uri="{FF2B5EF4-FFF2-40B4-BE49-F238E27FC236}">
                <a16:creationId xmlns:a16="http://schemas.microsoft.com/office/drawing/2014/main" id="{472BC85F-BF83-4D6D-A1BC-8EE5822F0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edicine">
            <a:extLst>
              <a:ext uri="{FF2B5EF4-FFF2-40B4-BE49-F238E27FC236}">
                <a16:creationId xmlns:a16="http://schemas.microsoft.com/office/drawing/2014/main" id="{18180065-035D-2051-D99B-EDCCE7A0F3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83963" y="643467"/>
            <a:ext cx="3590205" cy="3590205"/>
          </a:xfrm>
          <a:prstGeom prst="rect">
            <a:avLst/>
          </a:prstGeom>
        </p:spPr>
      </p:pic>
    </p:spTree>
    <p:extLst>
      <p:ext uri="{BB962C8B-B14F-4D97-AF65-F5344CB8AC3E}">
        <p14:creationId xmlns:p14="http://schemas.microsoft.com/office/powerpoint/2010/main" val="520000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2CE37-AAFA-4199-B19B-565AB0DCBEE2}"/>
              </a:ext>
            </a:extLst>
          </p:cNvPr>
          <p:cNvSpPr>
            <a:spLocks noGrp="1"/>
          </p:cNvSpPr>
          <p:nvPr>
            <p:ph type="title"/>
          </p:nvPr>
        </p:nvSpPr>
        <p:spPr>
          <a:xfrm>
            <a:off x="657224" y="499533"/>
            <a:ext cx="10772775" cy="1658198"/>
          </a:xfrm>
        </p:spPr>
        <p:txBody>
          <a:bodyPr vert="horz" lIns="91440" tIns="45720" rIns="91440" bIns="45720" rtlCol="0" anchor="ctr">
            <a:normAutofit/>
          </a:bodyPr>
          <a:lstStyle/>
          <a:p>
            <a:r>
              <a:rPr lang="en-US" sz="5400" dirty="0"/>
              <a:t>What do we mean by carbon footprint? </a:t>
            </a:r>
          </a:p>
        </p:txBody>
      </p:sp>
      <p:graphicFrame>
        <p:nvGraphicFramePr>
          <p:cNvPr id="12" name="Content Placeholder 4">
            <a:extLst>
              <a:ext uri="{FF2B5EF4-FFF2-40B4-BE49-F238E27FC236}">
                <a16:creationId xmlns:a16="http://schemas.microsoft.com/office/drawing/2014/main" id="{4EA3ACC0-158A-D69F-B00D-49A4A0289BE7}"/>
              </a:ext>
            </a:extLst>
          </p:cNvPr>
          <p:cNvGraphicFramePr>
            <a:graphicFrameLocks noGrp="1"/>
          </p:cNvGraphicFramePr>
          <p:nvPr>
            <p:ph idx="1"/>
            <p:extLst>
              <p:ext uri="{D42A27DB-BD31-4B8C-83A1-F6EECF244321}">
                <p14:modId xmlns:p14="http://schemas.microsoft.com/office/powerpoint/2010/main" val="3442699854"/>
              </p:ext>
            </p:extLst>
          </p:nvPr>
        </p:nvGraphicFramePr>
        <p:xfrm>
          <a:off x="676275" y="2373549"/>
          <a:ext cx="10753725" cy="3599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0321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6EA1A26-163F-4F15-91F4-F2C51AC9C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492CE37-AAFA-4199-B19B-565AB0DCBEE2}"/>
              </a:ext>
            </a:extLst>
          </p:cNvPr>
          <p:cNvSpPr>
            <a:spLocks noGrp="1"/>
          </p:cNvSpPr>
          <p:nvPr>
            <p:ph type="title"/>
          </p:nvPr>
        </p:nvSpPr>
        <p:spPr>
          <a:xfrm>
            <a:off x="8173212" y="499533"/>
            <a:ext cx="3401568" cy="1920240"/>
          </a:xfrm>
        </p:spPr>
        <p:txBody>
          <a:bodyPr vert="horz" lIns="91440" tIns="45720" rIns="91440" bIns="45720" rtlCol="0" anchor="b">
            <a:normAutofit/>
          </a:bodyPr>
          <a:lstStyle/>
          <a:p>
            <a:r>
              <a:rPr lang="en-US" sz="4000">
                <a:solidFill>
                  <a:srgbClr val="FFFFFF"/>
                </a:solidFill>
              </a:rPr>
              <a:t>Calculating carbon footprint</a:t>
            </a:r>
          </a:p>
        </p:txBody>
      </p:sp>
      <p:pic>
        <p:nvPicPr>
          <p:cNvPr id="7" name="Picture 2">
            <a:extLst>
              <a:ext uri="{FF2B5EF4-FFF2-40B4-BE49-F238E27FC236}">
                <a16:creationId xmlns:a16="http://schemas.microsoft.com/office/drawing/2014/main" id="{82C9F617-6891-462B-B89F-F557B8254D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76" r="9163" b="2"/>
          <a:stretch/>
        </p:blipFill>
        <p:spPr bwMode="auto">
          <a:xfrm>
            <a:off x="950495" y="1414579"/>
            <a:ext cx="5853749" cy="43632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0AB09A98-79F4-4ED5-8235-4BC11FAA5E29}"/>
              </a:ext>
            </a:extLst>
          </p:cNvPr>
          <p:cNvSpPr>
            <a:spLocks noGrp="1"/>
          </p:cNvSpPr>
          <p:nvPr>
            <p:ph idx="1"/>
          </p:nvPr>
        </p:nvSpPr>
        <p:spPr>
          <a:xfrm>
            <a:off x="8173212" y="2419773"/>
            <a:ext cx="3401568" cy="3358092"/>
          </a:xfrm>
        </p:spPr>
        <p:txBody>
          <a:bodyPr vert="horz" lIns="91440" tIns="45720" rIns="91440" bIns="45720" rtlCol="0">
            <a:normAutofit/>
          </a:bodyPr>
          <a:lstStyle/>
          <a:p>
            <a:r>
              <a:rPr lang="en-US" sz="1800" dirty="0"/>
              <a:t>Life Cycle Analysis of a product/service</a:t>
            </a:r>
          </a:p>
        </p:txBody>
      </p:sp>
    </p:spTree>
    <p:extLst>
      <p:ext uri="{BB962C8B-B14F-4D97-AF65-F5344CB8AC3E}">
        <p14:creationId xmlns:p14="http://schemas.microsoft.com/office/powerpoint/2010/main" val="3268118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88D80A3-503A-400A-9D7F-99EC3CE065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0"/>
            <a:ext cx="12192000" cy="228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9645BD6E-D504-0AAE-E7AB-615D99588185}"/>
              </a:ext>
            </a:extLst>
          </p:cNvPr>
          <p:cNvSpPr>
            <a:spLocks noGrp="1"/>
          </p:cNvSpPr>
          <p:nvPr>
            <p:ph type="title"/>
          </p:nvPr>
        </p:nvSpPr>
        <p:spPr>
          <a:xfrm>
            <a:off x="657224" y="4772508"/>
            <a:ext cx="10772775" cy="1658198"/>
          </a:xfrm>
        </p:spPr>
        <p:txBody>
          <a:bodyPr vert="horz" lIns="91440" tIns="45720" rIns="91440" bIns="45720" rtlCol="0" anchor="ctr">
            <a:normAutofit/>
          </a:bodyPr>
          <a:lstStyle/>
          <a:p>
            <a:r>
              <a:rPr lang="en-US" sz="4400" dirty="0">
                <a:solidFill>
                  <a:srgbClr val="FFFFFF"/>
                </a:solidFill>
              </a:rPr>
              <a:t>Life cycle analysis of a pharmaceutical product</a:t>
            </a:r>
          </a:p>
        </p:txBody>
      </p:sp>
      <p:sp>
        <p:nvSpPr>
          <p:cNvPr id="6" name="Slide Number Placeholder 5">
            <a:extLst>
              <a:ext uri="{FF2B5EF4-FFF2-40B4-BE49-F238E27FC236}">
                <a16:creationId xmlns:a16="http://schemas.microsoft.com/office/drawing/2014/main" id="{2705CC93-7672-B278-4A84-0AB0F7221F04}"/>
              </a:ext>
            </a:extLst>
          </p:cNvPr>
          <p:cNvSpPr>
            <a:spLocks noGrp="1"/>
          </p:cNvSpPr>
          <p:nvPr>
            <p:ph type="sldNum" sz="quarter" idx="12"/>
          </p:nvPr>
        </p:nvSpPr>
        <p:spPr>
          <a:xfrm>
            <a:off x="8763926" y="5876412"/>
            <a:ext cx="2926080" cy="1397039"/>
          </a:xfrm>
        </p:spPr>
        <p:txBody>
          <a:bodyPr vert="horz" lIns="91440" tIns="45720" rIns="91440" bIns="45720" rtlCol="0" anchor="b">
            <a:normAutofit/>
          </a:bodyPr>
          <a:lstStyle/>
          <a:p>
            <a:pPr>
              <a:lnSpc>
                <a:spcPct val="90000"/>
              </a:lnSpc>
              <a:spcAft>
                <a:spcPts val="600"/>
              </a:spcAft>
            </a:pPr>
            <a:fld id="{58FB4751-880F-D840-AAA9-3A15815CC996}" type="slidenum">
              <a:rPr lang="en-US" sz="9500">
                <a:solidFill>
                  <a:srgbClr val="FFFFFF">
                    <a:alpha val="25000"/>
                  </a:srgbClr>
                </a:solidFill>
              </a:rPr>
              <a:pPr>
                <a:lnSpc>
                  <a:spcPct val="90000"/>
                </a:lnSpc>
                <a:spcAft>
                  <a:spcPts val="600"/>
                </a:spcAft>
              </a:pPr>
              <a:t>9</a:t>
            </a:fld>
            <a:endParaRPr lang="en-US" sz="9500">
              <a:solidFill>
                <a:srgbClr val="FFFFFF">
                  <a:alpha val="25000"/>
                </a:srgbClr>
              </a:solidFill>
            </a:endParaRPr>
          </a:p>
        </p:txBody>
      </p:sp>
      <p:graphicFrame>
        <p:nvGraphicFramePr>
          <p:cNvPr id="14" name="Content Placeholder 3" descr="Timeline Placeholder ">
            <a:extLst>
              <a:ext uri="{FF2B5EF4-FFF2-40B4-BE49-F238E27FC236}">
                <a16:creationId xmlns:a16="http://schemas.microsoft.com/office/drawing/2014/main" id="{8B282638-605F-AABF-CB34-2453951B1089}"/>
              </a:ext>
            </a:extLst>
          </p:cNvPr>
          <p:cNvGraphicFramePr>
            <a:graphicFrameLocks noGrp="1"/>
          </p:cNvGraphicFramePr>
          <p:nvPr>
            <p:ph idx="1"/>
            <p:extLst>
              <p:ext uri="{D42A27DB-BD31-4B8C-83A1-F6EECF244321}">
                <p14:modId xmlns:p14="http://schemas.microsoft.com/office/powerpoint/2010/main" val="3517301832"/>
              </p:ext>
            </p:extLst>
          </p:nvPr>
        </p:nvGraphicFramePr>
        <p:xfrm>
          <a:off x="676275" y="643468"/>
          <a:ext cx="10872258" cy="3501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4133501"/>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TM03457491[[fn=Metropolitan]]</Template>
  <TotalTime>17695</TotalTime>
  <Words>2608</Words>
  <Application>Microsoft Office PowerPoint</Application>
  <PresentationFormat>Widescreen</PresentationFormat>
  <Paragraphs>299</Paragraphs>
  <Slides>30</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Calibri Light</vt:lpstr>
      <vt:lpstr>Courier New</vt:lpstr>
      <vt:lpstr>Gill Sans Nova</vt:lpstr>
      <vt:lpstr>Metropolitan</vt:lpstr>
      <vt:lpstr>Medicines &amp; Sustainability</vt:lpstr>
      <vt:lpstr>agenda</vt:lpstr>
      <vt:lpstr>introduction</vt:lpstr>
      <vt:lpstr>introduction</vt:lpstr>
      <vt:lpstr>“The health of people around the world is at the mercy of a persistent fossil fuel addiction”</vt:lpstr>
      <vt:lpstr>Environmental impacts of medicines</vt:lpstr>
      <vt:lpstr>What do we mean by carbon footprint? </vt:lpstr>
      <vt:lpstr>Calculating carbon footprint</vt:lpstr>
      <vt:lpstr>Life cycle analysis of a pharmaceutical product</vt:lpstr>
      <vt:lpstr>Example:  dry powder inhaler</vt:lpstr>
      <vt:lpstr>How to calculate carbon footprint</vt:lpstr>
      <vt:lpstr>Calculating carbon footprint</vt:lpstr>
      <vt:lpstr>Top down</vt:lpstr>
      <vt:lpstr>Bottom Up</vt:lpstr>
      <vt:lpstr>Emissions factor database</vt:lpstr>
      <vt:lpstr>Emissions factor database</vt:lpstr>
      <vt:lpstr>PowerPoint Presentation</vt:lpstr>
      <vt:lpstr>Non-carbon impacts of medicines</vt:lpstr>
      <vt:lpstr>Pharmaceutical pollution is contaminating water on every continent on the planet</vt:lpstr>
      <vt:lpstr>Recycling medicines</vt:lpstr>
      <vt:lpstr>TerraCycle</vt:lpstr>
      <vt:lpstr>Pros &amp; Cons</vt:lpstr>
      <vt:lpstr>Teva Inhaler Recycling</vt:lpstr>
      <vt:lpstr>Case study: Leicester NHS Trust</vt:lpstr>
      <vt:lpstr>Pencycle</vt:lpstr>
      <vt:lpstr>What’s next?</vt:lpstr>
      <vt:lpstr>Greener NHS initiatives</vt:lpstr>
      <vt:lpstr>What could this look like?</vt:lpstr>
      <vt:lpstr>Resources available</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Caroline Dalton</dc:creator>
  <cp:lastModifiedBy>Caroline Dalton</cp:lastModifiedBy>
  <cp:revision>148</cp:revision>
  <dcterms:created xsi:type="dcterms:W3CDTF">2022-10-18T20:36:35Z</dcterms:created>
  <dcterms:modified xsi:type="dcterms:W3CDTF">2022-11-08T11:38:53Z</dcterms:modified>
</cp:coreProperties>
</file>