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62" r:id="rId3"/>
    <p:sldId id="271" r:id="rId4"/>
    <p:sldId id="276" r:id="rId5"/>
    <p:sldId id="267" r:id="rId6"/>
    <p:sldId id="269" r:id="rId7"/>
    <p:sldId id="270" r:id="rId8"/>
    <p:sldId id="263" r:id="rId9"/>
    <p:sldId id="264" r:id="rId10"/>
    <p:sldId id="272" r:id="rId11"/>
    <p:sldId id="259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2C81F-9CC9-4050-89B7-9F56577D4719}" v="617" dt="2022-11-03T17:06:48.634"/>
    <p1510:client id="{730A8CC1-01B7-0FC8-6E48-0D50D5260BBB}" v="1701" dt="2022-11-04T15:27:51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, Morven" userId="S::henrymo598@xggc.scot.nhs.uk::d0bc4641-cd09-4959-b2a3-d9c320a645aa" providerId="AD" clId="Web-{730A8CC1-01B7-0FC8-6E48-0D50D5260BBB}"/>
    <pc:docChg chg="addSld delSld modSld addMainMaster delMainMaster">
      <pc:chgData name="Henry, Morven" userId="S::henrymo598@xggc.scot.nhs.uk::d0bc4641-cd09-4959-b2a3-d9c320a645aa" providerId="AD" clId="Web-{730A8CC1-01B7-0FC8-6E48-0D50D5260BBB}" dt="2022-11-04T15:27:51.443" v="1614" actId="20577"/>
      <pc:docMkLst>
        <pc:docMk/>
      </pc:docMkLst>
      <pc:sldChg chg="addSp modSp mod modClrScheme chgLayout">
        <pc:chgData name="Henry, Morven" userId="S::henrymo598@xggc.scot.nhs.uk::d0bc4641-cd09-4959-b2a3-d9c320a645aa" providerId="AD" clId="Web-{730A8CC1-01B7-0FC8-6E48-0D50D5260BBB}" dt="2022-11-04T14:05:10.416" v="1522" actId="1076"/>
        <pc:sldMkLst>
          <pc:docMk/>
          <pc:sldMk cId="109857222" sldId="256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Henry, Morven" userId="S::henrymo598@xggc.scot.nhs.uk::d0bc4641-cd09-4959-b2a3-d9c320a645aa" providerId="AD" clId="Web-{730A8CC1-01B7-0FC8-6E48-0D50D5260BBB}" dt="2022-11-04T14:05:10.416" v="1522" actId="1076"/>
          <ac:spMkLst>
            <pc:docMk/>
            <pc:sldMk cId="109857222" sldId="256"/>
            <ac:spMk id="4" creationId="{FB020012-7771-BEE6-4B9D-45B38CF883A9}"/>
          </ac:spMkLst>
        </pc:spChg>
        <pc:picChg chg="add mod">
          <ac:chgData name="Henry, Morven" userId="S::henrymo598@xggc.scot.nhs.uk::d0bc4641-cd09-4959-b2a3-d9c320a645aa" providerId="AD" clId="Web-{730A8CC1-01B7-0FC8-6E48-0D50D5260BBB}" dt="2022-11-04T11:28:22.040" v="823" actId="1076"/>
          <ac:picMkLst>
            <pc:docMk/>
            <pc:sldMk cId="109857222" sldId="256"/>
            <ac:picMk id="5" creationId="{F2B7DD6E-6505-8C1F-EA8A-139C88632C9F}"/>
          </ac:picMkLst>
        </pc:picChg>
      </pc:sldChg>
      <pc:sldChg chg="modSp del mod modClrScheme chgLayout">
        <pc:chgData name="Henry, Morven" userId="S::henrymo598@xggc.scot.nhs.uk::d0bc4641-cd09-4959-b2a3-d9c320a645aa" providerId="AD" clId="Web-{730A8CC1-01B7-0FC8-6E48-0D50D5260BBB}" dt="2022-11-04T15:17:33.172" v="1603"/>
        <pc:sldMkLst>
          <pc:docMk/>
          <pc:sldMk cId="2664117035" sldId="258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664117035" sldId="258"/>
            <ac:spMk id="2" creationId="{292ED928-5F03-57F8-F962-8FDD07982E89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664117035" sldId="258"/>
            <ac:spMk id="3" creationId="{34370DD2-9F68-615D-76BE-93922A84BFFF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664117035" sldId="258"/>
            <ac:spMk id="4" creationId="{0474300B-F255-5106-C7A7-1281C3D1E8DC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664117035" sldId="258"/>
            <ac:spMk id="5" creationId="{8C24AE05-BD44-8AA3-3557-3638B7C8BC35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664117035" sldId="258"/>
            <ac:spMk id="6" creationId="{AD5091DA-1FC4-4289-96A6-DA4916B0BDFF}"/>
          </ac:spMkLst>
        </pc:spChg>
      </pc:sldChg>
      <pc:sldChg chg="modSp mod modClrScheme chgLayout">
        <pc:chgData name="Henry, Morven" userId="S::henrymo598@xggc.scot.nhs.uk::d0bc4641-cd09-4959-b2a3-d9c320a645aa" providerId="AD" clId="Web-{730A8CC1-01B7-0FC8-6E48-0D50D5260BBB}" dt="2022-11-04T13:06:27.186" v="1404"/>
        <pc:sldMkLst>
          <pc:docMk/>
          <pc:sldMk cId="2759769564" sldId="259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759769564" sldId="259"/>
            <ac:spMk id="2" creationId="{3B8E656A-57AA-8496-B190-163AD8CCA7B1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759769564" sldId="259"/>
            <ac:spMk id="3" creationId="{117DF51F-F49A-2937-7910-FC43EA760E89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759769564" sldId="259"/>
            <ac:spMk id="4" creationId="{DBCDC570-E5F7-64DB-3FB2-DFB27D3927D8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759769564" sldId="259"/>
            <ac:spMk id="5" creationId="{091C45A6-431C-3404-64AA-9E94C92C9870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2759769564" sldId="259"/>
            <ac:spMk id="6" creationId="{5DAFC6B7-FBB9-98B4-4D2F-E0BEB4134A95}"/>
          </ac:spMkLst>
        </pc:spChg>
      </pc:sldChg>
      <pc:sldChg chg="modSp del">
        <pc:chgData name="Henry, Morven" userId="S::henrymo598@xggc.scot.nhs.uk::d0bc4641-cd09-4959-b2a3-d9c320a645aa" providerId="AD" clId="Web-{730A8CC1-01B7-0FC8-6E48-0D50D5260BBB}" dt="2022-11-04T12:46:48.280" v="1166"/>
        <pc:sldMkLst>
          <pc:docMk/>
          <pc:sldMk cId="575832602" sldId="260"/>
        </pc:sldMkLst>
        <pc:spChg chg="mod">
          <ac:chgData name="Henry, Morven" userId="S::henrymo598@xggc.scot.nhs.uk::d0bc4641-cd09-4959-b2a3-d9c320a645aa" providerId="AD" clId="Web-{730A8CC1-01B7-0FC8-6E48-0D50D5260BBB}" dt="2022-11-04T12:46:44.030" v="1165" actId="20577"/>
          <ac:spMkLst>
            <pc:docMk/>
            <pc:sldMk cId="575832602" sldId="260"/>
            <ac:spMk id="2" creationId="{E53EC266-D163-DEAF-2173-4BA08C181798}"/>
          </ac:spMkLst>
        </pc:spChg>
      </pc:sldChg>
      <pc:sldChg chg="addSp delSp modSp del">
        <pc:chgData name="Henry, Morven" userId="S::henrymo598@xggc.scot.nhs.uk::d0bc4641-cd09-4959-b2a3-d9c320a645aa" providerId="AD" clId="Web-{730A8CC1-01B7-0FC8-6E48-0D50D5260BBB}" dt="2022-11-04T11:16:23.823" v="610"/>
        <pc:sldMkLst>
          <pc:docMk/>
          <pc:sldMk cId="2118491054" sldId="261"/>
        </pc:sldMkLst>
        <pc:spChg chg="mod">
          <ac:chgData name="Henry, Morven" userId="S::henrymo598@xggc.scot.nhs.uk::d0bc4641-cd09-4959-b2a3-d9c320a645aa" providerId="AD" clId="Web-{730A8CC1-01B7-0FC8-6E48-0D50D5260BBB}" dt="2022-11-04T10:28:49.831" v="48" actId="20577"/>
          <ac:spMkLst>
            <pc:docMk/>
            <pc:sldMk cId="2118491054" sldId="261"/>
            <ac:spMk id="3" creationId="{DF98EE0E-657E-D7D5-4AFC-7A76E22ABA40}"/>
          </ac:spMkLst>
        </pc:spChg>
        <pc:picChg chg="add del mod">
          <ac:chgData name="Henry, Morven" userId="S::henrymo598@xggc.scot.nhs.uk::d0bc4641-cd09-4959-b2a3-d9c320a645aa" providerId="AD" clId="Web-{730A8CC1-01B7-0FC8-6E48-0D50D5260BBB}" dt="2022-11-04T10:23:30.318" v="14"/>
          <ac:picMkLst>
            <pc:docMk/>
            <pc:sldMk cId="2118491054" sldId="261"/>
            <ac:picMk id="4" creationId="{BBAE17FD-6944-0EC5-AB8F-45A1B6DF353A}"/>
          </ac:picMkLst>
        </pc:picChg>
        <pc:picChg chg="add del mod">
          <ac:chgData name="Henry, Morven" userId="S::henrymo598@xggc.scot.nhs.uk::d0bc4641-cd09-4959-b2a3-d9c320a645aa" providerId="AD" clId="Web-{730A8CC1-01B7-0FC8-6E48-0D50D5260BBB}" dt="2022-11-04T10:30:15.366" v="68"/>
          <ac:picMkLst>
            <pc:docMk/>
            <pc:sldMk cId="2118491054" sldId="261"/>
            <ac:picMk id="5" creationId="{5700B6D5-2453-578D-A9C2-B95BA293E796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0:28:56.597" v="50" actId="1076"/>
          <ac:picMkLst>
            <pc:docMk/>
            <pc:sldMk cId="2118491054" sldId="261"/>
            <ac:picMk id="6" creationId="{5893B123-A4E8-0D35-6DB4-BC2A7327B32B}"/>
          </ac:picMkLst>
        </pc:picChg>
        <pc:picChg chg="add mod ord">
          <ac:chgData name="Henry, Morven" userId="S::henrymo598@xggc.scot.nhs.uk::d0bc4641-cd09-4959-b2a3-d9c320a645aa" providerId="AD" clId="Web-{730A8CC1-01B7-0FC8-6E48-0D50D5260BBB}" dt="2022-11-04T10:28:07.736" v="37"/>
          <ac:picMkLst>
            <pc:docMk/>
            <pc:sldMk cId="2118491054" sldId="261"/>
            <ac:picMk id="7" creationId="{CC101160-42E1-0E2A-1865-2A5BF5631E45}"/>
          </ac:picMkLst>
        </pc:picChg>
      </pc:sldChg>
      <pc:sldChg chg="addSp delSp modSp mod setBg modClrScheme chgLayout">
        <pc:chgData name="Henry, Morven" userId="S::henrymo598@xggc.scot.nhs.uk::d0bc4641-cd09-4959-b2a3-d9c320a645aa" providerId="AD" clId="Web-{730A8CC1-01B7-0FC8-6E48-0D50D5260BBB}" dt="2022-11-04T15:09:46.863" v="1581"/>
        <pc:sldMkLst>
          <pc:docMk/>
          <pc:sldMk cId="5955845" sldId="262"/>
        </pc:sldMkLst>
        <pc:spChg chg="mod ord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2" creationId="{9F40AC10-848B-97E1-9009-6924673C7D9D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3" creationId="{6AF939E4-A7CF-1BA8-2E54-D8CA751186D3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8" creationId="{827B839B-9ADE-406B-8590-F1CAEDED45A1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10" creationId="{CFE45BF0-46DB-408C-B5F7-7B11716805D4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12" creationId="{2AEBC8F2-97B1-41B4-93F1-2D289E197FBA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14" creationId="{472E3A19-F5D5-48FC-BB9C-48C2F68F598B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16" creationId="{7A62E32F-BB65-43A8-8EB5-92346890E549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18" creationId="{14E91B64-9FCC-451E-AFB4-A827D6329367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46.863" v="1580"/>
          <ac:spMkLst>
            <pc:docMk/>
            <pc:sldMk cId="5955845" sldId="262"/>
            <ac:spMk id="23" creationId="{DE7FFD28-545C-4C88-A2E7-152FB234C92C}"/>
          </ac:spMkLst>
        </pc:spChg>
        <pc:spChg chg="add">
          <ac:chgData name="Henry, Morven" userId="S::henrymo598@xggc.scot.nhs.uk::d0bc4641-cd09-4959-b2a3-d9c320a645aa" providerId="AD" clId="Web-{730A8CC1-01B7-0FC8-6E48-0D50D5260BBB}" dt="2022-11-04T15:09:46.863" v="1581"/>
          <ac:spMkLst>
            <pc:docMk/>
            <pc:sldMk cId="5955845" sldId="262"/>
            <ac:spMk id="25" creationId="{DE7FFD28-545C-4C88-A2E7-152FB234C92C}"/>
          </ac:spMkLst>
        </pc:spChg>
      </pc:sldChg>
      <pc:sldChg chg="addSp delSp modSp mod modClrScheme chgLayout">
        <pc:chgData name="Henry, Morven" userId="S::henrymo598@xggc.scot.nhs.uk::d0bc4641-cd09-4959-b2a3-d9c320a645aa" providerId="AD" clId="Web-{730A8CC1-01B7-0FC8-6E48-0D50D5260BBB}" dt="2022-11-04T15:17:09.594" v="1600" actId="20577"/>
        <pc:sldMkLst>
          <pc:docMk/>
          <pc:sldMk cId="2026536946" sldId="263"/>
        </pc:sldMkLst>
        <pc:spChg chg="mod ord">
          <ac:chgData name="Henry, Morven" userId="S::henrymo598@xggc.scot.nhs.uk::d0bc4641-cd09-4959-b2a3-d9c320a645aa" providerId="AD" clId="Web-{730A8CC1-01B7-0FC8-6E48-0D50D5260BBB}" dt="2022-11-04T15:17:09.594" v="1600" actId="20577"/>
          <ac:spMkLst>
            <pc:docMk/>
            <pc:sldMk cId="2026536946" sldId="263"/>
            <ac:spMk id="2" creationId="{28DC358F-91D8-F3B9-DCFF-6CD50AD06C72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4:09:31.557" v="1529" actId="14100"/>
          <ac:spMkLst>
            <pc:docMk/>
            <pc:sldMk cId="2026536946" sldId="263"/>
            <ac:spMk id="3" creationId="{E0CF5CDE-3C50-10FD-7FA2-423AEDC1E799}"/>
          </ac:spMkLst>
        </pc:spChg>
        <pc:spChg chg="add del mod">
          <ac:chgData name="Henry, Morven" userId="S::henrymo598@xggc.scot.nhs.uk::d0bc4641-cd09-4959-b2a3-d9c320a645aa" providerId="AD" clId="Web-{730A8CC1-01B7-0FC8-6E48-0D50D5260BBB}" dt="2022-11-04T14:29:41.343" v="1532"/>
          <ac:spMkLst>
            <pc:docMk/>
            <pc:sldMk cId="2026536946" sldId="263"/>
            <ac:spMk id="4" creationId="{4DDF095C-5059-F4C7-A127-BF6668965776}"/>
          </ac:spMkLst>
        </pc:spChg>
        <pc:picChg chg="add mod">
          <ac:chgData name="Henry, Morven" userId="S::henrymo598@xggc.scot.nhs.uk::d0bc4641-cd09-4959-b2a3-d9c320a645aa" providerId="AD" clId="Web-{730A8CC1-01B7-0FC8-6E48-0D50D5260BBB}" dt="2022-11-04T15:07:21.327" v="1574" actId="1076"/>
          <ac:picMkLst>
            <pc:docMk/>
            <pc:sldMk cId="2026536946" sldId="263"/>
            <ac:picMk id="4" creationId="{24BA755D-79CA-2443-E4AD-1D353F70C240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5:07:20.171" v="1573" actId="1076"/>
          <ac:picMkLst>
            <pc:docMk/>
            <pc:sldMk cId="2026536946" sldId="263"/>
            <ac:picMk id="5" creationId="{42F95D00-8587-AD05-904B-E03906C57F70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5:07:23.015" v="1575" actId="1076"/>
          <ac:picMkLst>
            <pc:docMk/>
            <pc:sldMk cId="2026536946" sldId="263"/>
            <ac:picMk id="6" creationId="{15ED2259-8550-0746-787E-EB64ED18F962}"/>
          </ac:picMkLst>
        </pc:picChg>
        <pc:picChg chg="add del mod">
          <ac:chgData name="Henry, Morven" userId="S::henrymo598@xggc.scot.nhs.uk::d0bc4641-cd09-4959-b2a3-d9c320a645aa" providerId="AD" clId="Web-{730A8CC1-01B7-0FC8-6E48-0D50D5260BBB}" dt="2022-11-04T14:59:02.501" v="1544"/>
          <ac:picMkLst>
            <pc:docMk/>
            <pc:sldMk cId="2026536946" sldId="263"/>
            <ac:picMk id="7" creationId="{791E79E2-B8C5-56C2-4138-9A47A5E1A730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5:07:18.515" v="1572" actId="1076"/>
          <ac:picMkLst>
            <pc:docMk/>
            <pc:sldMk cId="2026536946" sldId="263"/>
            <ac:picMk id="8" creationId="{9663F468-39F1-646E-0401-113C1AB8E6C7}"/>
          </ac:picMkLst>
        </pc:picChg>
      </pc:sldChg>
      <pc:sldChg chg="addSp modSp mod modClrScheme chgLayout">
        <pc:chgData name="Henry, Morven" userId="S::henrymo598@xggc.scot.nhs.uk::d0bc4641-cd09-4959-b2a3-d9c320a645aa" providerId="AD" clId="Web-{730A8CC1-01B7-0FC8-6E48-0D50D5260BBB}" dt="2022-11-04T15:17:14.906" v="1602" actId="20577"/>
        <pc:sldMkLst>
          <pc:docMk/>
          <pc:sldMk cId="3630165393" sldId="264"/>
        </pc:sldMkLst>
        <pc:spChg chg="mod ord">
          <ac:chgData name="Henry, Morven" userId="S::henrymo598@xggc.scot.nhs.uk::d0bc4641-cd09-4959-b2a3-d9c320a645aa" providerId="AD" clId="Web-{730A8CC1-01B7-0FC8-6E48-0D50D5260BBB}" dt="2022-11-04T15:17:14.906" v="1602" actId="20577"/>
          <ac:spMkLst>
            <pc:docMk/>
            <pc:sldMk cId="3630165393" sldId="264"/>
            <ac:spMk id="2" creationId="{96E2AB8D-3EB2-2685-3158-534DCF160867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4:59:06.986" v="1545" actId="14100"/>
          <ac:spMkLst>
            <pc:docMk/>
            <pc:sldMk cId="3630165393" sldId="264"/>
            <ac:spMk id="3" creationId="{CBBF334E-163B-CAD1-78EA-5D1A1EBB5634}"/>
          </ac:spMkLst>
        </pc:spChg>
        <pc:picChg chg="add mod">
          <ac:chgData name="Henry, Morven" userId="S::henrymo598@xggc.scot.nhs.uk::d0bc4641-cd09-4959-b2a3-d9c320a645aa" providerId="AD" clId="Web-{730A8CC1-01B7-0FC8-6E48-0D50D5260BBB}" dt="2022-11-04T15:01:47.943" v="1553" actId="1076"/>
          <ac:picMkLst>
            <pc:docMk/>
            <pc:sldMk cId="3630165393" sldId="264"/>
            <ac:picMk id="4" creationId="{CA15A1D4-F15A-708D-28C4-BB7D5B23AFBF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5:01:50.959" v="1554" actId="1076"/>
          <ac:picMkLst>
            <pc:docMk/>
            <pc:sldMk cId="3630165393" sldId="264"/>
            <ac:picMk id="5" creationId="{38F3EF7F-35B1-7334-A32B-1FAAF6E8C3B5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5:03:18.196" v="1560" actId="1076"/>
          <ac:picMkLst>
            <pc:docMk/>
            <pc:sldMk cId="3630165393" sldId="264"/>
            <ac:picMk id="6" creationId="{FFFAECE4-2E66-4BBD-C637-93598B2326C5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5:04:16.635" v="1564" actId="1076"/>
          <ac:picMkLst>
            <pc:docMk/>
            <pc:sldMk cId="3630165393" sldId="264"/>
            <ac:picMk id="7" creationId="{E8BA70B2-1636-3FCF-CCEA-83225F35DB16}"/>
          </ac:picMkLst>
        </pc:picChg>
      </pc:sldChg>
      <pc:sldChg chg="addSp modSp new del mod modClrScheme chgLayout">
        <pc:chgData name="Henry, Morven" userId="S::henrymo598@xggc.scot.nhs.uk::d0bc4641-cd09-4959-b2a3-d9c320a645aa" providerId="AD" clId="Web-{730A8CC1-01B7-0FC8-6E48-0D50D5260BBB}" dt="2022-11-04T14:04:12.599" v="1521"/>
        <pc:sldMkLst>
          <pc:docMk/>
          <pc:sldMk cId="661463987" sldId="265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661463987" sldId="265"/>
            <ac:spMk id="2" creationId="{FA55BB8F-2F4E-6231-85AF-400A79EA72B5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661463987" sldId="265"/>
            <ac:spMk id="3" creationId="{527BA756-2663-D977-65F9-993DF229CC17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661463987" sldId="265"/>
            <ac:spMk id="4" creationId="{977F8775-6A96-28DC-0AE4-D2A16A14ECFF}"/>
          </ac:spMkLst>
        </pc:spChg>
        <pc:spChg chg="add mod">
          <ac:chgData name="Henry, Morven" userId="S::henrymo598@xggc.scot.nhs.uk::d0bc4641-cd09-4959-b2a3-d9c320a645aa" providerId="AD" clId="Web-{730A8CC1-01B7-0FC8-6E48-0D50D5260BBB}" dt="2022-11-04T10:32:58.013" v="94" actId="20577"/>
          <ac:spMkLst>
            <pc:docMk/>
            <pc:sldMk cId="661463987" sldId="265"/>
            <ac:spMk id="10" creationId="{78467822-6ADA-A6B2-7E78-EDC4DD7B86B3}"/>
          </ac:spMkLst>
        </pc:spChg>
        <pc:spChg chg="add mod">
          <ac:chgData name="Henry, Morven" userId="S::henrymo598@xggc.scot.nhs.uk::d0bc4641-cd09-4959-b2a3-d9c320a645aa" providerId="AD" clId="Web-{730A8CC1-01B7-0FC8-6E48-0D50D5260BBB}" dt="2022-11-04T10:33:35.374" v="121" actId="20577"/>
          <ac:spMkLst>
            <pc:docMk/>
            <pc:sldMk cId="661463987" sldId="265"/>
            <ac:spMk id="11" creationId="{3DE096C7-1C29-0E69-861B-65DB6ED0BA0C}"/>
          </ac:spMkLst>
        </pc:spChg>
        <pc:spChg chg="add mod">
          <ac:chgData name="Henry, Morven" userId="S::henrymo598@xggc.scot.nhs.uk::d0bc4641-cd09-4959-b2a3-d9c320a645aa" providerId="AD" clId="Web-{730A8CC1-01B7-0FC8-6E48-0D50D5260BBB}" dt="2022-11-04T10:34:20.720" v="141" actId="20577"/>
          <ac:spMkLst>
            <pc:docMk/>
            <pc:sldMk cId="661463987" sldId="265"/>
            <ac:spMk id="12" creationId="{38A0799E-776F-8D98-CBE0-C61ABE8D6087}"/>
          </ac:spMkLst>
        </pc:spChg>
        <pc:picChg chg="add mod">
          <ac:chgData name="Henry, Morven" userId="S::henrymo598@xggc.scot.nhs.uk::d0bc4641-cd09-4959-b2a3-d9c320a645aa" providerId="AD" clId="Web-{730A8CC1-01B7-0FC8-6E48-0D50D5260BBB}" dt="2022-11-04T10:31:19.962" v="79" actId="1076"/>
          <ac:picMkLst>
            <pc:docMk/>
            <pc:sldMk cId="661463987" sldId="265"/>
            <ac:picMk id="5" creationId="{0D763B7D-4B0B-9BC9-6A3E-E8D292885A57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0:31:09.915" v="77" actId="1076"/>
          <ac:picMkLst>
            <pc:docMk/>
            <pc:sldMk cId="661463987" sldId="265"/>
            <ac:picMk id="7" creationId="{452582BC-E8BE-ACDF-7853-E025B499FAEA}"/>
          </ac:picMkLst>
        </pc:picChg>
        <pc:picChg chg="add mod ord">
          <ac:chgData name="Henry, Morven" userId="S::henrymo598@xggc.scot.nhs.uk::d0bc4641-cd09-4959-b2a3-d9c320a645aa" providerId="AD" clId="Web-{730A8CC1-01B7-0FC8-6E48-0D50D5260BBB}" dt="2022-11-04T10:33:48.453" v="122"/>
          <ac:picMkLst>
            <pc:docMk/>
            <pc:sldMk cId="661463987" sldId="265"/>
            <ac:picMk id="9" creationId="{18963E0D-224E-846E-814C-E5F61EACF3CC}"/>
          </ac:picMkLst>
        </pc:picChg>
      </pc:sldChg>
      <pc:sldChg chg="modSp new del">
        <pc:chgData name="Henry, Morven" userId="S::henrymo598@xggc.scot.nhs.uk::d0bc4641-cd09-4959-b2a3-d9c320a645aa" providerId="AD" clId="Web-{730A8CC1-01B7-0FC8-6E48-0D50D5260BBB}" dt="2022-11-04T11:15:22.461" v="607"/>
        <pc:sldMkLst>
          <pc:docMk/>
          <pc:sldMk cId="1314329235" sldId="266"/>
        </pc:sldMkLst>
        <pc:spChg chg="mod">
          <ac:chgData name="Henry, Morven" userId="S::henrymo598@xggc.scot.nhs.uk::d0bc4641-cd09-4959-b2a3-d9c320a645aa" providerId="AD" clId="Web-{730A8CC1-01B7-0FC8-6E48-0D50D5260BBB}" dt="2022-11-04T10:39:08.387" v="163" actId="20577"/>
          <ac:spMkLst>
            <pc:docMk/>
            <pc:sldMk cId="1314329235" sldId="266"/>
            <ac:spMk id="2" creationId="{88A8F78C-02ED-E233-5878-A580CED6D033}"/>
          </ac:spMkLst>
        </pc:spChg>
      </pc:sldChg>
      <pc:sldChg chg="addSp modSp new mod modClrScheme chgLayout">
        <pc:chgData name="Henry, Morven" userId="S::henrymo598@xggc.scot.nhs.uk::d0bc4641-cd09-4959-b2a3-d9c320a645aa" providerId="AD" clId="Web-{730A8CC1-01B7-0FC8-6E48-0D50D5260BBB}" dt="2022-11-04T15:27:51.443" v="1614" actId="20577"/>
        <pc:sldMkLst>
          <pc:docMk/>
          <pc:sldMk cId="572283070" sldId="267"/>
        </pc:sldMkLst>
        <pc:spChg chg="mod ord">
          <ac:chgData name="Henry, Morven" userId="S::henrymo598@xggc.scot.nhs.uk::d0bc4641-cd09-4959-b2a3-d9c320a645aa" providerId="AD" clId="Web-{730A8CC1-01B7-0FC8-6E48-0D50D5260BBB}" dt="2022-11-04T15:16:17.842" v="1586" actId="20577"/>
          <ac:spMkLst>
            <pc:docMk/>
            <pc:sldMk cId="572283070" sldId="267"/>
            <ac:spMk id="2" creationId="{6BB83F8A-09D4-78CD-5039-53DCD5C3D450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16:23.046" v="1587" actId="20577"/>
          <ac:spMkLst>
            <pc:docMk/>
            <pc:sldMk cId="572283070" sldId="267"/>
            <ac:spMk id="3" creationId="{31EF4F5D-7E03-24F7-28B4-B59693A47F4A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27:28.661" v="1605" actId="20577"/>
          <ac:spMkLst>
            <pc:docMk/>
            <pc:sldMk cId="572283070" sldId="267"/>
            <ac:spMk id="4" creationId="{1E9B7EB8-AFA0-EEB8-69C6-3D270332B493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16:26.014" v="1589" actId="20577"/>
          <ac:spMkLst>
            <pc:docMk/>
            <pc:sldMk cId="572283070" sldId="267"/>
            <ac:spMk id="5" creationId="{069688A0-8B69-9352-250A-254F86B58882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27:51.443" v="1614" actId="20577"/>
          <ac:spMkLst>
            <pc:docMk/>
            <pc:sldMk cId="572283070" sldId="267"/>
            <ac:spMk id="6" creationId="{D41DF88D-6F1D-0928-4FA5-4F579DAD3CEC}"/>
          </ac:spMkLst>
        </pc:spChg>
        <pc:picChg chg="add mod">
          <ac:chgData name="Henry, Morven" userId="S::henrymo598@xggc.scot.nhs.uk::d0bc4641-cd09-4959-b2a3-d9c320a645aa" providerId="AD" clId="Web-{730A8CC1-01B7-0FC8-6E48-0D50D5260BBB}" dt="2022-11-04T10:55:32.568" v="357" actId="1076"/>
          <ac:picMkLst>
            <pc:docMk/>
            <pc:sldMk cId="572283070" sldId="267"/>
            <ac:picMk id="7" creationId="{9F4E4BE6-996F-11D5-27CB-A3F5DFAAD34F}"/>
          </ac:picMkLst>
        </pc:picChg>
      </pc:sldChg>
      <pc:sldChg chg="addSp delSp modSp new del">
        <pc:chgData name="Henry, Morven" userId="S::henrymo598@xggc.scot.nhs.uk::d0bc4641-cd09-4959-b2a3-d9c320a645aa" providerId="AD" clId="Web-{730A8CC1-01B7-0FC8-6E48-0D50D5260BBB}" dt="2022-11-04T11:03:49.573" v="437"/>
        <pc:sldMkLst>
          <pc:docMk/>
          <pc:sldMk cId="3539719498" sldId="268"/>
        </pc:sldMkLst>
        <pc:spChg chg="mod">
          <ac:chgData name="Henry, Morven" userId="S::henrymo598@xggc.scot.nhs.uk::d0bc4641-cd09-4959-b2a3-d9c320a645aa" providerId="AD" clId="Web-{730A8CC1-01B7-0FC8-6E48-0D50D5260BBB}" dt="2022-11-04T10:56:05.116" v="359" actId="20577"/>
          <ac:spMkLst>
            <pc:docMk/>
            <pc:sldMk cId="3539719498" sldId="268"/>
            <ac:spMk id="2" creationId="{345D2E59-470E-3462-3A9A-EB05DB76C56E}"/>
          </ac:spMkLst>
        </pc:spChg>
        <pc:spChg chg="mod">
          <ac:chgData name="Henry, Morven" userId="S::henrymo598@xggc.scot.nhs.uk::d0bc4641-cd09-4959-b2a3-d9c320a645aa" providerId="AD" clId="Web-{730A8CC1-01B7-0FC8-6E48-0D50D5260BBB}" dt="2022-11-04T10:39:46.295" v="182" actId="20577"/>
          <ac:spMkLst>
            <pc:docMk/>
            <pc:sldMk cId="3539719498" sldId="268"/>
            <ac:spMk id="3" creationId="{EAD27D36-3CC4-FF1B-68A0-911817BDA3D3}"/>
          </ac:spMkLst>
        </pc:spChg>
        <pc:spChg chg="del mod">
          <ac:chgData name="Henry, Morven" userId="S::henrymo598@xggc.scot.nhs.uk::d0bc4641-cd09-4959-b2a3-d9c320a645aa" providerId="AD" clId="Web-{730A8CC1-01B7-0FC8-6E48-0D50D5260BBB}" dt="2022-11-04T10:56:05.319" v="360"/>
          <ac:spMkLst>
            <pc:docMk/>
            <pc:sldMk cId="3539719498" sldId="268"/>
            <ac:spMk id="4" creationId="{AD821970-F86F-EF52-AC7C-66D783BF6CE3}"/>
          </ac:spMkLst>
        </pc:spChg>
        <pc:spChg chg="mod">
          <ac:chgData name="Henry, Morven" userId="S::henrymo598@xggc.scot.nhs.uk::d0bc4641-cd09-4959-b2a3-d9c320a645aa" providerId="AD" clId="Web-{730A8CC1-01B7-0FC8-6E48-0D50D5260BBB}" dt="2022-11-04T10:39:48.670" v="183" actId="20577"/>
          <ac:spMkLst>
            <pc:docMk/>
            <pc:sldMk cId="3539719498" sldId="268"/>
            <ac:spMk id="5" creationId="{91A6FEF0-FC11-4A27-029F-837ECCC8DFD8}"/>
          </ac:spMkLst>
        </pc:spChg>
        <pc:spChg chg="mod">
          <ac:chgData name="Henry, Morven" userId="S::henrymo598@xggc.scot.nhs.uk::d0bc4641-cd09-4959-b2a3-d9c320a645aa" providerId="AD" clId="Web-{730A8CC1-01B7-0FC8-6E48-0D50D5260BBB}" dt="2022-11-04T10:45:04.527" v="189" actId="20577"/>
          <ac:spMkLst>
            <pc:docMk/>
            <pc:sldMk cId="3539719498" sldId="268"/>
            <ac:spMk id="6" creationId="{ECE6FA38-D844-EDBB-C45D-6A165646F552}"/>
          </ac:spMkLst>
        </pc:spChg>
        <pc:spChg chg="add mod">
          <ac:chgData name="Henry, Morven" userId="S::henrymo598@xggc.scot.nhs.uk::d0bc4641-cd09-4959-b2a3-d9c320a645aa" providerId="AD" clId="Web-{730A8CC1-01B7-0FC8-6E48-0D50D5260BBB}" dt="2022-11-04T11:03:03.165" v="428" actId="1076"/>
          <ac:spMkLst>
            <pc:docMk/>
            <pc:sldMk cId="3539719498" sldId="268"/>
            <ac:spMk id="8" creationId="{AFABBDE3-EAE1-0182-3620-EEB5097B1157}"/>
          </ac:spMkLst>
        </pc:spChg>
        <pc:picChg chg="add mod ord">
          <ac:chgData name="Henry, Morven" userId="S::henrymo598@xggc.scot.nhs.uk::d0bc4641-cd09-4959-b2a3-d9c320a645aa" providerId="AD" clId="Web-{730A8CC1-01B7-0FC8-6E48-0D50D5260BBB}" dt="2022-11-04T10:56:19.898" v="363" actId="1076"/>
          <ac:picMkLst>
            <pc:docMk/>
            <pc:sldMk cId="3539719498" sldId="268"/>
            <ac:picMk id="7" creationId="{E862D65D-46CB-8080-4408-C75CE374AA63}"/>
          </ac:picMkLst>
        </pc:picChg>
      </pc:sldChg>
      <pc:sldChg chg="addSp modSp new mod modClrScheme chgLayout">
        <pc:chgData name="Henry, Morven" userId="S::henrymo598@xggc.scot.nhs.uk::d0bc4641-cd09-4959-b2a3-d9c320a645aa" providerId="AD" clId="Web-{730A8CC1-01B7-0FC8-6E48-0D50D5260BBB}" dt="2022-11-04T15:16:44.171" v="1593" actId="20577"/>
        <pc:sldMkLst>
          <pc:docMk/>
          <pc:sldMk cId="1275919099" sldId="269"/>
        </pc:sldMkLst>
        <pc:spChg chg="mod ord">
          <ac:chgData name="Henry, Morven" userId="S::henrymo598@xggc.scot.nhs.uk::d0bc4641-cd09-4959-b2a3-d9c320a645aa" providerId="AD" clId="Web-{730A8CC1-01B7-0FC8-6E48-0D50D5260BBB}" dt="2022-11-04T15:16:35.671" v="1591" actId="20577"/>
          <ac:spMkLst>
            <pc:docMk/>
            <pc:sldMk cId="1275919099" sldId="269"/>
            <ac:spMk id="2" creationId="{90593D95-CEB2-5BF2-82FB-6C2A74B6EF81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16:39.374" v="1592" actId="20577"/>
          <ac:spMkLst>
            <pc:docMk/>
            <pc:sldMk cId="1275919099" sldId="269"/>
            <ac:spMk id="3" creationId="{847E1864-9513-5FC3-6733-D01FCFA23C43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275919099" sldId="269"/>
            <ac:spMk id="4" creationId="{C1762ECD-2D31-0A62-8886-A0BB584B5474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16:44.171" v="1593" actId="20577"/>
          <ac:spMkLst>
            <pc:docMk/>
            <pc:sldMk cId="1275919099" sldId="269"/>
            <ac:spMk id="5" creationId="{40977D76-FB68-DB0C-F1DD-A9C3FC38428D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275919099" sldId="269"/>
            <ac:spMk id="6" creationId="{0B6F1B63-790D-EE74-ED7D-84E189B33D3E}"/>
          </ac:spMkLst>
        </pc:spChg>
        <pc:picChg chg="add">
          <ac:chgData name="Henry, Morven" userId="S::henrymo598@xggc.scot.nhs.uk::d0bc4641-cd09-4959-b2a3-d9c320a645aa" providerId="AD" clId="Web-{730A8CC1-01B7-0FC8-6E48-0D50D5260BBB}" dt="2022-11-04T11:03:31.416" v="433"/>
          <ac:picMkLst>
            <pc:docMk/>
            <pc:sldMk cId="1275919099" sldId="269"/>
            <ac:picMk id="8" creationId="{193832D1-4741-3171-9B1F-C53092F202E1}"/>
          </ac:picMkLst>
        </pc:picChg>
      </pc:sldChg>
      <pc:sldChg chg="addSp modSp new mod modClrScheme chgLayout">
        <pc:chgData name="Henry, Morven" userId="S::henrymo598@xggc.scot.nhs.uk::d0bc4641-cd09-4959-b2a3-d9c320a645aa" providerId="AD" clId="Web-{730A8CC1-01B7-0FC8-6E48-0D50D5260BBB}" dt="2022-11-04T15:17:00.422" v="1598" actId="20577"/>
        <pc:sldMkLst>
          <pc:docMk/>
          <pc:sldMk cId="1986695791" sldId="270"/>
        </pc:sldMkLst>
        <pc:spChg chg="mod ord">
          <ac:chgData name="Henry, Morven" userId="S::henrymo598@xggc.scot.nhs.uk::d0bc4641-cd09-4959-b2a3-d9c320a645aa" providerId="AD" clId="Web-{730A8CC1-01B7-0FC8-6E48-0D50D5260BBB}" dt="2022-11-04T15:16:53.859" v="1596" actId="20577"/>
          <ac:spMkLst>
            <pc:docMk/>
            <pc:sldMk cId="1986695791" sldId="270"/>
            <ac:spMk id="2" creationId="{7F5F426C-BF3A-4FA4-3B0A-7AD980C78480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16:57.015" v="1597" actId="20577"/>
          <ac:spMkLst>
            <pc:docMk/>
            <pc:sldMk cId="1986695791" sldId="270"/>
            <ac:spMk id="3" creationId="{8079E352-C957-49B1-0FC3-CEB6F71353AB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986695791" sldId="270"/>
            <ac:spMk id="4" creationId="{5C60C73A-7A6D-3CE5-3B9D-4BE97E160114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17:00.422" v="1598" actId="20577"/>
          <ac:spMkLst>
            <pc:docMk/>
            <pc:sldMk cId="1986695791" sldId="270"/>
            <ac:spMk id="5" creationId="{5830D9B0-54D3-A1D5-EC24-CDDFC14F4E3D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986695791" sldId="270"/>
            <ac:spMk id="6" creationId="{4AFEC127-48E6-0D14-519A-E7F4DB367845}"/>
          </ac:spMkLst>
        </pc:spChg>
        <pc:picChg chg="add mod ord">
          <ac:chgData name="Henry, Morven" userId="S::henrymo598@xggc.scot.nhs.uk::d0bc4641-cd09-4959-b2a3-d9c320a645aa" providerId="AD" clId="Web-{730A8CC1-01B7-0FC8-6E48-0D50D5260BBB}" dt="2022-11-04T11:27:03.771" v="815"/>
          <ac:picMkLst>
            <pc:docMk/>
            <pc:sldMk cId="1986695791" sldId="270"/>
            <ac:picMk id="7" creationId="{54271129-9CD0-5230-9DF5-F345D37FA1A9}"/>
          </ac:picMkLst>
        </pc:picChg>
      </pc:sldChg>
      <pc:sldChg chg="addSp delSp modSp new mod setBg modClrScheme chgLayout">
        <pc:chgData name="Henry, Morven" userId="S::henrymo598@xggc.scot.nhs.uk::d0bc4641-cd09-4959-b2a3-d9c320a645aa" providerId="AD" clId="Web-{730A8CC1-01B7-0FC8-6E48-0D50D5260BBB}" dt="2022-11-04T15:09:50.316" v="1582"/>
        <pc:sldMkLst>
          <pc:docMk/>
          <pc:sldMk cId="3105055320" sldId="271"/>
        </pc:sldMkLst>
        <pc:spChg chg="mod ord">
          <ac:chgData name="Henry, Morven" userId="S::henrymo598@xggc.scot.nhs.uk::d0bc4641-cd09-4959-b2a3-d9c320a645aa" providerId="AD" clId="Web-{730A8CC1-01B7-0FC8-6E48-0D50D5260BBB}" dt="2022-11-04T15:09:50.316" v="1582"/>
          <ac:spMkLst>
            <pc:docMk/>
            <pc:sldMk cId="3105055320" sldId="271"/>
            <ac:spMk id="2" creationId="{9D377A90-0406-442C-02C3-2D23823F80A7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5:09:50.316" v="1582"/>
          <ac:spMkLst>
            <pc:docMk/>
            <pc:sldMk cId="3105055320" sldId="271"/>
            <ac:spMk id="3" creationId="{581A219B-456D-3C21-D623-665A79C56D87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36.503" v="1578"/>
          <ac:spMkLst>
            <pc:docMk/>
            <pc:sldMk cId="3105055320" sldId="271"/>
            <ac:spMk id="8" creationId="{827B839B-9ADE-406B-8590-F1CAEDED45A1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36.503" v="1578"/>
          <ac:spMkLst>
            <pc:docMk/>
            <pc:sldMk cId="3105055320" sldId="271"/>
            <ac:spMk id="10" creationId="{CFE45BF0-46DB-408C-B5F7-7B11716805D4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36.503" v="1578"/>
          <ac:spMkLst>
            <pc:docMk/>
            <pc:sldMk cId="3105055320" sldId="271"/>
            <ac:spMk id="12" creationId="{2AEBC8F2-97B1-41B4-93F1-2D289E197FBA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36.503" v="1578"/>
          <ac:spMkLst>
            <pc:docMk/>
            <pc:sldMk cId="3105055320" sldId="271"/>
            <ac:spMk id="14" creationId="{472E3A19-F5D5-48FC-BB9C-48C2F68F598B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36.503" v="1578"/>
          <ac:spMkLst>
            <pc:docMk/>
            <pc:sldMk cId="3105055320" sldId="271"/>
            <ac:spMk id="16" creationId="{7A62E32F-BB65-43A8-8EB5-92346890E549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36.503" v="1578"/>
          <ac:spMkLst>
            <pc:docMk/>
            <pc:sldMk cId="3105055320" sldId="271"/>
            <ac:spMk id="18" creationId="{14E91B64-9FCC-451E-AFB4-A827D6329367}"/>
          </ac:spMkLst>
        </pc:spChg>
        <pc:spChg chg="add del">
          <ac:chgData name="Henry, Morven" userId="S::henrymo598@xggc.scot.nhs.uk::d0bc4641-cd09-4959-b2a3-d9c320a645aa" providerId="AD" clId="Web-{730A8CC1-01B7-0FC8-6E48-0D50D5260BBB}" dt="2022-11-04T15:09:50.316" v="1582"/>
          <ac:spMkLst>
            <pc:docMk/>
            <pc:sldMk cId="3105055320" sldId="271"/>
            <ac:spMk id="23" creationId="{DE7FFD28-545C-4C88-A2E7-152FB234C92C}"/>
          </ac:spMkLst>
        </pc:spChg>
        <pc:spChg chg="add">
          <ac:chgData name="Henry, Morven" userId="S::henrymo598@xggc.scot.nhs.uk::d0bc4641-cd09-4959-b2a3-d9c320a645aa" providerId="AD" clId="Web-{730A8CC1-01B7-0FC8-6E48-0D50D5260BBB}" dt="2022-11-04T15:09:50.316" v="1582"/>
          <ac:spMkLst>
            <pc:docMk/>
            <pc:sldMk cId="3105055320" sldId="271"/>
            <ac:spMk id="28" creationId="{DE7FFD28-545C-4C88-A2E7-152FB234C92C}"/>
          </ac:spMkLst>
        </pc:spChg>
      </pc:sldChg>
      <pc:sldChg chg="modSp new mod modClrScheme chgLayout">
        <pc:chgData name="Henry, Morven" userId="S::henrymo598@xggc.scot.nhs.uk::d0bc4641-cd09-4959-b2a3-d9c320a645aa" providerId="AD" clId="Web-{730A8CC1-01B7-0FC8-6E48-0D50D5260BBB}" dt="2022-11-04T13:06:27.186" v="1404"/>
        <pc:sldMkLst>
          <pc:docMk/>
          <pc:sldMk cId="811771271" sldId="272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811771271" sldId="272"/>
            <ac:spMk id="2" creationId="{DC81A61F-4496-B35E-CB28-5CDFF894EA8E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811771271" sldId="272"/>
            <ac:spMk id="3" creationId="{2864E038-E07A-4B4E-D60D-9FB5AB812ABA}"/>
          </ac:spMkLst>
        </pc:spChg>
      </pc:sldChg>
      <pc:sldChg chg="modSp new mod modClrScheme chgLayout">
        <pc:chgData name="Henry, Morven" userId="S::henrymo598@xggc.scot.nhs.uk::d0bc4641-cd09-4959-b2a3-d9c320a645aa" providerId="AD" clId="Web-{730A8CC1-01B7-0FC8-6E48-0D50D5260BBB}" dt="2022-11-04T13:06:27.186" v="1404"/>
        <pc:sldMkLst>
          <pc:docMk/>
          <pc:sldMk cId="1772091897" sldId="273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772091897" sldId="273"/>
            <ac:spMk id="2" creationId="{64264390-8A7D-E61E-4AFA-A1F760D76A3A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772091897" sldId="273"/>
            <ac:spMk id="3" creationId="{6368E9F5-3695-D671-F5C1-98164649F52D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772091897" sldId="273"/>
            <ac:spMk id="4" creationId="{FD5D1C0C-1510-C6C8-D661-EBC813DBCA16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772091897" sldId="273"/>
            <ac:spMk id="5" creationId="{5D1CC22E-25E1-F20E-856B-118FB3C88DD2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772091897" sldId="273"/>
            <ac:spMk id="6" creationId="{FE13512A-1E74-B2AF-F82C-7F07FD696D76}"/>
          </ac:spMkLst>
        </pc:spChg>
      </pc:sldChg>
      <pc:sldChg chg="modSp new mod modClrScheme chgLayout">
        <pc:chgData name="Henry, Morven" userId="S::henrymo598@xggc.scot.nhs.uk::d0bc4641-cd09-4959-b2a3-d9c320a645aa" providerId="AD" clId="Web-{730A8CC1-01B7-0FC8-6E48-0D50D5260BBB}" dt="2022-11-04T13:06:27.186" v="1404"/>
        <pc:sldMkLst>
          <pc:docMk/>
          <pc:sldMk cId="3872384765" sldId="274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3872384765" sldId="274"/>
            <ac:spMk id="2" creationId="{FC01C8DB-FE57-4FA3-B081-79851D361B69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3872384765" sldId="274"/>
            <ac:spMk id="3" creationId="{5A6F6247-850F-53FF-95E8-F5598B65A077}"/>
          </ac:spMkLst>
        </pc:spChg>
      </pc:sldChg>
      <pc:sldChg chg="modSp new mod modClrScheme chgLayout">
        <pc:chgData name="Henry, Morven" userId="S::henrymo598@xggc.scot.nhs.uk::d0bc4641-cd09-4959-b2a3-d9c320a645aa" providerId="AD" clId="Web-{730A8CC1-01B7-0FC8-6E48-0D50D5260BBB}" dt="2022-11-04T13:06:27.186" v="1404"/>
        <pc:sldMkLst>
          <pc:docMk/>
          <pc:sldMk cId="1063121477" sldId="275"/>
        </pc:sldMkLst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063121477" sldId="275"/>
            <ac:spMk id="2" creationId="{459EA1A5-0F94-9EC4-D9B9-7729B2AC60F6}"/>
          </ac:spMkLst>
        </pc:spChg>
        <pc:spChg chg="mod ord">
          <ac:chgData name="Henry, Morven" userId="S::henrymo598@xggc.scot.nhs.uk::d0bc4641-cd09-4959-b2a3-d9c320a645aa" providerId="AD" clId="Web-{730A8CC1-01B7-0FC8-6E48-0D50D5260BBB}" dt="2022-11-04T13:06:27.186" v="1404"/>
          <ac:spMkLst>
            <pc:docMk/>
            <pc:sldMk cId="1063121477" sldId="275"/>
            <ac:spMk id="3" creationId="{B7717EAA-6D68-859C-2064-14DED4F3004D}"/>
          </ac:spMkLst>
        </pc:spChg>
      </pc:sldChg>
      <pc:sldChg chg="addSp modSp new">
        <pc:chgData name="Henry, Morven" userId="S::henrymo598@xggc.scot.nhs.uk::d0bc4641-cd09-4959-b2a3-d9c320a645aa" providerId="AD" clId="Web-{730A8CC1-01B7-0FC8-6E48-0D50D5260BBB}" dt="2022-11-04T15:16:06.889" v="1584" actId="20577"/>
        <pc:sldMkLst>
          <pc:docMk/>
          <pc:sldMk cId="1009675012" sldId="276"/>
        </pc:sldMkLst>
        <pc:spChg chg="mod">
          <ac:chgData name="Henry, Morven" userId="S::henrymo598@xggc.scot.nhs.uk::d0bc4641-cd09-4959-b2a3-d9c320a645aa" providerId="AD" clId="Web-{730A8CC1-01B7-0FC8-6E48-0D50D5260BBB}" dt="2022-11-04T15:16:06.889" v="1584" actId="20577"/>
          <ac:spMkLst>
            <pc:docMk/>
            <pc:sldMk cId="1009675012" sldId="276"/>
            <ac:spMk id="2" creationId="{50EAD5C1-DB95-340D-8451-02E7177C2FC2}"/>
          </ac:spMkLst>
        </pc:spChg>
        <pc:spChg chg="mod">
          <ac:chgData name="Henry, Morven" userId="S::henrymo598@xggc.scot.nhs.uk::d0bc4641-cd09-4959-b2a3-d9c320a645aa" providerId="AD" clId="Web-{730A8CC1-01B7-0FC8-6E48-0D50D5260BBB}" dt="2022-11-04T14:03:45.379" v="1517" actId="20577"/>
          <ac:spMkLst>
            <pc:docMk/>
            <pc:sldMk cId="1009675012" sldId="276"/>
            <ac:spMk id="3" creationId="{354976E5-4A5F-54F3-DF5B-D3F14DAC062B}"/>
          </ac:spMkLst>
        </pc:spChg>
        <pc:spChg chg="mod">
          <ac:chgData name="Henry, Morven" userId="S::henrymo598@xggc.scot.nhs.uk::d0bc4641-cd09-4959-b2a3-d9c320a645aa" providerId="AD" clId="Web-{730A8CC1-01B7-0FC8-6E48-0D50D5260BBB}" dt="2022-11-04T14:03:51.145" v="1520" actId="20577"/>
          <ac:spMkLst>
            <pc:docMk/>
            <pc:sldMk cId="1009675012" sldId="276"/>
            <ac:spMk id="4" creationId="{EBF72AFC-243B-7417-BB69-647A01CAF28D}"/>
          </ac:spMkLst>
        </pc:spChg>
        <pc:picChg chg="add mod">
          <ac:chgData name="Henry, Morven" userId="S::henrymo598@xggc.scot.nhs.uk::d0bc4641-cd09-4959-b2a3-d9c320a645aa" providerId="AD" clId="Web-{730A8CC1-01B7-0FC8-6E48-0D50D5260BBB}" dt="2022-11-04T13:10:56.990" v="1473" actId="1076"/>
          <ac:picMkLst>
            <pc:docMk/>
            <pc:sldMk cId="1009675012" sldId="276"/>
            <ac:picMk id="5" creationId="{F71A0892-6920-A6FC-09C8-3765A735A637}"/>
          </ac:picMkLst>
        </pc:picChg>
        <pc:picChg chg="add mod">
          <ac:chgData name="Henry, Morven" userId="S::henrymo598@xggc.scot.nhs.uk::d0bc4641-cd09-4959-b2a3-d9c320a645aa" providerId="AD" clId="Web-{730A8CC1-01B7-0FC8-6E48-0D50D5260BBB}" dt="2022-11-04T13:10:49.849" v="1472" actId="1076"/>
          <ac:picMkLst>
            <pc:docMk/>
            <pc:sldMk cId="1009675012" sldId="276"/>
            <ac:picMk id="6" creationId="{CB503CEE-C4E5-2D2A-B8E1-0AE67CC236B9}"/>
          </ac:picMkLst>
        </pc:picChg>
        <pc:picChg chg="add mod ord">
          <ac:chgData name="Henry, Morven" userId="S::henrymo598@xggc.scot.nhs.uk::d0bc4641-cd09-4959-b2a3-d9c320a645aa" providerId="AD" clId="Web-{730A8CC1-01B7-0FC8-6E48-0D50D5260BBB}" dt="2022-11-04T14:03:25.893" v="1514" actId="1076"/>
          <ac:picMkLst>
            <pc:docMk/>
            <pc:sldMk cId="1009675012" sldId="276"/>
            <ac:picMk id="7" creationId="{1F7CA082-1903-CAA2-467D-D7973779FE7E}"/>
          </ac:picMkLst>
        </pc:picChg>
      </pc:sldChg>
      <pc:sldMasterChg chg="del delSldLayout">
        <pc:chgData name="Henry, Morven" userId="S::henrymo598@xggc.scot.nhs.uk::d0bc4641-cd09-4959-b2a3-d9c320a645aa" providerId="AD" clId="Web-{730A8CC1-01B7-0FC8-6E48-0D50D5260BBB}" dt="2022-11-04T13:03:20.462" v="1390"/>
        <pc:sldMasterMkLst>
          <pc:docMk/>
          <pc:sldMasterMk cId="2460954070" sldId="2147483660"/>
        </pc:sldMasterMkLst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Henry, Morven" userId="S::henrymo598@xggc.scot.nhs.uk::d0bc4641-cd09-4959-b2a3-d9c320a645aa" providerId="AD" clId="Web-{730A8CC1-01B7-0FC8-6E48-0D50D5260BBB}" dt="2022-11-04T13:03:20.462" v="139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3:27.744" v="1391"/>
        <pc:sldMasterMkLst>
          <pc:docMk/>
          <pc:sldMasterMk cId="4083902499" sldId="2147483672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4093759544" sldId="214748367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211059352" sldId="214748367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3805271660" sldId="214748367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2055608211" sldId="214748367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1917716612" sldId="214748367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1839159558" sldId="214748367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1700642690" sldId="214748367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4058526071" sldId="214748368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1221406184" sldId="214748368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3934427461" sldId="214748368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27.744" v="1391"/>
          <pc:sldLayoutMkLst>
            <pc:docMk/>
            <pc:sldMasterMk cId="4083902499" sldId="2147483672"/>
            <pc:sldLayoutMk cId="1856276270" sldId="2147483683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3:41.885" v="1392"/>
        <pc:sldMasterMkLst>
          <pc:docMk/>
          <pc:sldMasterMk cId="2977927709" sldId="2147483684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920313408" sldId="214748368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3493497760" sldId="214748368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92803300" sldId="214748368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3974683627" sldId="214748368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434756616" sldId="214748368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847192131" sldId="214748369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127346170" sldId="214748369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2211996807" sldId="214748369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213326662" sldId="214748369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1516452490" sldId="214748369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41.885" v="1392"/>
          <pc:sldLayoutMkLst>
            <pc:docMk/>
            <pc:sldMasterMk cId="2977927709" sldId="2147483684"/>
            <pc:sldLayoutMk cId="3546320601" sldId="2147483695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3:59.463" v="1393"/>
        <pc:sldMasterMkLst>
          <pc:docMk/>
          <pc:sldMasterMk cId="1836504237" sldId="2147483696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733147051" sldId="214748369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2331953390" sldId="214748369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389771930" sldId="214748369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652777467" sldId="214748370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1032425538" sldId="214748370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4247468298" sldId="214748370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3348273148" sldId="214748370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4259002350" sldId="214748370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2736085053" sldId="214748370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3430867307" sldId="214748370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3:59.463" v="1393"/>
          <pc:sldLayoutMkLst>
            <pc:docMk/>
            <pc:sldMasterMk cId="1836504237" sldId="2147483696"/>
            <pc:sldLayoutMk cId="323224069" sldId="2147483707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4:07.448" v="1394"/>
        <pc:sldMasterMkLst>
          <pc:docMk/>
          <pc:sldMasterMk cId="3069011337" sldId="2147483708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482014554" sldId="214748370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289404969" sldId="214748371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1541685494" sldId="214748371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2968044766" sldId="214748371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3481223242" sldId="214748371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3285860204" sldId="214748371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3090853240" sldId="214748371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3751843614" sldId="214748371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6051877" sldId="214748371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1818992817" sldId="214748371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07.448" v="1394"/>
          <pc:sldLayoutMkLst>
            <pc:docMk/>
            <pc:sldMasterMk cId="3069011337" sldId="2147483708"/>
            <pc:sldLayoutMk cId="3291110064" sldId="2147483719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4:20.761" v="1395"/>
        <pc:sldMasterMkLst>
          <pc:docMk/>
          <pc:sldMasterMk cId="133365525" sldId="2147483720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3408944506" sldId="214748372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270613397" sldId="214748372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468316187" sldId="214748372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4111815734" sldId="214748372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1427736934" sldId="214748372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1382504437" sldId="214748372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824074969" sldId="214748372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3821401297" sldId="214748372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2732869045" sldId="214748372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1638918251" sldId="214748373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2004241231" sldId="214748373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311346926" sldId="214748373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763465411" sldId="214748373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1953987607" sldId="214748373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4248430300" sldId="214748373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20.761" v="1395"/>
          <pc:sldLayoutMkLst>
            <pc:docMk/>
            <pc:sldMasterMk cId="133365525" sldId="2147483720"/>
            <pc:sldLayoutMk cId="272120533" sldId="2147483736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4:36.199" v="1396"/>
        <pc:sldMasterMkLst>
          <pc:docMk/>
          <pc:sldMasterMk cId="2816397524" sldId="2147483737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1467533504" sldId="214748373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693611000" sldId="214748373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3545693495" sldId="214748374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613121079" sldId="214748374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969402485" sldId="214748374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3295218350" sldId="214748374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1309608347" sldId="214748374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2140600843" sldId="214748374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2287367945" sldId="214748374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2377976966" sldId="214748374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36.199" v="1396"/>
          <pc:sldLayoutMkLst>
            <pc:docMk/>
            <pc:sldMasterMk cId="2816397524" sldId="2147483737"/>
            <pc:sldLayoutMk cId="1704054637" sldId="2147483748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4:45.168" v="1397"/>
        <pc:sldMasterMkLst>
          <pc:docMk/>
          <pc:sldMasterMk cId="1917366194" sldId="2147483749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1830642869" sldId="214748375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1753140350" sldId="214748375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2585379796" sldId="214748375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4010371120" sldId="214748375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1339325367" sldId="214748375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1353362516" sldId="214748375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3934328835" sldId="214748375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3622588716" sldId="214748375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4151374953" sldId="214748375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2840367645" sldId="214748375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45.168" v="1397"/>
          <pc:sldLayoutMkLst>
            <pc:docMk/>
            <pc:sldMasterMk cId="1917366194" sldId="2147483749"/>
            <pc:sldLayoutMk cId="3457225610" sldId="2147483760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4:54.621" v="1398"/>
        <pc:sldMasterMkLst>
          <pc:docMk/>
          <pc:sldMasterMk cId="3849063838" sldId="2147483761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4023935702" sldId="214748376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1150877351" sldId="214748376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2681113255" sldId="214748376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397053984" sldId="214748376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612397160" sldId="214748376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419135881" sldId="214748376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994062232" sldId="214748376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2824324582" sldId="214748376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2484670248" sldId="214748377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4041827847" sldId="214748377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479847446" sldId="214748377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409758959" sldId="214748377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482653370" sldId="214748377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2060589555" sldId="214748377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4028386668" sldId="214748377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2817494435" sldId="214748377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4:54.621" v="1398"/>
          <pc:sldLayoutMkLst>
            <pc:docMk/>
            <pc:sldMasterMk cId="3849063838" sldId="2147483761"/>
            <pc:sldLayoutMk cId="3292458233" sldId="2147483778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5:04.652" v="1399"/>
        <pc:sldMasterMkLst>
          <pc:docMk/>
          <pc:sldMasterMk cId="2452841695" sldId="2147483779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1666511021" sldId="214748378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703938148" sldId="214748378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2356880438" sldId="214748378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411880078" sldId="214748378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1448926342" sldId="214748378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3955984838" sldId="214748378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3639670818" sldId="214748378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1317884184" sldId="214748378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4031872838" sldId="214748378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3016624684" sldId="214748378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04.652" v="1399"/>
          <pc:sldLayoutMkLst>
            <pc:docMk/>
            <pc:sldMasterMk cId="2452841695" sldId="2147483779"/>
            <pc:sldLayoutMk cId="460924778" sldId="2147483790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5:14.090" v="1400"/>
        <pc:sldMasterMkLst>
          <pc:docMk/>
          <pc:sldMasterMk cId="1519911" sldId="2147483791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3608721335" sldId="214748379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3573911932" sldId="214748379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3079308677" sldId="214748379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288385804" sldId="214748379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2345554499" sldId="214748379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3437387389" sldId="214748379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1108911442" sldId="214748379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1288451053" sldId="214748379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404802658" sldId="214748380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3247018261" sldId="214748380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14.090" v="1400"/>
          <pc:sldLayoutMkLst>
            <pc:docMk/>
            <pc:sldMasterMk cId="1519911" sldId="2147483791"/>
            <pc:sldLayoutMk cId="3845966587" sldId="2147483802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5:28.216" v="1401"/>
        <pc:sldMasterMkLst>
          <pc:docMk/>
          <pc:sldMasterMk cId="890848681" sldId="2147483803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790134228" sldId="214748380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3218460244" sldId="214748380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2917115930" sldId="214748380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4142817176" sldId="214748380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951552545" sldId="214748380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677050033" sldId="214748380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2882398727" sldId="214748381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687665396" sldId="214748381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1432001529" sldId="214748381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439935258" sldId="214748381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28.216" v="1401"/>
          <pc:sldLayoutMkLst>
            <pc:docMk/>
            <pc:sldMasterMk cId="890848681" sldId="2147483803"/>
            <pc:sldLayoutMk cId="746841496" sldId="2147483814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5:36.419" v="1402"/>
        <pc:sldMasterMkLst>
          <pc:docMk/>
          <pc:sldMasterMk cId="1465259486" sldId="2147483815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1388942228" sldId="214748381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2649569305" sldId="214748381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3589479939" sldId="214748381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1204289701" sldId="214748381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2649142267" sldId="214748382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674178587" sldId="214748382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2184357775" sldId="214748382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4121530152" sldId="214748382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176358676" sldId="214748382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2477839204" sldId="214748382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36.419" v="1402"/>
          <pc:sldLayoutMkLst>
            <pc:docMk/>
            <pc:sldMasterMk cId="1465259486" sldId="2147483815"/>
            <pc:sldLayoutMk cId="90359118" sldId="2147483826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5:41.403" v="1403"/>
        <pc:sldMasterMkLst>
          <pc:docMk/>
          <pc:sldMasterMk cId="3197703495" sldId="2147483827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3379573190" sldId="214748382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294654038" sldId="214748382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464007554" sldId="214748383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3057145247" sldId="214748383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4003641031" sldId="214748383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1956885602" sldId="214748383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2642347287" sldId="214748383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2534452944" sldId="214748383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1999874609" sldId="214748383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1010951103" sldId="214748383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5:41.403" v="1403"/>
          <pc:sldLayoutMkLst>
            <pc:docMk/>
            <pc:sldMasterMk cId="3197703495" sldId="2147483827"/>
            <pc:sldLayoutMk cId="3845420364" sldId="2147483838"/>
          </pc:sldLayoutMkLst>
        </pc:sldLayoutChg>
      </pc:sldMasterChg>
      <pc:sldMasterChg chg="add del addSldLayout delSldLayout modSldLayout">
        <pc:chgData name="Henry, Morven" userId="S::henrymo598@xggc.scot.nhs.uk::d0bc4641-cd09-4959-b2a3-d9c320a645aa" providerId="AD" clId="Web-{730A8CC1-01B7-0FC8-6E48-0D50D5260BBB}" dt="2022-11-04T13:06:27.186" v="1404"/>
        <pc:sldMasterMkLst>
          <pc:docMk/>
          <pc:sldMasterMk cId="3749548651" sldId="2147483839"/>
        </pc:sldMasterMkLst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1086854682" sldId="2147483840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2581119410" sldId="2147483841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1346034043" sldId="2147483842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1530818218" sldId="2147483843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2865595368" sldId="2147483844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1379920195" sldId="2147483845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1567783801" sldId="2147483846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3321180875" sldId="2147483847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623454330" sldId="2147483848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6134842" sldId="2147483849"/>
          </pc:sldLayoutMkLst>
        </pc:sldLayoutChg>
        <pc:sldLayoutChg chg="add del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3749548651" sldId="2147483839"/>
            <pc:sldLayoutMk cId="3328717866" sldId="2147483850"/>
          </pc:sldLayoutMkLst>
        </pc:sldLayoutChg>
      </pc:sldMasterChg>
      <pc:sldMasterChg chg="add addSldLayout modSldLayout">
        <pc:chgData name="Henry, Morven" userId="S::henrymo598@xggc.scot.nhs.uk::d0bc4641-cd09-4959-b2a3-d9c320a645aa" providerId="AD" clId="Web-{730A8CC1-01B7-0FC8-6E48-0D50D5260BBB}" dt="2022-11-04T13:06:27.186" v="1404"/>
        <pc:sldMasterMkLst>
          <pc:docMk/>
          <pc:sldMasterMk cId="2541671775" sldId="2147483851"/>
        </pc:sldMasterMkLst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1546663180" sldId="2147483852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1659505542" sldId="2147483853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2339059130" sldId="2147483854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3042907248" sldId="2147483855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3334277246" sldId="2147483856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1820851263" sldId="2147483857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1082092196" sldId="2147483858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4252679705" sldId="2147483859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2277124392" sldId="2147483860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941128100" sldId="2147483861"/>
          </pc:sldLayoutMkLst>
        </pc:sldLayoutChg>
        <pc:sldLayoutChg chg="add mod replId">
          <pc:chgData name="Henry, Morven" userId="S::henrymo598@xggc.scot.nhs.uk::d0bc4641-cd09-4959-b2a3-d9c320a645aa" providerId="AD" clId="Web-{730A8CC1-01B7-0FC8-6E48-0D50D5260BBB}" dt="2022-11-04T13:06:27.186" v="1404"/>
          <pc:sldLayoutMkLst>
            <pc:docMk/>
            <pc:sldMasterMk cId="2541671775" sldId="2147483851"/>
            <pc:sldLayoutMk cId="2657421584" sldId="2147483862"/>
          </pc:sldLayoutMkLst>
        </pc:sldLayoutChg>
      </pc:sldMasterChg>
    </pc:docChg>
  </pc:docChgLst>
  <pc:docChgLst>
    <pc:chgData name="Henry, Morven" userId="S::henrymo598@xggc.scot.nhs.uk::d0bc4641-cd09-4959-b2a3-d9c320a645aa" providerId="AD" clId="Web-{1252C81F-9CC9-4050-89B7-9F56577D4719}"/>
    <pc:docChg chg="addSld delSld modSld">
      <pc:chgData name="Henry, Morven" userId="S::henrymo598@xggc.scot.nhs.uk::d0bc4641-cd09-4959-b2a3-d9c320a645aa" providerId="AD" clId="Web-{1252C81F-9CC9-4050-89B7-9F56577D4719}" dt="2022-11-03T17:06:48.634" v="589" actId="20577"/>
      <pc:docMkLst>
        <pc:docMk/>
      </pc:docMkLst>
      <pc:sldChg chg="addSp modSp">
        <pc:chgData name="Henry, Morven" userId="S::henrymo598@xggc.scot.nhs.uk::d0bc4641-cd09-4959-b2a3-d9c320a645aa" providerId="AD" clId="Web-{1252C81F-9CC9-4050-89B7-9F56577D4719}" dt="2022-11-03T14:51:42.394" v="38" actId="20577"/>
        <pc:sldMkLst>
          <pc:docMk/>
          <pc:sldMk cId="109857222" sldId="256"/>
        </pc:sldMkLst>
        <pc:spChg chg="mod">
          <ac:chgData name="Henry, Morven" userId="S::henrymo598@xggc.scot.nhs.uk::d0bc4641-cd09-4959-b2a3-d9c320a645aa" providerId="AD" clId="Web-{1252C81F-9CC9-4050-89B7-9F56577D4719}" dt="2022-11-03T14:50:37.955" v="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4:50:59.018" v="14" actId="1410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Henry, Morven" userId="S::henrymo598@xggc.scot.nhs.uk::d0bc4641-cd09-4959-b2a3-d9c320a645aa" providerId="AD" clId="Web-{1252C81F-9CC9-4050-89B7-9F56577D4719}" dt="2022-11-03T14:51:42.394" v="38" actId="20577"/>
          <ac:spMkLst>
            <pc:docMk/>
            <pc:sldMk cId="109857222" sldId="256"/>
            <ac:spMk id="4" creationId="{FB020012-7771-BEE6-4B9D-45B38CF883A9}"/>
          </ac:spMkLst>
        </pc:spChg>
      </pc:sldChg>
      <pc:sldChg chg="new del">
        <pc:chgData name="Henry, Morven" userId="S::henrymo598@xggc.scot.nhs.uk::d0bc4641-cd09-4959-b2a3-d9c320a645aa" providerId="AD" clId="Web-{1252C81F-9CC9-4050-89B7-9F56577D4719}" dt="2022-11-03T14:53:04.679" v="48"/>
        <pc:sldMkLst>
          <pc:docMk/>
          <pc:sldMk cId="3110251193" sldId="257"/>
        </pc:sldMkLst>
      </pc:sldChg>
      <pc:sldChg chg="modSp new">
        <pc:chgData name="Henry, Morven" userId="S::henrymo598@xggc.scot.nhs.uk::d0bc4641-cd09-4959-b2a3-d9c320a645aa" providerId="AD" clId="Web-{1252C81F-9CC9-4050-89B7-9F56577D4719}" dt="2022-11-03T17:06:10.492" v="578" actId="20577"/>
        <pc:sldMkLst>
          <pc:docMk/>
          <pc:sldMk cId="2664117035" sldId="258"/>
        </pc:sldMkLst>
        <pc:spChg chg="mod">
          <ac:chgData name="Henry, Morven" userId="S::henrymo598@xggc.scot.nhs.uk::d0bc4641-cd09-4959-b2a3-d9c320a645aa" providerId="AD" clId="Web-{1252C81F-9CC9-4050-89B7-9F56577D4719}" dt="2022-11-03T17:06:10.492" v="578" actId="20577"/>
          <ac:spMkLst>
            <pc:docMk/>
            <pc:sldMk cId="2664117035" sldId="258"/>
            <ac:spMk id="2" creationId="{292ED928-5F03-57F8-F962-8FDD07982E89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6:09:28.102" v="440" actId="20577"/>
          <ac:spMkLst>
            <pc:docMk/>
            <pc:sldMk cId="2664117035" sldId="258"/>
            <ac:spMk id="3" creationId="{34370DD2-9F68-615D-76BE-93922A84BFFF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6:12:38.797" v="508" actId="20577"/>
          <ac:spMkLst>
            <pc:docMk/>
            <pc:sldMk cId="2664117035" sldId="258"/>
            <ac:spMk id="4" creationId="{0474300B-F255-5106-C7A7-1281C3D1E8DC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6:22:02.397" v="577" actId="20577"/>
          <ac:spMkLst>
            <pc:docMk/>
            <pc:sldMk cId="2664117035" sldId="258"/>
            <ac:spMk id="6" creationId="{AD5091DA-1FC4-4289-96A6-DA4916B0BDFF}"/>
          </ac:spMkLst>
        </pc:spChg>
      </pc:sldChg>
      <pc:sldChg chg="modSp new">
        <pc:chgData name="Henry, Morven" userId="S::henrymo598@xggc.scot.nhs.uk::d0bc4641-cd09-4959-b2a3-d9c320a645aa" providerId="AD" clId="Web-{1252C81F-9CC9-4050-89B7-9F56577D4719}" dt="2022-11-03T17:06:48.634" v="589" actId="20577"/>
        <pc:sldMkLst>
          <pc:docMk/>
          <pc:sldMk cId="2759769564" sldId="259"/>
        </pc:sldMkLst>
        <pc:spChg chg="mod">
          <ac:chgData name="Henry, Morven" userId="S::henrymo598@xggc.scot.nhs.uk::d0bc4641-cd09-4959-b2a3-d9c320a645aa" providerId="AD" clId="Web-{1252C81F-9CC9-4050-89B7-9F56577D4719}" dt="2022-11-03T17:06:39.102" v="583" actId="20577"/>
          <ac:spMkLst>
            <pc:docMk/>
            <pc:sldMk cId="2759769564" sldId="259"/>
            <ac:spMk id="2" creationId="{3B8E656A-57AA-8496-B190-163AD8CCA7B1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7:06:48.634" v="589" actId="20577"/>
          <ac:spMkLst>
            <pc:docMk/>
            <pc:sldMk cId="2759769564" sldId="259"/>
            <ac:spMk id="3" creationId="{117DF51F-F49A-2937-7910-FC43EA760E89}"/>
          </ac:spMkLst>
        </pc:spChg>
      </pc:sldChg>
      <pc:sldChg chg="new">
        <pc:chgData name="Henry, Morven" userId="S::henrymo598@xggc.scot.nhs.uk::d0bc4641-cd09-4959-b2a3-d9c320a645aa" providerId="AD" clId="Web-{1252C81F-9CC9-4050-89B7-9F56577D4719}" dt="2022-11-03T14:52:05.442" v="42"/>
        <pc:sldMkLst>
          <pc:docMk/>
          <pc:sldMk cId="575832602" sldId="260"/>
        </pc:sldMkLst>
      </pc:sldChg>
      <pc:sldChg chg="modSp new">
        <pc:chgData name="Henry, Morven" userId="S::henrymo598@xggc.scot.nhs.uk::d0bc4641-cd09-4959-b2a3-d9c320a645aa" providerId="AD" clId="Web-{1252C81F-9CC9-4050-89B7-9F56577D4719}" dt="2022-11-03T14:59:59.475" v="236" actId="20577"/>
        <pc:sldMkLst>
          <pc:docMk/>
          <pc:sldMk cId="2118491054" sldId="261"/>
        </pc:sldMkLst>
        <pc:spChg chg="mod">
          <ac:chgData name="Henry, Morven" userId="S::henrymo598@xggc.scot.nhs.uk::d0bc4641-cd09-4959-b2a3-d9c320a645aa" providerId="AD" clId="Web-{1252C81F-9CC9-4050-89B7-9F56577D4719}" dt="2022-11-03T14:59:59.475" v="236" actId="20577"/>
          <ac:spMkLst>
            <pc:docMk/>
            <pc:sldMk cId="2118491054" sldId="261"/>
            <ac:spMk id="2" creationId="{DE6B974A-74FD-C7B1-92CB-046B121CD687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4:55:38.419" v="120" actId="20577"/>
          <ac:spMkLst>
            <pc:docMk/>
            <pc:sldMk cId="2118491054" sldId="261"/>
            <ac:spMk id="3" creationId="{DF98EE0E-657E-D7D5-4AFC-7A76E22ABA40}"/>
          </ac:spMkLst>
        </pc:spChg>
      </pc:sldChg>
      <pc:sldChg chg="modSp new">
        <pc:chgData name="Henry, Morven" userId="S::henrymo598@xggc.scot.nhs.uk::d0bc4641-cd09-4959-b2a3-d9c320a645aa" providerId="AD" clId="Web-{1252C81F-9CC9-4050-89B7-9F56577D4719}" dt="2022-11-03T15:17:04.341" v="419" actId="20577"/>
        <pc:sldMkLst>
          <pc:docMk/>
          <pc:sldMk cId="5955845" sldId="262"/>
        </pc:sldMkLst>
        <pc:spChg chg="mod">
          <ac:chgData name="Henry, Morven" userId="S::henrymo598@xggc.scot.nhs.uk::d0bc4641-cd09-4959-b2a3-d9c320a645aa" providerId="AD" clId="Web-{1252C81F-9CC9-4050-89B7-9F56577D4719}" dt="2022-11-03T14:56:03.795" v="129" actId="20577"/>
          <ac:spMkLst>
            <pc:docMk/>
            <pc:sldMk cId="5955845" sldId="262"/>
            <ac:spMk id="2" creationId="{9F40AC10-848B-97E1-9009-6924673C7D9D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5:17:04.341" v="419" actId="20577"/>
          <ac:spMkLst>
            <pc:docMk/>
            <pc:sldMk cId="5955845" sldId="262"/>
            <ac:spMk id="3" creationId="{6AF939E4-A7CF-1BA8-2E54-D8CA751186D3}"/>
          </ac:spMkLst>
        </pc:spChg>
      </pc:sldChg>
      <pc:sldChg chg="modSp new">
        <pc:chgData name="Henry, Morven" userId="S::henrymo598@xggc.scot.nhs.uk::d0bc4641-cd09-4959-b2a3-d9c320a645aa" providerId="AD" clId="Web-{1252C81F-9CC9-4050-89B7-9F56577D4719}" dt="2022-11-03T15:12:36.910" v="358" actId="20577"/>
        <pc:sldMkLst>
          <pc:docMk/>
          <pc:sldMk cId="2026536946" sldId="263"/>
        </pc:sldMkLst>
        <pc:spChg chg="mod">
          <ac:chgData name="Henry, Morven" userId="S::henrymo598@xggc.scot.nhs.uk::d0bc4641-cd09-4959-b2a3-d9c320a645aa" providerId="AD" clId="Web-{1252C81F-9CC9-4050-89B7-9F56577D4719}" dt="2022-11-03T15:04:52.299" v="309" actId="20577"/>
          <ac:spMkLst>
            <pc:docMk/>
            <pc:sldMk cId="2026536946" sldId="263"/>
            <ac:spMk id="2" creationId="{28DC358F-91D8-F3B9-DCFF-6CD50AD06C72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5:12:36.910" v="358" actId="20577"/>
          <ac:spMkLst>
            <pc:docMk/>
            <pc:sldMk cId="2026536946" sldId="263"/>
            <ac:spMk id="3" creationId="{E0CF5CDE-3C50-10FD-7FA2-423AEDC1E799}"/>
          </ac:spMkLst>
        </pc:spChg>
      </pc:sldChg>
      <pc:sldChg chg="modSp new">
        <pc:chgData name="Henry, Morven" userId="S::henrymo598@xggc.scot.nhs.uk::d0bc4641-cd09-4959-b2a3-d9c320a645aa" providerId="AD" clId="Web-{1252C81F-9CC9-4050-89B7-9F56577D4719}" dt="2022-11-03T15:14:27.101" v="410" actId="20577"/>
        <pc:sldMkLst>
          <pc:docMk/>
          <pc:sldMk cId="3630165393" sldId="264"/>
        </pc:sldMkLst>
        <pc:spChg chg="mod">
          <ac:chgData name="Henry, Morven" userId="S::henrymo598@xggc.scot.nhs.uk::d0bc4641-cd09-4959-b2a3-d9c320a645aa" providerId="AD" clId="Web-{1252C81F-9CC9-4050-89B7-9F56577D4719}" dt="2022-11-03T15:05:21.206" v="329" actId="20577"/>
          <ac:spMkLst>
            <pc:docMk/>
            <pc:sldMk cId="3630165393" sldId="264"/>
            <ac:spMk id="2" creationId="{96E2AB8D-3EB2-2685-3158-534DCF160867}"/>
          </ac:spMkLst>
        </pc:spChg>
        <pc:spChg chg="mod">
          <ac:chgData name="Henry, Morven" userId="S::henrymo598@xggc.scot.nhs.uk::d0bc4641-cd09-4959-b2a3-d9c320a645aa" providerId="AD" clId="Web-{1252C81F-9CC9-4050-89B7-9F56577D4719}" dt="2022-11-03T15:14:27.101" v="410" actId="20577"/>
          <ac:spMkLst>
            <pc:docMk/>
            <pc:sldMk cId="3630165393" sldId="264"/>
            <ac:spMk id="3" creationId="{CBBF334E-163B-CAD1-78EA-5D1A1EBB56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6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2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5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7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5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9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7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2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8073"/>
            <a:ext cx="9144000" cy="2387600"/>
          </a:xfrm>
        </p:spPr>
        <p:txBody>
          <a:bodyPr/>
          <a:lstStyle/>
          <a:p>
            <a:r>
              <a:rPr lang="en-GB" dirty="0">
                <a:cs typeface="Calibri Light"/>
              </a:rPr>
              <a:t>Mental health enquiries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9812"/>
            <a:ext cx="9144000" cy="647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How does an MI pharmacist in a MH trust approach these?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20012-7771-BEE6-4B9D-45B38CF883A9}"/>
              </a:ext>
            </a:extLst>
          </p:cNvPr>
          <p:cNvSpPr txBox="1"/>
          <p:nvPr/>
        </p:nvSpPr>
        <p:spPr>
          <a:xfrm>
            <a:off x="1782746" y="4060598"/>
            <a:ext cx="754209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Morven Henry</a:t>
            </a:r>
          </a:p>
          <a:p>
            <a:r>
              <a:rPr lang="en-GB" sz="2400" dirty="0">
                <a:cs typeface="Calibri"/>
              </a:rPr>
              <a:t>Specialist MI pharmacist – mental health</a:t>
            </a:r>
          </a:p>
          <a:p>
            <a:r>
              <a:rPr lang="en-GB" sz="2400" dirty="0">
                <a:cs typeface="Calibri"/>
              </a:rPr>
              <a:t>NHS Greater Glasgow &amp; Clyde MI Service</a:t>
            </a: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2B7DD6E-6505-8C1F-EA8A-139C8863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94" y="4295698"/>
            <a:ext cx="2711859" cy="7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A61F-4496-B35E-CB28-5CDFF894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Worked example of a mental health enquiry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E038-E07A-4B4E-D60D-9FB5AB81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CAN MIRTAZAPINE BE GIVEN AS A 7.5MG DOSE?</a:t>
            </a: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Taken at face value: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There is a licensed 15mg/ml oral solution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Mirtazapine 15 mg film-coated tablets: </a:t>
            </a:r>
          </a:p>
          <a:p>
            <a:pPr marL="0" indent="0">
              <a:buNone/>
            </a:pPr>
            <a:r>
              <a:rPr lang="en-GB" sz="2400" b="1" dirty="0">
                <a:cs typeface="Calibri"/>
              </a:rPr>
              <a:t> </a:t>
            </a:r>
            <a:r>
              <a:rPr lang="en-GB" sz="2000" b="1" dirty="0">
                <a:cs typeface="Calibri"/>
              </a:rPr>
              <a:t>    3. Pharmaceutical form</a:t>
            </a:r>
            <a:endParaRPr lang="en-GB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>
                <a:cs typeface="Calibri"/>
              </a:rPr>
              <a:t>     Tablet, film-coated.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cs typeface="Calibri"/>
              </a:rPr>
              <a:t>     Yellow, scored on both sides, 10 x 5.2 mm oval, biconvex, film-coated tablets.</a:t>
            </a:r>
            <a:endParaRPr lang="en-GB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>
                <a:cs typeface="Calibri"/>
              </a:rPr>
              <a:t>      The tablet can be divided into equal doses.</a:t>
            </a:r>
            <a:endParaRPr lang="en-US" sz="2000" dirty="0">
              <a:ea typeface="+mn-lt"/>
              <a:cs typeface="+mn-lt"/>
            </a:endParaRPr>
          </a:p>
          <a:p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77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656A-57AA-8496-B190-163AD8CC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Worked example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DF51F-F49A-2937-7910-FC43EA760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Questions to think about: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DC570-E5F7-64DB-3FB2-DFB27D3927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Why?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Will mirtazapine be effective at a 7.5 mg dose?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Is sedation a dose-related effect?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C45A6-431C-3404-64AA-9E94C92C9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FC6B7-FBB9-98B4-4D2F-E0BEB4134A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6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4390-8A7D-E61E-4AFA-A1F760D7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Worked example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8E9F5-3695-D671-F5C1-98164649F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Questions to think about: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D1C0C-1510-C6C8-D661-EBC813DBCA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Why?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Will mirtazapine be effective at a 7.5 mg dose?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Is sedation a dose-related effect?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CC22E-25E1-F20E-856B-118FB3C88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3512A-1E74-B2AF-F82C-7F07FD696D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cs typeface="Calibri"/>
              </a:rPr>
              <a:t>Pt just started on mirtazapine 15 mg but finds it too sedating</a:t>
            </a:r>
          </a:p>
          <a:p>
            <a:r>
              <a:rPr lang="en-GB" dirty="0">
                <a:solidFill>
                  <a:srgbClr val="FF0000"/>
                </a:solidFill>
                <a:cs typeface="Calibri"/>
              </a:rPr>
              <a:t>Depends on indication – for depression, no.</a:t>
            </a:r>
          </a:p>
          <a:p>
            <a:endParaRPr lang="en-GB" dirty="0">
              <a:solidFill>
                <a:srgbClr val="FF0000"/>
              </a:solidFill>
              <a:cs typeface="Calibri"/>
            </a:endParaRPr>
          </a:p>
          <a:p>
            <a:r>
              <a:rPr lang="en-GB" dirty="0">
                <a:solidFill>
                  <a:srgbClr val="FF0000"/>
                </a:solidFill>
                <a:cs typeface="Calibri"/>
              </a:rPr>
              <a:t>Yes, to some extent but it is an inverse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77209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C8DB-FE57-4FA3-B081-79851D36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Worked 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6247-850F-53FF-95E8-F5598B65A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cs typeface="Calibri"/>
              </a:rPr>
              <a:t>Answer</a:t>
            </a:r>
          </a:p>
          <a:p>
            <a:r>
              <a:rPr lang="en-GB" dirty="0">
                <a:cs typeface="Calibri"/>
              </a:rPr>
              <a:t>A lower dose of mirtazapine will not be less sedating. </a:t>
            </a:r>
          </a:p>
          <a:p>
            <a:r>
              <a:rPr lang="en-GB" dirty="0">
                <a:cs typeface="Calibri"/>
              </a:rPr>
              <a:t>Try 30 mg dose at night – although it seems paradoxical, it is likely to be less sedating (and more effective) due to a change in receptor binding profile. </a:t>
            </a:r>
          </a:p>
          <a:p>
            <a:r>
              <a:rPr lang="en-GB" dirty="0">
                <a:cs typeface="Calibri"/>
              </a:rPr>
              <a:t>Also advise patient that sedation may improve over time so try to give it a week or two. </a:t>
            </a:r>
            <a:endParaRPr lang="en-GB">
              <a:cs typeface="Calibri"/>
            </a:endParaRPr>
          </a:p>
          <a:p>
            <a:r>
              <a:rPr lang="en-GB" dirty="0">
                <a:cs typeface="Calibri"/>
              </a:rPr>
              <a:t>If the patient is unable to tolerate sedation then an alternative may be required.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38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A1A5-0F94-9EC4-D9B9-7729B2AC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Sources used: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7EAA-6D68-859C-2064-14DED4F3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SPC (section 4.8)</a:t>
            </a:r>
          </a:p>
          <a:p>
            <a:r>
              <a:rPr lang="en-GB" dirty="0">
                <a:cs typeface="Calibri"/>
              </a:rPr>
              <a:t>Psychotropic Drug Directory (chapter 6 – management of side effects)</a:t>
            </a:r>
          </a:p>
          <a:p>
            <a:r>
              <a:rPr lang="en-GB" dirty="0">
                <a:cs typeface="Calibri"/>
              </a:rPr>
              <a:t>Choice and Medication website</a:t>
            </a:r>
          </a:p>
        </p:txBody>
      </p:sp>
    </p:spTree>
    <p:extLst>
      <p:ext uri="{BB962C8B-B14F-4D97-AF65-F5344CB8AC3E}">
        <p14:creationId xmlns:p14="http://schemas.microsoft.com/office/powerpoint/2010/main" val="106312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2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AC10-848B-97E1-9009-6924673C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600" b="1">
                <a:solidFill>
                  <a:srgbClr val="FFFFFF"/>
                </a:solidFill>
                <a:cs typeface="Calibri Light"/>
              </a:rPr>
              <a:t>What's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939E4-A7CF-1BA8-2E54-D8CA7511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68"/>
            <a:ext cx="10515600" cy="378539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marL="457200" lvl="1" indent="0">
              <a:buNone/>
            </a:pPr>
            <a:endParaRPr lang="en-GB" dirty="0">
              <a:cs typeface="Calibri"/>
            </a:endParaRPr>
          </a:p>
          <a:p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77A90-0406-442C-02C3-2D23823F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600" b="1">
                <a:solidFill>
                  <a:srgbClr val="FFFFFF"/>
                </a:solidFill>
                <a:cs typeface="Calibri Light"/>
              </a:rPr>
              <a:t>What's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219B-456D-3C21-D623-665A79C5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68"/>
            <a:ext cx="10515600" cy="37853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ea typeface="+mn-lt"/>
                <a:cs typeface="+mn-lt"/>
              </a:rPr>
              <a:t>Less clear prescribing guidelines</a:t>
            </a:r>
            <a:endParaRPr lang="en-US" sz="2000">
              <a:ea typeface="+mn-lt"/>
              <a:cs typeface="+mn-lt"/>
            </a:endParaRPr>
          </a:p>
          <a:p>
            <a:r>
              <a:rPr lang="en-GB" sz="2000">
                <a:ea typeface="+mn-lt"/>
                <a:cs typeface="+mn-lt"/>
              </a:rPr>
              <a:t>Some information not written down – clinical experience based</a:t>
            </a:r>
            <a:endParaRPr lang="en-US" sz="2000">
              <a:ea typeface="+mn-lt"/>
              <a:cs typeface="+mn-lt"/>
            </a:endParaRPr>
          </a:p>
          <a:p>
            <a:r>
              <a:rPr lang="en-GB" sz="2000">
                <a:ea typeface="+mn-lt"/>
                <a:cs typeface="+mn-lt"/>
              </a:rPr>
              <a:t>Less evidence for prescribing decisions</a:t>
            </a:r>
            <a:endParaRPr lang="en-US" sz="2000">
              <a:ea typeface="+mn-lt"/>
              <a:cs typeface="+mn-lt"/>
            </a:endParaRPr>
          </a:p>
          <a:p>
            <a:r>
              <a:rPr lang="en-GB" sz="2000">
                <a:ea typeface="+mn-lt"/>
                <a:cs typeface="+mn-lt"/>
              </a:rPr>
              <a:t>Patients with complex needs</a:t>
            </a:r>
            <a:endParaRPr lang="en-US" sz="2000">
              <a:ea typeface="+mn-lt"/>
              <a:cs typeface="+mn-lt"/>
            </a:endParaRPr>
          </a:p>
          <a:p>
            <a:r>
              <a:rPr lang="en-GB" sz="2000">
                <a:ea typeface="+mn-lt"/>
                <a:cs typeface="+mn-lt"/>
              </a:rPr>
              <a:t>Very individualised approach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GB" sz="2000">
                <a:ea typeface="+mn-lt"/>
                <a:cs typeface="+mn-lt"/>
              </a:rPr>
              <a:t>Response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GB" sz="2000">
                <a:ea typeface="+mn-lt"/>
                <a:cs typeface="+mn-lt"/>
              </a:rPr>
              <a:t>Side effects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GB" sz="2000">
                <a:ea typeface="+mn-lt"/>
                <a:cs typeface="+mn-lt"/>
              </a:rPr>
              <a:t>Co-morbidities</a:t>
            </a:r>
            <a:endParaRPr lang="en-US" sz="2000">
              <a:ea typeface="+mn-lt"/>
              <a:cs typeface="+mn-lt"/>
            </a:endParaRPr>
          </a:p>
          <a:p>
            <a:pPr lvl="1"/>
            <a:endParaRPr lang="en-GB" sz="2000">
              <a:ea typeface="+mn-lt"/>
              <a:cs typeface="+mn-lt"/>
            </a:endParaRPr>
          </a:p>
          <a:p>
            <a:pPr lvl="1"/>
            <a:r>
              <a:rPr lang="en-GB" sz="2000">
                <a:ea typeface="+mn-lt"/>
                <a:cs typeface="+mn-lt"/>
              </a:rPr>
              <a:t>Often no clear answer – provide balance of information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0505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1F7CA082-1903-CAA2-467D-D7973779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19" y="2950369"/>
            <a:ext cx="3838574" cy="3838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AD5C1-DB95-340D-8451-02E7177C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cs typeface="Calibri Light"/>
              </a:rPr>
              <a:t>UKMI recommended resources for psychiatry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76E5-4A5F-54F3-DF5B-D3F14DAC0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9844"/>
            <a:ext cx="6003131" cy="5303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cs typeface="Calibri"/>
              </a:rPr>
              <a:t>CORE</a:t>
            </a:r>
            <a:endParaRPr lang="en-GB" dirty="0">
              <a:solidFill>
                <a:srgbClr val="0070C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Psychotropic Drug 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Directory</a:t>
            </a:r>
            <a:endParaRPr lang="en-GB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The Maudsley 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Prescribing Guidelines  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in Psychiatry</a:t>
            </a:r>
            <a:endParaRPr lang="en-GB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72AFC-243B-7417-BB69-647A01CAF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6106" y="1397001"/>
            <a:ext cx="4407694" cy="4779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cs typeface="Calibri"/>
              </a:rPr>
              <a:t>ADVISORY</a:t>
            </a:r>
            <a:endParaRPr lang="en-GB" dirty="0">
              <a:solidFill>
                <a:srgbClr val="0070C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Clinical Handbook of Psychotropic Drugs for Children and Adolescents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F71A0892-6920-A6FC-09C8-3765A73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56" y="1712026"/>
            <a:ext cx="1469232" cy="2076636"/>
          </a:xfrm>
          <a:prstGeom prst="rect">
            <a:avLst/>
          </a:prstGeom>
        </p:spPr>
      </p:pic>
      <p:pic>
        <p:nvPicPr>
          <p:cNvPr id="6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CB503CEE-C4E5-2D2A-B8E1-0AE67CC2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3948112"/>
            <a:ext cx="1616869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3F8A-09D4-78CD-5039-53DCD5C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cs typeface="Calibri Light"/>
              </a:rPr>
              <a:t>Psychotropic Drug Directory</a:t>
            </a:r>
            <a:r>
              <a:rPr lang="en-GB" dirty="0">
                <a:cs typeface="Calibri Light"/>
              </a:rPr>
              <a:t>  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F4F5D-7E03-24F7-28B4-B59693A47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cs typeface="Calibri"/>
              </a:rPr>
              <a:t>Pros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B7EB8-AFA0-EEB8-69C6-3D270332B4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cs typeface="Calibri"/>
              </a:rPr>
              <a:t>Now available as an </a:t>
            </a:r>
            <a:r>
              <a:rPr lang="en-GB" dirty="0" err="1">
                <a:cs typeface="Calibri"/>
              </a:rPr>
              <a:t>ebook</a:t>
            </a:r>
            <a:r>
              <a:rPr lang="en-GB" dirty="0">
                <a:cs typeface="Calibri"/>
              </a:rPr>
              <a:t> (as well as print)</a:t>
            </a:r>
          </a:p>
          <a:p>
            <a:r>
              <a:rPr lang="en-GB" dirty="0">
                <a:cs typeface="Calibri"/>
              </a:rPr>
              <a:t>Contains a huge amount of information</a:t>
            </a:r>
          </a:p>
          <a:p>
            <a:r>
              <a:rPr lang="en-GB" dirty="0">
                <a:cs typeface="Calibri"/>
              </a:rPr>
              <a:t>Referenced throughout</a:t>
            </a:r>
          </a:p>
          <a:p>
            <a:r>
              <a:rPr lang="en-GB" dirty="0">
                <a:cs typeface="Calibri"/>
              </a:rPr>
              <a:t>Full chapter on management of side effects</a:t>
            </a:r>
          </a:p>
          <a:p>
            <a:r>
              <a:rPr lang="en-GB" dirty="0">
                <a:cs typeface="Calibri"/>
              </a:rPr>
              <a:t>Chapter on 'psychotropics in problem areas' very comprehensive (e.g., bariatric surgery, glaucoma, sleep </a:t>
            </a:r>
            <a:r>
              <a:rPr lang="en-GB" dirty="0" err="1">
                <a:cs typeface="Calibri"/>
              </a:rPr>
              <a:t>apnea</a:t>
            </a:r>
            <a:r>
              <a:rPr lang="en-GB" dirty="0">
                <a:cs typeface="Calibri"/>
              </a:rPr>
              <a:t>)</a:t>
            </a:r>
          </a:p>
          <a:p>
            <a:r>
              <a:rPr lang="en-GB" dirty="0">
                <a:cs typeface="Calibri"/>
              </a:rPr>
              <a:t>Includes some clinical commentary</a:t>
            </a:r>
          </a:p>
          <a:p>
            <a:r>
              <a:rPr lang="en-GB" dirty="0">
                <a:cs typeface="Calibri"/>
              </a:rPr>
              <a:t>Use the contents page to find the information you're looking for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688A0-8B69-9352-250A-254F86B58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cs typeface="Calibri"/>
              </a:rPr>
              <a:t>Cons</a:t>
            </a:r>
            <a:endParaRPr lang="en-GB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DF88D-6F1D-0928-4FA5-4F579DAD3C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Some information can be based on low quality evidence</a:t>
            </a:r>
          </a:p>
          <a:p>
            <a:r>
              <a:rPr lang="en-GB" dirty="0">
                <a:ea typeface="+mn-lt"/>
                <a:cs typeface="+mn-lt"/>
              </a:rPr>
              <a:t>Can be difficult to read</a:t>
            </a:r>
          </a:p>
          <a:p>
            <a:r>
              <a:rPr lang="en-GB" dirty="0">
                <a:ea typeface="+mn-lt"/>
                <a:cs typeface="+mn-lt"/>
              </a:rPr>
              <a:t>Can be difficult to find relevant information (some very useful tables are hidden amongst the text)</a:t>
            </a:r>
          </a:p>
          <a:p>
            <a:r>
              <a:rPr lang="en-GB" dirty="0">
                <a:cs typeface="Calibri"/>
              </a:rPr>
              <a:t>Searching the index is less useful for finding relevant information</a:t>
            </a:r>
          </a:p>
        </p:txBody>
      </p:sp>
      <p:pic>
        <p:nvPicPr>
          <p:cNvPr id="7" name="Picture 7" descr="Shape&#10;&#10;Description automatically generated">
            <a:extLst>
              <a:ext uri="{FF2B5EF4-FFF2-40B4-BE49-F238E27FC236}">
                <a16:creationId xmlns:a16="http://schemas.microsoft.com/office/drawing/2014/main" id="{9F4E4BE6-996F-11D5-27CB-A3F5DFAA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431" y="108139"/>
            <a:ext cx="1526459" cy="21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3D95-CEB2-5BF2-82FB-6C2A74B6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ea typeface="+mj-lt"/>
                <a:cs typeface="+mj-lt"/>
              </a:rPr>
              <a:t>Maudsley Prescribing Guidelines</a:t>
            </a:r>
            <a:r>
              <a:rPr lang="en-GB" dirty="0">
                <a:ea typeface="+mj-lt"/>
                <a:cs typeface="+mj-lt"/>
              </a:rPr>
              <a:t>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1864-9513-5FC3-6733-D01FCFA23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cs typeface="Calibri"/>
              </a:rPr>
              <a:t>Pros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62ECD-2D31-0A62-8886-A0BB584B5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cs typeface="Calibri"/>
              </a:rPr>
              <a:t>Available as </a:t>
            </a:r>
            <a:r>
              <a:rPr lang="en-GB" dirty="0" err="1">
                <a:cs typeface="Calibri"/>
              </a:rPr>
              <a:t>ebook</a:t>
            </a:r>
            <a:r>
              <a:rPr lang="en-GB" dirty="0">
                <a:cs typeface="Calibri"/>
              </a:rPr>
              <a:t> and paper edition</a:t>
            </a:r>
          </a:p>
          <a:p>
            <a:r>
              <a:rPr lang="en-GB" dirty="0">
                <a:cs typeface="Calibri"/>
              </a:rPr>
              <a:t>Comprehensive</a:t>
            </a:r>
          </a:p>
          <a:p>
            <a:r>
              <a:rPr lang="en-GB" dirty="0">
                <a:ea typeface="+mn-lt"/>
                <a:cs typeface="+mn-lt"/>
              </a:rPr>
              <a:t>Easy to read, good background info – puts things in context</a:t>
            </a:r>
          </a:p>
          <a:p>
            <a:r>
              <a:rPr lang="en-GB" dirty="0">
                <a:ea typeface="+mn-lt"/>
                <a:cs typeface="+mn-lt"/>
              </a:rPr>
              <a:t>combination of literature review and expert contribution from psychiatrists and specialist pharmacists so the advice often goes beyond the licensed indication of many drugs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Fully referenced (at the end of each section)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77D76-FB68-DB0C-F1DD-A9C3FC384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cs typeface="Calibri"/>
              </a:rPr>
              <a:t>Cons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F1B63-790D-EE74-ED7D-84E189B33D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Intended for worldwide audience so includes info on some drugs not used in UK</a:t>
            </a:r>
          </a:p>
          <a:p>
            <a:r>
              <a:rPr lang="en-GB" dirty="0">
                <a:cs typeface="Calibri" panose="020F0502020204030204"/>
              </a:rPr>
              <a:t>Not designed as an online resource so best to become familiar with the contents rather than using 'search' function</a:t>
            </a: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193832D1-4741-3171-9B1F-C53092F2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598" y="266829"/>
            <a:ext cx="1366070" cy="19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54271129-9CD0-5230-9DF5-F345D37F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42" y="385916"/>
            <a:ext cx="3038167" cy="3038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F426C-BF3A-4FA4-3B0A-7AD980C7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cs typeface="Calibri Light"/>
              </a:rPr>
              <a:t>Clinical Handbook of Psychotropic Drugs in Children and Adolescents </a:t>
            </a:r>
            <a:endParaRPr lang="en-GB" dirty="0">
              <a:solidFill>
                <a:srgbClr val="0070C0"/>
              </a:solidFill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E352-C957-49B1-0FC3-CEB6F7135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cs typeface="Calibri"/>
              </a:rPr>
              <a:t>Pros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0C73A-7A6D-3CE5-3B9D-4BE97E160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Very specialist</a:t>
            </a:r>
          </a:p>
          <a:p>
            <a:r>
              <a:rPr lang="en-GB" dirty="0">
                <a:cs typeface="Calibri"/>
              </a:rPr>
              <a:t>Useful comparison charts and summary tables</a:t>
            </a:r>
          </a:p>
          <a:p>
            <a:r>
              <a:rPr lang="en-GB" dirty="0">
                <a:cs typeface="Calibri"/>
              </a:rPr>
              <a:t>Includes information based on clinical experience</a:t>
            </a:r>
          </a:p>
          <a:p>
            <a:r>
              <a:rPr lang="en-GB" dirty="0">
                <a:cs typeface="Calibri"/>
              </a:rPr>
              <a:t>Comprehensive info on ADHD medicines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0D9B0-54D3-A1D5-EC24-CDDFC14F4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86744"/>
            <a:ext cx="5183188" cy="823912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cs typeface="Calibri"/>
              </a:rPr>
              <a:t>Cons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C127-48E6-0D14-519A-E7F4DB367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7301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North American – some drugs not used in the UK/some UK drugs not used in US</a:t>
            </a:r>
          </a:p>
          <a:p>
            <a:r>
              <a:rPr lang="en-GB" dirty="0">
                <a:cs typeface="Calibri"/>
              </a:rPr>
              <a:t>Unusual layout – can involve lots of reading to find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8669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358F-91D8-F3B9-DCFF-6CD50AD0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cs typeface="Calibri Light"/>
              </a:rPr>
              <a:t>Useful resources – free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5CDE-3C50-10FD-7FA2-423AEDC1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310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cs typeface="Calibri"/>
              </a:rPr>
              <a:t>Local guidance – mental health trusts</a:t>
            </a:r>
          </a:p>
          <a:p>
            <a:r>
              <a:rPr lang="en-GB" dirty="0">
                <a:cs typeface="Calibri"/>
              </a:rPr>
              <a:t>National guidance – British Association of Psychopharmacology, NICE, SIGN</a:t>
            </a:r>
          </a:p>
          <a:p>
            <a:r>
              <a:rPr lang="en-GB" dirty="0">
                <a:cs typeface="Calibri"/>
              </a:rPr>
              <a:t>Royal College of Psychiatrists</a:t>
            </a:r>
          </a:p>
          <a:p>
            <a:r>
              <a:rPr lang="en-GB" dirty="0">
                <a:cs typeface="Calibri"/>
              </a:rPr>
              <a:t>SPS</a:t>
            </a:r>
          </a:p>
          <a:p>
            <a:r>
              <a:rPr lang="en-GB" dirty="0">
                <a:cs typeface="Calibri"/>
              </a:rPr>
              <a:t>Mental health colleagues</a:t>
            </a:r>
          </a:p>
          <a:p>
            <a:r>
              <a:rPr lang="en-GB" dirty="0">
                <a:cs typeface="Calibri"/>
              </a:rPr>
              <a:t>International guidance</a:t>
            </a:r>
          </a:p>
          <a:p>
            <a:r>
              <a:rPr lang="en-GB" dirty="0">
                <a:cs typeface="Calibri"/>
              </a:rPr>
              <a:t>Manufacturer medical information (e.g. Janssen, Otsuka, Lunbeck, Takeda)</a:t>
            </a:r>
          </a:p>
          <a:p>
            <a:r>
              <a:rPr lang="en-GB" dirty="0">
                <a:cs typeface="Calibri"/>
              </a:rPr>
              <a:t>The Ashton Manual (benzo.org.uk)</a:t>
            </a:r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F95D00-8587-AD05-904B-E03906C5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73" y="3896759"/>
            <a:ext cx="2743200" cy="895739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5ED2259-8550-0746-787E-EB64ED18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84" y="1677476"/>
            <a:ext cx="1646289" cy="1745534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663F468-39F1-646E-0401-113C1AB8E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528" y="3777906"/>
            <a:ext cx="1932039" cy="1330092"/>
          </a:xfrm>
          <a:prstGeom prst="rect">
            <a:avLst/>
          </a:prstGeom>
        </p:spPr>
      </p:pic>
      <p:pic>
        <p:nvPicPr>
          <p:cNvPr id="4" name="Graphic 8">
            <a:extLst>
              <a:ext uri="{FF2B5EF4-FFF2-40B4-BE49-F238E27FC236}">
                <a16:creationId xmlns:a16="http://schemas.microsoft.com/office/drawing/2014/main" id="{24BA755D-79CA-2443-E4AD-1D353F70C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8789" y="1286028"/>
            <a:ext cx="14573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AB8D-3EB2-2685-3158-534DCF16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cs typeface="Calibri Light"/>
              </a:rPr>
              <a:t>Useful resources – paid/subscription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334E-163B-CAD1-78EA-5D1A1EBB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081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Calibri"/>
              </a:rPr>
              <a:t>Stahl's Essential Psychopharmacology: Prescriber's Guide</a:t>
            </a:r>
          </a:p>
          <a:p>
            <a:r>
              <a:rPr lang="en-GB" dirty="0">
                <a:cs typeface="Calibri"/>
              </a:rPr>
              <a:t>The Maudsley Practice Guidelines for Physical Health Conditions in Psychiatry</a:t>
            </a:r>
          </a:p>
          <a:p>
            <a:r>
              <a:rPr lang="en-GB" dirty="0">
                <a:cs typeface="Calibri"/>
              </a:rPr>
              <a:t>Choice and Medication (www.choiceandmedication.org)</a:t>
            </a:r>
          </a:p>
          <a:p>
            <a:r>
              <a:rPr lang="en-GB" dirty="0">
                <a:cs typeface="Calibri"/>
              </a:rPr>
              <a:t>College of Mental Health Pharmacy</a:t>
            </a:r>
          </a:p>
          <a:p>
            <a:pPr lvl="1"/>
            <a:r>
              <a:rPr lang="en-GB" dirty="0">
                <a:cs typeface="Calibri"/>
              </a:rPr>
              <a:t>Training courses</a:t>
            </a:r>
          </a:p>
          <a:p>
            <a:pPr lvl="1"/>
            <a:r>
              <a:rPr lang="en-GB" dirty="0">
                <a:cs typeface="Calibri"/>
              </a:rPr>
              <a:t>Membership (email discussion group)</a:t>
            </a:r>
          </a:p>
          <a:p>
            <a:r>
              <a:rPr lang="en-GB" dirty="0">
                <a:cs typeface="Calibri"/>
              </a:rPr>
              <a:t>CPPE online workshops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15A1D4-F15A-708D-28C4-BB7D5B23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23" y="4695482"/>
            <a:ext cx="2743200" cy="1129553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38F3EF7F-35B1-7334-A32B-1FAAF6E8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529" y="3747427"/>
            <a:ext cx="4549877" cy="653627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FFAECE4-2E66-4BBD-C637-93598B232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07" y="1470758"/>
            <a:ext cx="1354395" cy="1962324"/>
          </a:xfrm>
          <a:prstGeom prst="rect">
            <a:avLst/>
          </a:prstGeom>
        </p:spPr>
      </p:pic>
      <p:pic>
        <p:nvPicPr>
          <p:cNvPr id="7" name="Picture 7" descr="A picture containing text, screenshot, electronics&#10;&#10;Description automatically generated">
            <a:extLst>
              <a:ext uri="{FF2B5EF4-FFF2-40B4-BE49-F238E27FC236}">
                <a16:creationId xmlns:a16="http://schemas.microsoft.com/office/drawing/2014/main" id="{E8BA70B2-1636-3FCF-CCEA-83225F35D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105" y="1476529"/>
            <a:ext cx="1628468" cy="19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6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BFB0A260B8C146BEBC6C6CD79EC1FC" ma:contentTypeVersion="15" ma:contentTypeDescription="Create a new document." ma:contentTypeScope="" ma:versionID="bb959d0750443530f80a8823e03d67ac">
  <xsd:schema xmlns:xsd="http://www.w3.org/2001/XMLSchema" xmlns:xs="http://www.w3.org/2001/XMLSchema" xmlns:p="http://schemas.microsoft.com/office/2006/metadata/properties" xmlns:ns2="e965f65e-d04b-4a25-aac2-ef085a2f58be" xmlns:ns3="218f53a0-b64d-4aea-a489-6cd75f840046" targetNamespace="http://schemas.microsoft.com/office/2006/metadata/properties" ma:root="true" ma:fieldsID="66e067bd4a8a972d9af2a18d7dc265fc" ns2:_="" ns3:_="">
    <xsd:import namespace="e965f65e-d04b-4a25-aac2-ef085a2f58be"/>
    <xsd:import namespace="218f53a0-b64d-4aea-a489-6cd75f840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5f65e-d04b-4a25-aac2-ef085a2f5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a7fcc2a-ffa4-47cd-ab64-01530f35a1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f53a0-b64d-4aea-a489-6cd75f840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488d354-1457-4770-bbc4-110ac0d989f6}" ma:internalName="TaxCatchAll" ma:showField="CatchAllData" ma:web="218f53a0-b64d-4aea-a489-6cd75f8400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5f65e-d04b-4a25-aac2-ef085a2f58be">
      <Terms xmlns="http://schemas.microsoft.com/office/infopath/2007/PartnerControls"/>
    </lcf76f155ced4ddcb4097134ff3c332f>
    <TaxCatchAll xmlns="218f53a0-b64d-4aea-a489-6cd75f840046" xsi:nil="true"/>
  </documentManagement>
</p:properties>
</file>

<file path=customXml/itemProps1.xml><?xml version="1.0" encoding="utf-8"?>
<ds:datastoreItem xmlns:ds="http://schemas.openxmlformats.org/officeDocument/2006/customXml" ds:itemID="{50379934-E998-4601-80FA-C6920CC0B088}"/>
</file>

<file path=customXml/itemProps2.xml><?xml version="1.0" encoding="utf-8"?>
<ds:datastoreItem xmlns:ds="http://schemas.openxmlformats.org/officeDocument/2006/customXml" ds:itemID="{579D7301-A07B-4633-9EE8-BF353D3E0132}"/>
</file>

<file path=customXml/itemProps3.xml><?xml version="1.0" encoding="utf-8"?>
<ds:datastoreItem xmlns:ds="http://schemas.openxmlformats.org/officeDocument/2006/customXml" ds:itemID="{697056ED-B033-4C15-926C-2DA4341470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Mental health enquiries</vt:lpstr>
      <vt:lpstr>What's the difference?</vt:lpstr>
      <vt:lpstr>What's the difference?</vt:lpstr>
      <vt:lpstr>UKMI recommended resources for psychiatry</vt:lpstr>
      <vt:lpstr>Psychotropic Drug Directory  </vt:lpstr>
      <vt:lpstr>Maudsley Prescribing Guidelines  </vt:lpstr>
      <vt:lpstr>Clinical Handbook of Psychotropic Drugs in Children and Adolescents </vt:lpstr>
      <vt:lpstr>Useful resources – free to access</vt:lpstr>
      <vt:lpstr>Useful resources – paid/subscription</vt:lpstr>
      <vt:lpstr>Worked example of a mental health enquiry</vt:lpstr>
      <vt:lpstr>Worked example </vt:lpstr>
      <vt:lpstr>Worked example</vt:lpstr>
      <vt:lpstr>Worked example</vt:lpstr>
      <vt:lpstr>Sources used: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653</cp:revision>
  <dcterms:created xsi:type="dcterms:W3CDTF">2022-11-03T14:50:24Z</dcterms:created>
  <dcterms:modified xsi:type="dcterms:W3CDTF">2022-11-04T15:27:54Z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0x0101005CBFB0A260B8C146BEBC6C6CD79EC1FC</vt:lpwstr>
  </property>
</Properties>
</file>