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Ex1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64" r:id="rId4"/>
    <p:sldId id="262" r:id="rId5"/>
    <p:sldId id="296" r:id="rId6"/>
  </p:sldIdLst>
  <p:sldSz cx="9144000" cy="5143500" type="screen16x9"/>
  <p:notesSz cx="6797675" cy="9926638"/>
  <p:embeddedFontLst>
    <p:embeddedFont>
      <p:font typeface="Walter Turncoat" panose="020B0604020202020204" charset="0"/>
      <p:regular r:id="rId8"/>
    </p:embeddedFont>
    <p:embeddedFont>
      <p:font typeface="Nunito" panose="020B0604020202020204" charset="0"/>
      <p:regular r:id="rId9"/>
      <p:bold r:id="rId10"/>
      <p:italic r:id="rId11"/>
      <p:bold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DFB9461-E5AC-47F8-8AA6-5BF79E793501}">
  <a:tblStyle styleId="{9DFB9461-E5AC-47F8-8AA6-5BF79E79350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E96B3EC-8770-4C4F-981F-48A8244F383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837" autoAdjust="0"/>
  </p:normalViewPr>
  <p:slideViewPr>
    <p:cSldViewPr snapToGrid="0">
      <p:cViewPr varScale="1">
        <p:scale>
          <a:sx n="147" d="100"/>
          <a:sy n="147" d="100"/>
        </p:scale>
        <p:origin x="48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M:\MI\training\Training%20feedback\Feedback%202021\Feedback%20Scor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Sheet1!$E$23</c:f>
              <c:numCache>
                <c:formatCode>General</c:formatCode>
                <c:ptCount val="1"/>
                <c:pt idx="0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9D-46D0-86BF-A1232A2821D0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Sheet1!$E$24</c:f>
              <c:numCache>
                <c:formatCode>General</c:formatCode>
                <c:ptCount val="1"/>
                <c:pt idx="0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9D-46D0-86BF-A1232A2821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55874992"/>
        <c:axId val="1982427136"/>
      </c:barChart>
      <c:catAx>
        <c:axId val="20558749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82427136"/>
        <c:crosses val="autoZero"/>
        <c:auto val="1"/>
        <c:lblAlgn val="ctr"/>
        <c:lblOffset val="100"/>
        <c:noMultiLvlLbl val="0"/>
      </c:catAx>
      <c:valAx>
        <c:axId val="1982427136"/>
        <c:scaling>
          <c:orientation val="minMax"/>
          <c:max val="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587499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>Sheet1!$A$2:$A$85</cx:f>
        <cx:lvl ptCount="84" formatCode="General">
          <cx:pt idx="0">3</cx:pt>
          <cx:pt idx="1">2</cx:pt>
          <cx:pt idx="2">3</cx:pt>
          <cx:pt idx="3">1</cx:pt>
          <cx:pt idx="4">2</cx:pt>
          <cx:pt idx="5">3</cx:pt>
          <cx:pt idx="6">2</cx:pt>
          <cx:pt idx="7">3</cx:pt>
          <cx:pt idx="8">2</cx:pt>
          <cx:pt idx="9">2</cx:pt>
          <cx:pt idx="10">1</cx:pt>
          <cx:pt idx="11">2</cx:pt>
          <cx:pt idx="12">1</cx:pt>
          <cx:pt idx="13">1</cx:pt>
          <cx:pt idx="14">1</cx:pt>
          <cx:pt idx="15">4</cx:pt>
          <cx:pt idx="16">2</cx:pt>
          <cx:pt idx="17">1</cx:pt>
          <cx:pt idx="18">1</cx:pt>
          <cx:pt idx="19">2</cx:pt>
          <cx:pt idx="20">2</cx:pt>
          <cx:pt idx="21">3</cx:pt>
          <cx:pt idx="22">2</cx:pt>
          <cx:pt idx="23">3</cx:pt>
          <cx:pt idx="24">3</cx:pt>
          <cx:pt idx="25">1</cx:pt>
          <cx:pt idx="26">2</cx:pt>
          <cx:pt idx="27">2</cx:pt>
          <cx:pt idx="28">2</cx:pt>
          <cx:pt idx="29">1</cx:pt>
          <cx:pt idx="30">2</cx:pt>
          <cx:pt idx="31">1</cx:pt>
          <cx:pt idx="32">1</cx:pt>
          <cx:pt idx="33">2</cx:pt>
          <cx:pt idx="34">2</cx:pt>
          <cx:pt idx="35">2</cx:pt>
          <cx:pt idx="36">1</cx:pt>
          <cx:pt idx="37">2</cx:pt>
          <cx:pt idx="38">4</cx:pt>
          <cx:pt idx="39">1</cx:pt>
          <cx:pt idx="40">1</cx:pt>
          <cx:pt idx="41">1</cx:pt>
          <cx:pt idx="42">2</cx:pt>
          <cx:pt idx="43">3</cx:pt>
          <cx:pt idx="44">2</cx:pt>
          <cx:pt idx="45">2</cx:pt>
          <cx:pt idx="46">2</cx:pt>
          <cx:pt idx="47">3</cx:pt>
          <cx:pt idx="48">3</cx:pt>
          <cx:pt idx="49">3</cx:pt>
          <cx:pt idx="50">3</cx:pt>
          <cx:pt idx="51">3</cx:pt>
          <cx:pt idx="52">2</cx:pt>
          <cx:pt idx="53">2</cx:pt>
          <cx:pt idx="54">2</cx:pt>
          <cx:pt idx="55">2</cx:pt>
          <cx:pt idx="56">1</cx:pt>
          <cx:pt idx="57">1</cx:pt>
          <cx:pt idx="58">2</cx:pt>
          <cx:pt idx="59">1</cx:pt>
          <cx:pt idx="60">1</cx:pt>
          <cx:pt idx="61">2</cx:pt>
          <cx:pt idx="62">2</cx:pt>
          <cx:pt idx="63">2</cx:pt>
          <cx:pt idx="64">1</cx:pt>
          <cx:pt idx="65">2</cx:pt>
          <cx:pt idx="66">1</cx:pt>
          <cx:pt idx="67">1</cx:pt>
          <cx:pt idx="68">1</cx:pt>
          <cx:pt idx="69">1</cx:pt>
          <cx:pt idx="70">1</cx:pt>
          <cx:pt idx="71">2</cx:pt>
          <cx:pt idx="72">2</cx:pt>
          <cx:pt idx="73">1</cx:pt>
          <cx:pt idx="74">1</cx:pt>
          <cx:pt idx="75">2</cx:pt>
          <cx:pt idx="76">3</cx:pt>
          <cx:pt idx="77">3</cx:pt>
          <cx:pt idx="78">3</cx:pt>
          <cx:pt idx="79">2</cx:pt>
          <cx:pt idx="80">3</cx:pt>
          <cx:pt idx="81">2</cx:pt>
          <cx:pt idx="82">2</cx:pt>
          <cx:pt idx="83">1</cx:pt>
        </cx:lvl>
      </cx:numDim>
    </cx:data>
    <cx:data id="1">
      <cx:numDim type="val">
        <cx:f>Sheet1!$B$2:$B$85</cx:f>
        <cx:lvl ptCount="84" formatCode="General">
          <cx:pt idx="0">4</cx:pt>
          <cx:pt idx="1">4</cx:pt>
          <cx:pt idx="2">4</cx:pt>
          <cx:pt idx="3">4</cx:pt>
          <cx:pt idx="4">4</cx:pt>
          <cx:pt idx="5">4</cx:pt>
          <cx:pt idx="6">4</cx:pt>
          <cx:pt idx="7">4</cx:pt>
          <cx:pt idx="8">4</cx:pt>
          <cx:pt idx="9">4</cx:pt>
          <cx:pt idx="10">4</cx:pt>
          <cx:pt idx="11">3</cx:pt>
          <cx:pt idx="12">4</cx:pt>
          <cx:pt idx="13">3</cx:pt>
          <cx:pt idx="14">3</cx:pt>
          <cx:pt idx="15">4</cx:pt>
          <cx:pt idx="16">3</cx:pt>
          <cx:pt idx="17">4</cx:pt>
          <cx:pt idx="18">3</cx:pt>
          <cx:pt idx="19">4</cx:pt>
          <cx:pt idx="20">4</cx:pt>
          <cx:pt idx="21">4</cx:pt>
          <cx:pt idx="22">4</cx:pt>
          <cx:pt idx="23">4</cx:pt>
          <cx:pt idx="24">4</cx:pt>
          <cx:pt idx="25">2</cx:pt>
          <cx:pt idx="26">3</cx:pt>
          <cx:pt idx="27">4</cx:pt>
          <cx:pt idx="28">3</cx:pt>
          <cx:pt idx="29">3</cx:pt>
          <cx:pt idx="30">3</cx:pt>
          <cx:pt idx="31">4</cx:pt>
          <cx:pt idx="32">4</cx:pt>
          <cx:pt idx="33">4</cx:pt>
          <cx:pt idx="34">4</cx:pt>
          <cx:pt idx="35">4</cx:pt>
          <cx:pt idx="36">4</cx:pt>
          <cx:pt idx="37">3</cx:pt>
          <cx:pt idx="38">4</cx:pt>
          <cx:pt idx="39">4</cx:pt>
          <cx:pt idx="40">3</cx:pt>
          <cx:pt idx="41">4</cx:pt>
          <cx:pt idx="42">4</cx:pt>
          <cx:pt idx="43">4</cx:pt>
          <cx:pt idx="44">4</cx:pt>
          <cx:pt idx="45">4</cx:pt>
          <cx:pt idx="46">4</cx:pt>
          <cx:pt idx="47">4</cx:pt>
          <cx:pt idx="48">4</cx:pt>
          <cx:pt idx="49">4</cx:pt>
          <cx:pt idx="50">4</cx:pt>
          <cx:pt idx="51">4</cx:pt>
          <cx:pt idx="52">3</cx:pt>
          <cx:pt idx="53">4</cx:pt>
          <cx:pt idx="54">4</cx:pt>
          <cx:pt idx="55">2</cx:pt>
          <cx:pt idx="56">4</cx:pt>
          <cx:pt idx="57">4</cx:pt>
          <cx:pt idx="58">4</cx:pt>
          <cx:pt idx="59">4</cx:pt>
          <cx:pt idx="60">4</cx:pt>
          <cx:pt idx="61">4</cx:pt>
          <cx:pt idx="62">4</cx:pt>
          <cx:pt idx="63">3</cx:pt>
          <cx:pt idx="64">4</cx:pt>
          <cx:pt idx="65">4</cx:pt>
          <cx:pt idx="66">4</cx:pt>
          <cx:pt idx="67">4</cx:pt>
          <cx:pt idx="68">4</cx:pt>
          <cx:pt idx="69">3</cx:pt>
          <cx:pt idx="70">3</cx:pt>
          <cx:pt idx="71">3</cx:pt>
          <cx:pt idx="72">3</cx:pt>
          <cx:pt idx="73">3</cx:pt>
          <cx:pt idx="74">2</cx:pt>
          <cx:pt idx="75">3</cx:pt>
          <cx:pt idx="76">4</cx:pt>
          <cx:pt idx="77">4</cx:pt>
          <cx:pt idx="78">3</cx:pt>
          <cx:pt idx="79">4</cx:pt>
          <cx:pt idx="80">4</cx:pt>
          <cx:pt idx="81">3</cx:pt>
          <cx:pt idx="82">4</cx:pt>
          <cx:pt idx="83">2</cx:pt>
        </cx:lvl>
      </cx:numDim>
    </cx:data>
  </cx:chartData>
  <cx:chart>
    <cx:plotArea>
      <cx:plotAreaRegion>
        <cx:series layoutId="boxWhisker" uniqueId="{37CBD4C2-2576-41FC-9434-63BC8D65AFD0}">
          <cx:tx>
            <cx:txData>
              <cx:f>Sheet1!$A$1</cx:f>
              <cx:v>Before</cx:v>
            </cx:txData>
          </cx:tx>
          <cx:dataId val="0"/>
          <cx:layoutPr>
            <cx:visibility meanLine="0" meanMarker="1" nonoutliers="0" outliers="1"/>
            <cx:statistics quartileMethod="exclusive"/>
          </cx:layoutPr>
        </cx:series>
        <cx:series layoutId="boxWhisker" uniqueId="{DBDF81D4-B9C4-4B71-B748-4C576AE0C7ED}">
          <cx:tx>
            <cx:txData>
              <cx:f>Sheet1!$B$1</cx:f>
              <cx:v>After</cx:v>
            </cx:txData>
          </cx:tx>
          <cx:dataId val="1"/>
          <cx:layoutPr>
            <cx:visibility meanLine="0" meanMarker="1" nonoutliers="0" outliers="1"/>
            <cx:statistics quartileMethod="exclusive"/>
          </cx:layoutPr>
        </cx:series>
      </cx:plotAreaRegion>
      <cx:axis id="0" hidden="1">
        <cx:catScaling gapWidth="1"/>
        <cx:tickLabels/>
      </cx:axis>
      <cx:axis id="1" hidden="1">
        <cx:valScaling max="4" min="1"/>
        <cx:majorGridlines>
          <cx:spPr>
            <a:ln>
              <a:noFill/>
            </a:ln>
          </cx:spPr>
        </cx:majorGridlines>
        <cx:tickLabels/>
      </cx:axis>
    </cx:plotArea>
    <cx:legend pos="t" align="ctr" overlay="0"/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4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5f391192_0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sz="14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Hi, my name is Nicola Leney and I’m the MI pharmacist at Torbay Hospital.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GB" sz="14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sz="14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Pause 1-2-3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GB" sz="14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sz="14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Trainee numbers in our department have increased from 5 to 12 per year over the last 4 years. This research investigates whether a new MI training program delivers high quality training to the increasing numbers of students without compromising provision of the MI service.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GB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Next slide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3606f1c2d_3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sz="1400" b="0" dirty="0"/>
              <a:t>Currently students receive individual 3-week placements.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GB" sz="1400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sz="1400" b="0" dirty="0"/>
              <a:t>Using QI methodology, and the </a:t>
            </a:r>
            <a:r>
              <a:rPr lang="en-GB" sz="1400" dirty="0"/>
              <a:t>Plan/Do/Study/Act cycle,</a:t>
            </a:r>
            <a:r>
              <a:rPr lang="en-GB" sz="1400" b="0" dirty="0"/>
              <a:t> a new MI training programme was designed in 2 parts.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GB" sz="1400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sz="1400" b="1" dirty="0"/>
              <a:t>Part 1 entailed </a:t>
            </a:r>
            <a:r>
              <a:rPr lang="en-GB" sz="1400" dirty="0"/>
              <a:t>A one-week placement in MI in small groups (with a maximum of 4). This focussed on teaching underpinning MI skills.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GB" sz="14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sz="1400" b="1" dirty="0"/>
              <a:t>Part 2: involved </a:t>
            </a:r>
            <a:r>
              <a:rPr lang="en-GB" sz="1400" dirty="0"/>
              <a:t>Specialist topic workshops every 2-3 weeks, via MS Teams. Trainees completed self-directed learning and practice enquiries between workshops.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GB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Next slide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GB" sz="1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35f391192_04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sz="14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 new programme was trialled with 8 trainee pharmacists and 3 trainee pharmacy technicians.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GB" sz="14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sz="14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Data Collection was by self-completed feedback forms from all trainees. Trainee pharmacists also completed a competency self-assessment at the end of their training with a score given for before and after training.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GB" sz="14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sz="14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 trainees liked the new programme and the overall feedback score was 3.7 out of 4 on the feedback questionnaires.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GB" sz="14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sz="14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 trainees learned from the new programme with self-assessed competency improving from, on average, just less than ‘sometimes’ to between ‘usually’ and ‘consistently’ for how frequently the trainee felt that they displayed a skill.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GB" sz="14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sz="14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Next slide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GB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35ed75ccf_01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sz="14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Feedback was positive. Trainees said that they felt involved in sessions, and that they found the group format to be beneficial for their learning.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GB" sz="14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sz="14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Pause 1-2-3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GB" sz="14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sz="14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Additionally, the longer timespan of the course enabled trainees to embed their learning.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GB" sz="14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sz="14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Pause 1-2-3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GB" sz="14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sz="14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Timetabling difficulties resulted in clustering of workshops for trainee pharmacists near their exam which can be improved for next time.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GB" sz="14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sz="14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Pause 1-2-3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GB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Next slide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35f391192_05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sz="14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Use of the new program for all trainees took 17 full days, compared to 156 days for the current program, which saved 139 days (27.8 weeks) of tutor contact time.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GB" sz="14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sz="14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This allowed high quality training to be provided to the increasing numbers of students in the department without compromising provision of the MI service.</a:t>
            </a:r>
          </a:p>
        </p:txBody>
      </p:sp>
    </p:spTree>
    <p:extLst>
      <p:ext uri="{BB962C8B-B14F-4D97-AF65-F5344CB8AC3E}">
        <p14:creationId xmlns:p14="http://schemas.microsoft.com/office/powerpoint/2010/main" val="2857573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66608" y="152400"/>
            <a:ext cx="5978616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323325" y="793100"/>
            <a:ext cx="4497300" cy="355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7408764" y="2591125"/>
            <a:ext cx="1690607" cy="2184456"/>
            <a:chOff x="7408764" y="2591125"/>
            <a:chExt cx="1690607" cy="2184456"/>
          </a:xfrm>
        </p:grpSpPr>
        <p:grpSp>
          <p:nvGrpSpPr>
            <p:cNvPr id="13" name="Google Shape;13;p2"/>
            <p:cNvGrpSpPr/>
            <p:nvPr/>
          </p:nvGrpSpPr>
          <p:grpSpPr>
            <a:xfrm>
              <a:off x="7995213" y="4383200"/>
              <a:ext cx="593753" cy="392380"/>
              <a:chOff x="7995213" y="4383200"/>
              <a:chExt cx="593753" cy="392380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7995213" y="4383200"/>
                <a:ext cx="131637" cy="39238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5" name="Google Shape;15;p2"/>
              <p:cNvSpPr/>
              <p:nvPr/>
            </p:nvSpPr>
            <p:spPr>
              <a:xfrm flipH="1">
                <a:off x="8457328" y="4383200"/>
                <a:ext cx="131637" cy="39238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sp>
          <p:nvSpPr>
            <p:cNvPr id="16" name="Google Shape;16;p2"/>
            <p:cNvSpPr/>
            <p:nvPr/>
          </p:nvSpPr>
          <p:spPr>
            <a:xfrm rot="1286208">
              <a:off x="8683842" y="4116954"/>
              <a:ext cx="383408" cy="248348"/>
            </a:xfrm>
            <a:custGeom>
              <a:avLst/>
              <a:gdLst/>
              <a:ahLst/>
              <a:cxnLst/>
              <a:rect l="l" t="t" r="r" b="b"/>
              <a:pathLst>
                <a:path w="25146" h="16288" extrusionOk="0">
                  <a:moveTo>
                    <a:pt x="0" y="0"/>
                  </a:moveTo>
                  <a:cubicBezTo>
                    <a:pt x="9272" y="3711"/>
                    <a:pt x="18751" y="8617"/>
                    <a:pt x="25146" y="16288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" name="Google Shape;17;p2"/>
            <p:cNvSpPr/>
            <p:nvPr/>
          </p:nvSpPr>
          <p:spPr>
            <a:xfrm rot="7382472">
              <a:off x="7425676" y="4045949"/>
              <a:ext cx="383364" cy="248319"/>
            </a:xfrm>
            <a:custGeom>
              <a:avLst/>
              <a:gdLst/>
              <a:ahLst/>
              <a:cxnLst/>
              <a:rect l="l" t="t" r="r" b="b"/>
              <a:pathLst>
                <a:path w="25146" h="16288" extrusionOk="0">
                  <a:moveTo>
                    <a:pt x="0" y="0"/>
                  </a:moveTo>
                  <a:cubicBezTo>
                    <a:pt x="9272" y="3711"/>
                    <a:pt x="18751" y="8617"/>
                    <a:pt x="25146" y="16288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18" name="Google Shape;18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716146" y="2591125"/>
              <a:ext cx="1151884" cy="18844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Google Shape;19;p2"/>
            <p:cNvSpPr/>
            <p:nvPr/>
          </p:nvSpPr>
          <p:spPr>
            <a:xfrm>
              <a:off x="8291550" y="3767976"/>
              <a:ext cx="145233" cy="145740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002284" y="3780499"/>
              <a:ext cx="127108" cy="13197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 rot="2699884">
              <a:off x="7991638" y="3650470"/>
              <a:ext cx="524796" cy="584716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2" name="Google Shape;22;p2"/>
          <p:cNvGrpSpPr/>
          <p:nvPr/>
        </p:nvGrpSpPr>
        <p:grpSpPr>
          <a:xfrm>
            <a:off x="174105" y="3016343"/>
            <a:ext cx="1561058" cy="1763848"/>
            <a:chOff x="174105" y="3016343"/>
            <a:chExt cx="1561058" cy="1763848"/>
          </a:xfrm>
        </p:grpSpPr>
        <p:grpSp>
          <p:nvGrpSpPr>
            <p:cNvPr id="23" name="Google Shape;23;p2"/>
            <p:cNvGrpSpPr/>
            <p:nvPr/>
          </p:nvGrpSpPr>
          <p:grpSpPr>
            <a:xfrm>
              <a:off x="878674" y="4387822"/>
              <a:ext cx="477532" cy="392369"/>
              <a:chOff x="3019540" y="1608452"/>
              <a:chExt cx="440488" cy="361931"/>
            </a:xfrm>
          </p:grpSpPr>
          <p:sp>
            <p:nvSpPr>
              <p:cNvPr id="24" name="Google Shape;24;p2"/>
              <p:cNvSpPr/>
              <p:nvPr/>
            </p:nvSpPr>
            <p:spPr>
              <a:xfrm flipH="1">
                <a:off x="3338602" y="1608452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5" name="Google Shape;25;p2"/>
              <p:cNvSpPr/>
              <p:nvPr/>
            </p:nvSpPr>
            <p:spPr>
              <a:xfrm flipH="1">
                <a:off x="3019540" y="1608452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pic>
          <p:nvPicPr>
            <p:cNvPr id="26" name="Google Shape;26;p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flipH="1">
              <a:off x="327482" y="3016343"/>
              <a:ext cx="1407681" cy="14592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" name="Google Shape;27;p2"/>
            <p:cNvSpPr/>
            <p:nvPr/>
          </p:nvSpPr>
          <p:spPr>
            <a:xfrm rot="-10145659">
              <a:off x="200227" y="3936639"/>
              <a:ext cx="271074" cy="302024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8" name="Google Shape;28;p2"/>
            <p:cNvSpPr/>
            <p:nvPr/>
          </p:nvSpPr>
          <p:spPr>
            <a:xfrm flipH="1">
              <a:off x="1077809" y="3443397"/>
              <a:ext cx="145233" cy="145740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 flipH="1">
              <a:off x="1394530" y="3418598"/>
              <a:ext cx="127108" cy="13197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1795" y="152400"/>
            <a:ext cx="7293742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5"/>
          <p:cNvSpPr txBox="1">
            <a:spLocks noGrp="1"/>
          </p:cNvSpPr>
          <p:nvPr>
            <p:ph type="title"/>
          </p:nvPr>
        </p:nvSpPr>
        <p:spPr>
          <a:xfrm>
            <a:off x="548125" y="593125"/>
            <a:ext cx="6167100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5"/>
          <p:cNvSpPr txBox="1">
            <a:spLocks noGrp="1"/>
          </p:cNvSpPr>
          <p:nvPr>
            <p:ph type="body" idx="1"/>
          </p:nvPr>
        </p:nvSpPr>
        <p:spPr>
          <a:xfrm>
            <a:off x="548125" y="1271600"/>
            <a:ext cx="6167100" cy="329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➜"/>
              <a:defRPr/>
            </a:lvl1pPr>
            <a:lvl2pPr marL="914400" lvl="1" indent="-381000" rtl="0">
              <a:spcBef>
                <a:spcPts val="800"/>
              </a:spcBef>
              <a:spcAft>
                <a:spcPts val="0"/>
              </a:spcAft>
              <a:buSzPts val="2400"/>
              <a:buChar char="-"/>
              <a:defRPr/>
            </a:lvl2pPr>
            <a:lvl3pPr marL="1371600" lvl="2" indent="-381000" rtl="0">
              <a:spcBef>
                <a:spcPts val="800"/>
              </a:spcBef>
              <a:spcAft>
                <a:spcPts val="0"/>
              </a:spcAft>
              <a:buSzPts val="2400"/>
              <a:buChar char="-"/>
              <a:defRPr/>
            </a:lvl3pPr>
            <a:lvl4pPr marL="1828800" lvl="3" indent="-381000" rtl="0">
              <a:spcBef>
                <a:spcPts val="800"/>
              </a:spcBef>
              <a:spcAft>
                <a:spcPts val="0"/>
              </a:spcAft>
              <a:buSzPts val="2400"/>
              <a:buChar char="-"/>
              <a:defRPr/>
            </a:lvl4pPr>
            <a:lvl5pPr marL="2286000" lvl="4" indent="-381000" rtl="0">
              <a:spcBef>
                <a:spcPts val="800"/>
              </a:spcBef>
              <a:spcAft>
                <a:spcPts val="0"/>
              </a:spcAft>
              <a:buSzPts val="2400"/>
              <a:buChar char="-"/>
              <a:defRPr/>
            </a:lvl5pPr>
            <a:lvl6pPr marL="2743200" lvl="5" indent="-381000" rtl="0">
              <a:spcBef>
                <a:spcPts val="800"/>
              </a:spcBef>
              <a:spcAft>
                <a:spcPts val="0"/>
              </a:spcAft>
              <a:buSzPts val="2400"/>
              <a:buChar char="-"/>
              <a:defRPr/>
            </a:lvl6pPr>
            <a:lvl7pPr marL="3200400" lvl="6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70" name="Google Shape;70;p5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1" name="Google Shape;71;p5"/>
          <p:cNvGrpSpPr/>
          <p:nvPr/>
        </p:nvGrpSpPr>
        <p:grpSpPr>
          <a:xfrm>
            <a:off x="7351600" y="2783674"/>
            <a:ext cx="1613838" cy="1779823"/>
            <a:chOff x="7351600" y="2783674"/>
            <a:chExt cx="1613838" cy="1779823"/>
          </a:xfrm>
        </p:grpSpPr>
        <p:grpSp>
          <p:nvGrpSpPr>
            <p:cNvPr id="72" name="Google Shape;72;p5"/>
            <p:cNvGrpSpPr/>
            <p:nvPr/>
          </p:nvGrpSpPr>
          <p:grpSpPr>
            <a:xfrm flipH="1">
              <a:off x="7859537" y="4171128"/>
              <a:ext cx="477532" cy="392369"/>
              <a:chOff x="3019540" y="1549146"/>
              <a:chExt cx="440488" cy="361931"/>
            </a:xfrm>
          </p:grpSpPr>
          <p:sp>
            <p:nvSpPr>
              <p:cNvPr id="73" name="Google Shape;73;p5"/>
              <p:cNvSpPr/>
              <p:nvPr/>
            </p:nvSpPr>
            <p:spPr>
              <a:xfrm flipH="1">
                <a:off x="3338602" y="1549146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74" name="Google Shape;74;p5"/>
              <p:cNvSpPr/>
              <p:nvPr/>
            </p:nvSpPr>
            <p:spPr>
              <a:xfrm flipH="1">
                <a:off x="3019540" y="1549146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pic>
          <p:nvPicPr>
            <p:cNvPr id="75" name="Google Shape;75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351600" y="2783674"/>
              <a:ext cx="1457782" cy="14839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6" name="Google Shape;76;p5"/>
            <p:cNvSpPr/>
            <p:nvPr/>
          </p:nvSpPr>
          <p:spPr>
            <a:xfrm rot="10145659" flipH="1">
              <a:off x="8668242" y="3860439"/>
              <a:ext cx="271074" cy="302024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7" name="Google Shape;77;p5"/>
            <p:cNvSpPr/>
            <p:nvPr/>
          </p:nvSpPr>
          <p:spPr>
            <a:xfrm>
              <a:off x="8068901" y="3595797"/>
              <a:ext cx="145233" cy="145740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7770305" y="3570998"/>
              <a:ext cx="127108" cy="13197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393063" y="885825"/>
            <a:ext cx="3603500" cy="3738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1147438" y="1314450"/>
            <a:ext cx="3603500" cy="3538551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6"/>
          <p:cNvSpPr txBox="1">
            <a:spLocks noGrp="1"/>
          </p:cNvSpPr>
          <p:nvPr>
            <p:ph type="title"/>
          </p:nvPr>
        </p:nvSpPr>
        <p:spPr>
          <a:xfrm>
            <a:off x="1488450" y="243075"/>
            <a:ext cx="6167100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6"/>
          <p:cNvSpPr txBox="1">
            <a:spLocks noGrp="1"/>
          </p:cNvSpPr>
          <p:nvPr>
            <p:ph type="body" idx="1"/>
          </p:nvPr>
        </p:nvSpPr>
        <p:spPr>
          <a:xfrm>
            <a:off x="1693075" y="1618400"/>
            <a:ext cx="2509800" cy="288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➜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4" name="Google Shape;84;p6"/>
          <p:cNvSpPr txBox="1">
            <a:spLocks noGrp="1"/>
          </p:cNvSpPr>
          <p:nvPr>
            <p:ph type="body" idx="2"/>
          </p:nvPr>
        </p:nvSpPr>
        <p:spPr>
          <a:xfrm>
            <a:off x="4939924" y="1313600"/>
            <a:ext cx="2509800" cy="288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➜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6" name="Google Shape;86;p6"/>
          <p:cNvGrpSpPr/>
          <p:nvPr/>
        </p:nvGrpSpPr>
        <p:grpSpPr>
          <a:xfrm>
            <a:off x="7863411" y="2967400"/>
            <a:ext cx="1420590" cy="1275975"/>
            <a:chOff x="7863411" y="2967400"/>
            <a:chExt cx="1420590" cy="1275975"/>
          </a:xfrm>
        </p:grpSpPr>
        <p:grpSp>
          <p:nvGrpSpPr>
            <p:cNvPr id="87" name="Google Shape;87;p6"/>
            <p:cNvGrpSpPr/>
            <p:nvPr/>
          </p:nvGrpSpPr>
          <p:grpSpPr>
            <a:xfrm>
              <a:off x="8277250" y="3881444"/>
              <a:ext cx="440488" cy="361931"/>
              <a:chOff x="8277250" y="3881444"/>
              <a:chExt cx="440488" cy="36193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8277250" y="3881444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89" name="Google Shape;89;p6"/>
              <p:cNvSpPr/>
              <p:nvPr/>
            </p:nvSpPr>
            <p:spPr>
              <a:xfrm>
                <a:off x="8596313" y="3881444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pic>
          <p:nvPicPr>
            <p:cNvPr id="90" name="Google Shape;90;p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863411" y="2967400"/>
              <a:ext cx="1420590" cy="9824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" name="Google Shape;91;p6"/>
            <p:cNvSpPr/>
            <p:nvPr/>
          </p:nvSpPr>
          <p:spPr>
            <a:xfrm>
              <a:off x="8535376" y="3335872"/>
              <a:ext cx="145233" cy="145740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6"/>
            <p:cNvSpPr/>
            <p:nvPr/>
          </p:nvSpPr>
          <p:spPr>
            <a:xfrm>
              <a:off x="8236780" y="3311073"/>
              <a:ext cx="127108" cy="13197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" name="Google Shape;93;p6"/>
          <p:cNvGrpSpPr/>
          <p:nvPr/>
        </p:nvGrpSpPr>
        <p:grpSpPr>
          <a:xfrm>
            <a:off x="-207150" y="2962110"/>
            <a:ext cx="1286833" cy="1586084"/>
            <a:chOff x="-207150" y="2962110"/>
            <a:chExt cx="1286833" cy="1586084"/>
          </a:xfrm>
        </p:grpSpPr>
        <p:grpSp>
          <p:nvGrpSpPr>
            <p:cNvPr id="94" name="Google Shape;94;p6"/>
            <p:cNvGrpSpPr/>
            <p:nvPr/>
          </p:nvGrpSpPr>
          <p:grpSpPr>
            <a:xfrm>
              <a:off x="120475" y="4186263"/>
              <a:ext cx="547675" cy="361931"/>
              <a:chOff x="120475" y="4186263"/>
              <a:chExt cx="547675" cy="361931"/>
            </a:xfrm>
          </p:grpSpPr>
          <p:sp>
            <p:nvSpPr>
              <p:cNvPr id="95" name="Google Shape;95;p6"/>
              <p:cNvSpPr/>
              <p:nvPr/>
            </p:nvSpPr>
            <p:spPr>
              <a:xfrm>
                <a:off x="120475" y="4186263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96" name="Google Shape;96;p6"/>
              <p:cNvSpPr/>
              <p:nvPr/>
            </p:nvSpPr>
            <p:spPr>
              <a:xfrm flipH="1">
                <a:off x="546725" y="4186263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pic>
          <p:nvPicPr>
            <p:cNvPr id="97" name="Google Shape;97;p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207150" y="2962110"/>
              <a:ext cx="1286833" cy="13052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8" name="Google Shape;98;p6"/>
            <p:cNvSpPr/>
            <p:nvPr/>
          </p:nvSpPr>
          <p:spPr>
            <a:xfrm rot="10576116">
              <a:off x="213730" y="3649426"/>
              <a:ext cx="145541" cy="146049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6"/>
            <p:cNvSpPr/>
            <p:nvPr/>
          </p:nvSpPr>
          <p:spPr>
            <a:xfrm rot="10598995">
              <a:off x="532326" y="3669443"/>
              <a:ext cx="127326" cy="132204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6"/>
            <p:cNvSpPr/>
            <p:nvPr/>
          </p:nvSpPr>
          <p:spPr>
            <a:xfrm rot="2878168">
              <a:off x="140003" y="3477827"/>
              <a:ext cx="592515" cy="660127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1795" y="152400"/>
            <a:ext cx="7293742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7"/>
          <p:cNvSpPr txBox="1">
            <a:spLocks noGrp="1"/>
          </p:cNvSpPr>
          <p:nvPr>
            <p:ph type="title"/>
          </p:nvPr>
        </p:nvSpPr>
        <p:spPr>
          <a:xfrm>
            <a:off x="548125" y="593125"/>
            <a:ext cx="6167100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7"/>
          <p:cNvSpPr txBox="1">
            <a:spLocks noGrp="1"/>
          </p:cNvSpPr>
          <p:nvPr>
            <p:ph type="body" idx="1"/>
          </p:nvPr>
        </p:nvSpPr>
        <p:spPr>
          <a:xfrm>
            <a:off x="548125" y="1271600"/>
            <a:ext cx="1921200" cy="330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➜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-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-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-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05" name="Google Shape;105;p7"/>
          <p:cNvSpPr txBox="1">
            <a:spLocks noGrp="1"/>
          </p:cNvSpPr>
          <p:nvPr>
            <p:ph type="body" idx="2"/>
          </p:nvPr>
        </p:nvSpPr>
        <p:spPr>
          <a:xfrm>
            <a:off x="2671075" y="1271600"/>
            <a:ext cx="1921200" cy="330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➜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-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-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-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06" name="Google Shape;106;p7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7" name="Google Shape;107;p7"/>
          <p:cNvSpPr txBox="1">
            <a:spLocks noGrp="1"/>
          </p:cNvSpPr>
          <p:nvPr>
            <p:ph type="body" idx="3"/>
          </p:nvPr>
        </p:nvSpPr>
        <p:spPr>
          <a:xfrm>
            <a:off x="4794026" y="1271600"/>
            <a:ext cx="1921200" cy="330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➜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-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-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-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grpSp>
        <p:nvGrpSpPr>
          <p:cNvPr id="108" name="Google Shape;108;p7"/>
          <p:cNvGrpSpPr/>
          <p:nvPr/>
        </p:nvGrpSpPr>
        <p:grpSpPr>
          <a:xfrm>
            <a:off x="7403272" y="2876096"/>
            <a:ext cx="1631625" cy="1782785"/>
            <a:chOff x="7403272" y="2876096"/>
            <a:chExt cx="1631625" cy="1782785"/>
          </a:xfrm>
        </p:grpSpPr>
        <p:sp>
          <p:nvSpPr>
            <p:cNvPr id="109" name="Google Shape;109;p7"/>
            <p:cNvSpPr/>
            <p:nvPr/>
          </p:nvSpPr>
          <p:spPr>
            <a:xfrm rot="5652216" flipH="1">
              <a:off x="7426337" y="4025462"/>
              <a:ext cx="250048" cy="278597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0" name="Google Shape;110;p7"/>
            <p:cNvSpPr/>
            <p:nvPr/>
          </p:nvSpPr>
          <p:spPr>
            <a:xfrm rot="682371">
              <a:off x="8759823" y="3818276"/>
              <a:ext cx="250059" cy="278610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1" name="Google Shape;111;p7"/>
            <p:cNvSpPr/>
            <p:nvPr/>
          </p:nvSpPr>
          <p:spPr>
            <a:xfrm>
              <a:off x="7919513" y="4266500"/>
              <a:ext cx="131637" cy="392380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2" name="Google Shape;112;p7"/>
            <p:cNvSpPr/>
            <p:nvPr/>
          </p:nvSpPr>
          <p:spPr>
            <a:xfrm flipH="1">
              <a:off x="8381628" y="4266500"/>
              <a:ext cx="131637" cy="392380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113" name="Google Shape;113;p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445529" y="2876096"/>
              <a:ext cx="1541746" cy="15056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4" name="Google Shape;114;p7"/>
            <p:cNvSpPr/>
            <p:nvPr/>
          </p:nvSpPr>
          <p:spPr>
            <a:xfrm rot="-372207">
              <a:off x="8259436" y="3705061"/>
              <a:ext cx="146088" cy="146598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7"/>
            <p:cNvSpPr/>
            <p:nvPr/>
          </p:nvSpPr>
          <p:spPr>
            <a:xfrm rot="-335960">
              <a:off x="7958498" y="3711971"/>
              <a:ext cx="127095" cy="131964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7"/>
            <p:cNvSpPr/>
            <p:nvPr/>
          </p:nvSpPr>
          <p:spPr>
            <a:xfrm>
              <a:off x="8101006" y="3969538"/>
              <a:ext cx="139200" cy="2073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0" name="Google Shape;160;p11"/>
          <p:cNvGrpSpPr/>
          <p:nvPr/>
        </p:nvGrpSpPr>
        <p:grpSpPr>
          <a:xfrm>
            <a:off x="329788" y="4081200"/>
            <a:ext cx="8484419" cy="1041759"/>
            <a:chOff x="329788" y="4081200"/>
            <a:chExt cx="8484419" cy="1041759"/>
          </a:xfrm>
        </p:grpSpPr>
        <p:sp>
          <p:nvSpPr>
            <p:cNvPr id="161" name="Google Shape;161;p11"/>
            <p:cNvSpPr/>
            <p:nvPr/>
          </p:nvSpPr>
          <p:spPr>
            <a:xfrm flipH="1">
              <a:off x="2483177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2" name="Google Shape;162;p11"/>
            <p:cNvSpPr/>
            <p:nvPr/>
          </p:nvSpPr>
          <p:spPr>
            <a:xfrm flipH="1">
              <a:off x="2290603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3" name="Google Shape;163;p11"/>
            <p:cNvSpPr/>
            <p:nvPr/>
          </p:nvSpPr>
          <p:spPr>
            <a:xfrm>
              <a:off x="501300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4" name="Google Shape;164;p11"/>
            <p:cNvSpPr/>
            <p:nvPr/>
          </p:nvSpPr>
          <p:spPr>
            <a:xfrm flipH="1">
              <a:off x="758564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5" name="Google Shape;165;p11"/>
            <p:cNvSpPr/>
            <p:nvPr/>
          </p:nvSpPr>
          <p:spPr>
            <a:xfrm>
              <a:off x="1274015" y="4925729"/>
              <a:ext cx="168163" cy="181080"/>
            </a:xfrm>
            <a:custGeom>
              <a:avLst/>
              <a:gdLst/>
              <a:ahLst/>
              <a:cxnLst/>
              <a:rect l="l" t="t" r="r" b="b"/>
              <a:pathLst>
                <a:path w="11144" h="12002" extrusionOk="0">
                  <a:moveTo>
                    <a:pt x="11144" y="0"/>
                  </a:moveTo>
                  <a:lnTo>
                    <a:pt x="3429" y="12002"/>
                  </a:lnTo>
                  <a:lnTo>
                    <a:pt x="0" y="9144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6" name="Google Shape;166;p11"/>
            <p:cNvSpPr/>
            <p:nvPr/>
          </p:nvSpPr>
          <p:spPr>
            <a:xfrm>
              <a:off x="1517285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7" name="Google Shape;167;p11"/>
            <p:cNvSpPr/>
            <p:nvPr/>
          </p:nvSpPr>
          <p:spPr>
            <a:xfrm>
              <a:off x="3194293" y="4900109"/>
              <a:ext cx="74300" cy="222850"/>
            </a:xfrm>
            <a:custGeom>
              <a:avLst/>
              <a:gdLst/>
              <a:ahLst/>
              <a:cxnLst/>
              <a:rect l="l" t="t" r="r" b="b"/>
              <a:pathLst>
                <a:path w="2972" h="8914" extrusionOk="0">
                  <a:moveTo>
                    <a:pt x="0" y="0"/>
                  </a:moveTo>
                  <a:lnTo>
                    <a:pt x="0" y="8914"/>
                  </a:lnTo>
                  <a:lnTo>
                    <a:pt x="2972" y="8914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8" name="Google Shape;168;p11"/>
            <p:cNvSpPr/>
            <p:nvPr/>
          </p:nvSpPr>
          <p:spPr>
            <a:xfrm>
              <a:off x="3346693" y="4900109"/>
              <a:ext cx="74300" cy="222850"/>
            </a:xfrm>
            <a:custGeom>
              <a:avLst/>
              <a:gdLst/>
              <a:ahLst/>
              <a:cxnLst/>
              <a:rect l="l" t="t" r="r" b="b"/>
              <a:pathLst>
                <a:path w="2972" h="8914" extrusionOk="0">
                  <a:moveTo>
                    <a:pt x="0" y="0"/>
                  </a:moveTo>
                  <a:lnTo>
                    <a:pt x="0" y="8914"/>
                  </a:lnTo>
                  <a:lnTo>
                    <a:pt x="2972" y="8914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9" name="Google Shape;169;p11"/>
            <p:cNvSpPr/>
            <p:nvPr/>
          </p:nvSpPr>
          <p:spPr>
            <a:xfrm>
              <a:off x="4121250" y="4918525"/>
              <a:ext cx="242250" cy="122750"/>
            </a:xfrm>
            <a:custGeom>
              <a:avLst/>
              <a:gdLst/>
              <a:ahLst/>
              <a:cxnLst/>
              <a:rect l="l" t="t" r="r" b="b"/>
              <a:pathLst>
                <a:path w="9690" h="4910" extrusionOk="0">
                  <a:moveTo>
                    <a:pt x="0" y="0"/>
                  </a:moveTo>
                  <a:lnTo>
                    <a:pt x="3747" y="4910"/>
                  </a:lnTo>
                  <a:lnTo>
                    <a:pt x="8140" y="905"/>
                  </a:lnTo>
                  <a:lnTo>
                    <a:pt x="9690" y="323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0" name="Google Shape;170;p11"/>
            <p:cNvSpPr/>
            <p:nvPr/>
          </p:nvSpPr>
          <p:spPr>
            <a:xfrm flipH="1">
              <a:off x="3948593" y="4900109"/>
              <a:ext cx="74300" cy="222850"/>
            </a:xfrm>
            <a:custGeom>
              <a:avLst/>
              <a:gdLst/>
              <a:ahLst/>
              <a:cxnLst/>
              <a:rect l="l" t="t" r="r" b="b"/>
              <a:pathLst>
                <a:path w="2972" h="8914" extrusionOk="0">
                  <a:moveTo>
                    <a:pt x="0" y="0"/>
                  </a:moveTo>
                  <a:lnTo>
                    <a:pt x="0" y="8914"/>
                  </a:lnTo>
                  <a:lnTo>
                    <a:pt x="2972" y="8914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1" name="Google Shape;171;p11"/>
            <p:cNvSpPr/>
            <p:nvPr/>
          </p:nvSpPr>
          <p:spPr>
            <a:xfrm>
              <a:off x="8284998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2" name="Google Shape;172;p11"/>
            <p:cNvSpPr/>
            <p:nvPr/>
          </p:nvSpPr>
          <p:spPr>
            <a:xfrm>
              <a:off x="4958397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3" name="Google Shape;173;p11"/>
            <p:cNvSpPr/>
            <p:nvPr/>
          </p:nvSpPr>
          <p:spPr>
            <a:xfrm flipH="1">
              <a:off x="5893602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4" name="Google Shape;174;p11"/>
            <p:cNvSpPr/>
            <p:nvPr/>
          </p:nvSpPr>
          <p:spPr>
            <a:xfrm flipH="1">
              <a:off x="5701028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5" name="Google Shape;175;p11"/>
            <p:cNvSpPr/>
            <p:nvPr/>
          </p:nvSpPr>
          <p:spPr>
            <a:xfrm>
              <a:off x="4779100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6" name="Google Shape;176;p11"/>
            <p:cNvSpPr/>
            <p:nvPr/>
          </p:nvSpPr>
          <p:spPr>
            <a:xfrm flipH="1">
              <a:off x="8479339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7" name="Google Shape;177;p11"/>
            <p:cNvSpPr/>
            <p:nvPr/>
          </p:nvSpPr>
          <p:spPr>
            <a:xfrm>
              <a:off x="6413178" y="4925729"/>
              <a:ext cx="168163" cy="181080"/>
            </a:xfrm>
            <a:custGeom>
              <a:avLst/>
              <a:gdLst/>
              <a:ahLst/>
              <a:cxnLst/>
              <a:rect l="l" t="t" r="r" b="b"/>
              <a:pathLst>
                <a:path w="11144" h="12002" extrusionOk="0">
                  <a:moveTo>
                    <a:pt x="11144" y="0"/>
                  </a:moveTo>
                  <a:lnTo>
                    <a:pt x="3429" y="12002"/>
                  </a:lnTo>
                  <a:lnTo>
                    <a:pt x="0" y="9144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8" name="Google Shape;178;p11"/>
            <p:cNvSpPr/>
            <p:nvPr/>
          </p:nvSpPr>
          <p:spPr>
            <a:xfrm>
              <a:off x="6656447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9" name="Google Shape;179;p11"/>
            <p:cNvSpPr/>
            <p:nvPr/>
          </p:nvSpPr>
          <p:spPr>
            <a:xfrm rot="-772385" flipH="1">
              <a:off x="7297125" y="4931449"/>
              <a:ext cx="242258" cy="122754"/>
            </a:xfrm>
            <a:custGeom>
              <a:avLst/>
              <a:gdLst/>
              <a:ahLst/>
              <a:cxnLst/>
              <a:rect l="l" t="t" r="r" b="b"/>
              <a:pathLst>
                <a:path w="9690" h="4910" extrusionOk="0">
                  <a:moveTo>
                    <a:pt x="0" y="0"/>
                  </a:moveTo>
                  <a:lnTo>
                    <a:pt x="3747" y="4910"/>
                  </a:lnTo>
                  <a:lnTo>
                    <a:pt x="8140" y="905"/>
                  </a:lnTo>
                  <a:lnTo>
                    <a:pt x="9690" y="323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80" name="Google Shape;180;p11"/>
            <p:cNvSpPr/>
            <p:nvPr/>
          </p:nvSpPr>
          <p:spPr>
            <a:xfrm>
              <a:off x="7637737" y="4900109"/>
              <a:ext cx="74300" cy="222850"/>
            </a:xfrm>
            <a:custGeom>
              <a:avLst/>
              <a:gdLst/>
              <a:ahLst/>
              <a:cxnLst/>
              <a:rect l="l" t="t" r="r" b="b"/>
              <a:pathLst>
                <a:path w="2972" h="8914" extrusionOk="0">
                  <a:moveTo>
                    <a:pt x="0" y="0"/>
                  </a:moveTo>
                  <a:lnTo>
                    <a:pt x="0" y="8914"/>
                  </a:lnTo>
                  <a:lnTo>
                    <a:pt x="2972" y="8914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181" name="Google Shape;181;p1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5568301" y="4081200"/>
              <a:ext cx="534466" cy="874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2" name="Google Shape;182;p1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15641" y="4081200"/>
              <a:ext cx="534466" cy="874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3" name="Google Shape;183;p1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188383" y="4278497"/>
              <a:ext cx="653153" cy="6770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4" name="Google Shape;184;p1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761275" y="4278497"/>
              <a:ext cx="667508" cy="6770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5" name="Google Shape;185;p1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flipH="1">
              <a:off x="2924212" y="4256964"/>
              <a:ext cx="715358" cy="6986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6" name="Google Shape;186;p11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300672" y="4256964"/>
              <a:ext cx="715358" cy="6986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7" name="Google Shape;187;p11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8077315" y="4445972"/>
              <a:ext cx="736891" cy="509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8" name="Google Shape;188;p11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329788" y="4445972"/>
              <a:ext cx="736891" cy="509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9" name="Google Shape;189;p11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4550488" y="4276104"/>
              <a:ext cx="667508" cy="6794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0" name="Google Shape;190;p11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7213935" y="4276104"/>
              <a:ext cx="741676" cy="6794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1" name="Google Shape;191;p11"/>
            <p:cNvSpPr/>
            <p:nvPr/>
          </p:nvSpPr>
          <p:spPr>
            <a:xfrm>
              <a:off x="4896942" y="4662673"/>
              <a:ext cx="69459" cy="69702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4755021" y="4650887"/>
              <a:ext cx="60144" cy="6244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8426917" y="4646004"/>
              <a:ext cx="69459" cy="69702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8284996" y="4634218"/>
              <a:ext cx="60144" cy="6244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1583030" y="4529911"/>
              <a:ext cx="69459" cy="69702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1441108" y="4518125"/>
              <a:ext cx="60144" cy="6244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11"/>
            <p:cNvSpPr/>
            <p:nvPr/>
          </p:nvSpPr>
          <p:spPr>
            <a:xfrm flipH="1">
              <a:off x="5767046" y="4577317"/>
              <a:ext cx="69459" cy="69702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11"/>
            <p:cNvSpPr/>
            <p:nvPr/>
          </p:nvSpPr>
          <p:spPr>
            <a:xfrm flipH="1">
              <a:off x="5918283" y="4565531"/>
              <a:ext cx="60144" cy="6244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11"/>
            <p:cNvSpPr/>
            <p:nvPr/>
          </p:nvSpPr>
          <p:spPr>
            <a:xfrm flipH="1">
              <a:off x="3228777" y="4602367"/>
              <a:ext cx="69459" cy="69702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11"/>
            <p:cNvSpPr/>
            <p:nvPr/>
          </p:nvSpPr>
          <p:spPr>
            <a:xfrm flipH="1">
              <a:off x="3380014" y="4590581"/>
              <a:ext cx="60144" cy="6244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11"/>
            <p:cNvSpPr/>
            <p:nvPr/>
          </p:nvSpPr>
          <p:spPr>
            <a:xfrm rot="-311666">
              <a:off x="4096754" y="4630462"/>
              <a:ext cx="69746" cy="69989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11"/>
            <p:cNvSpPr/>
            <p:nvPr/>
          </p:nvSpPr>
          <p:spPr>
            <a:xfrm rot="-392198">
              <a:off x="3942938" y="4634457"/>
              <a:ext cx="59913" cy="62209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11"/>
            <p:cNvSpPr/>
            <p:nvPr/>
          </p:nvSpPr>
          <p:spPr>
            <a:xfrm rot="-311666">
              <a:off x="6638372" y="4644749"/>
              <a:ext cx="69746" cy="69989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11"/>
            <p:cNvSpPr/>
            <p:nvPr/>
          </p:nvSpPr>
          <p:spPr>
            <a:xfrm rot="-392198">
              <a:off x="6484557" y="4648745"/>
              <a:ext cx="59913" cy="62209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11"/>
            <p:cNvSpPr/>
            <p:nvPr/>
          </p:nvSpPr>
          <p:spPr>
            <a:xfrm rot="-311666">
              <a:off x="7699854" y="4645862"/>
              <a:ext cx="69746" cy="69989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1"/>
            <p:cNvSpPr/>
            <p:nvPr/>
          </p:nvSpPr>
          <p:spPr>
            <a:xfrm rot="-392198">
              <a:off x="7546038" y="4649857"/>
              <a:ext cx="59913" cy="62209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11"/>
            <p:cNvSpPr/>
            <p:nvPr/>
          </p:nvSpPr>
          <p:spPr>
            <a:xfrm rot="-311666">
              <a:off x="2463316" y="4605762"/>
              <a:ext cx="69746" cy="69989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11"/>
            <p:cNvSpPr/>
            <p:nvPr/>
          </p:nvSpPr>
          <p:spPr>
            <a:xfrm rot="-392198">
              <a:off x="2309500" y="4609757"/>
              <a:ext cx="59913" cy="62209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11"/>
            <p:cNvSpPr/>
            <p:nvPr/>
          </p:nvSpPr>
          <p:spPr>
            <a:xfrm rot="-311666">
              <a:off x="747579" y="4675687"/>
              <a:ext cx="69746" cy="69989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11"/>
            <p:cNvSpPr/>
            <p:nvPr/>
          </p:nvSpPr>
          <p:spPr>
            <a:xfrm rot="-392198">
              <a:off x="593763" y="4679682"/>
              <a:ext cx="59913" cy="62209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11"/>
            <p:cNvSpPr/>
            <p:nvPr/>
          </p:nvSpPr>
          <p:spPr>
            <a:xfrm rot="1498374">
              <a:off x="4099383" y="4682386"/>
              <a:ext cx="123962" cy="138116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12" name="Google Shape;212;p11"/>
            <p:cNvSpPr/>
            <p:nvPr/>
          </p:nvSpPr>
          <p:spPr>
            <a:xfrm rot="2700242">
              <a:off x="579912" y="4640102"/>
              <a:ext cx="251162" cy="279858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13" name="Google Shape;213;p11"/>
            <p:cNvSpPr/>
            <p:nvPr/>
          </p:nvSpPr>
          <p:spPr>
            <a:xfrm>
              <a:off x="2328621" y="4644669"/>
              <a:ext cx="170700" cy="170700"/>
            </a:xfrm>
            <a:prstGeom prst="pie">
              <a:avLst>
                <a:gd name="adj1" fmla="val 0"/>
                <a:gd name="adj2" fmla="val 1085293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1"/>
            <p:cNvSpPr/>
            <p:nvPr/>
          </p:nvSpPr>
          <p:spPr>
            <a:xfrm>
              <a:off x="6533530" y="4690100"/>
              <a:ext cx="122700" cy="122700"/>
            </a:xfrm>
            <a:prstGeom prst="pie">
              <a:avLst>
                <a:gd name="adj1" fmla="val 0"/>
                <a:gd name="adj2" fmla="val 1085293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1"/>
            <p:cNvSpPr/>
            <p:nvPr/>
          </p:nvSpPr>
          <p:spPr>
            <a:xfrm>
              <a:off x="7620925" y="4750629"/>
              <a:ext cx="75900" cy="1056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48125" y="593125"/>
            <a:ext cx="61671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48125" y="1271600"/>
            <a:ext cx="6167100" cy="32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unito"/>
              <a:buChar char="➜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unito"/>
              <a:buChar char="-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unito"/>
              <a:buChar char="-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-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-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-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●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○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2400"/>
              <a:buFont typeface="Nunito"/>
              <a:buChar char="■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buNone/>
              <a:defRPr sz="1300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r" rtl="0">
              <a:buNone/>
              <a:defRPr sz="1300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r" rtl="0">
              <a:buNone/>
              <a:defRPr sz="1300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r" rtl="0">
              <a:buNone/>
              <a:defRPr sz="1300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r" rtl="0">
              <a:buNone/>
              <a:defRPr sz="1300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r" rtl="0">
              <a:buNone/>
              <a:defRPr sz="1300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r" rtl="0">
              <a:buNone/>
              <a:defRPr sz="1300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r" rtl="0">
              <a:buNone/>
              <a:defRPr sz="1300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r" rtl="0">
              <a:buNone/>
              <a:defRPr sz="1300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7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microsoft.com/office/2014/relationships/chartEx" Target="../charts/chartEx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3"/>
          <p:cNvSpPr txBox="1">
            <a:spLocks noGrp="1"/>
          </p:cNvSpPr>
          <p:nvPr>
            <p:ph type="ctrTitle"/>
          </p:nvPr>
        </p:nvSpPr>
        <p:spPr>
          <a:xfrm>
            <a:off x="1908699" y="793100"/>
            <a:ext cx="5317724" cy="355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GB" b="1" dirty="0"/>
              <a:t>More trainees but no more time; </a:t>
            </a:r>
            <a:br>
              <a:rPr lang="en-GB" b="1" dirty="0"/>
            </a:br>
            <a:r>
              <a:rPr lang="en-GB" b="1" dirty="0"/>
              <a:t>time to re-invent MI training</a:t>
            </a:r>
            <a:endParaRPr dirty="0"/>
          </a:p>
        </p:txBody>
      </p:sp>
      <p:sp>
        <p:nvSpPr>
          <p:cNvPr id="3" name="Google Shape;355;p28">
            <a:extLst>
              <a:ext uri="{FF2B5EF4-FFF2-40B4-BE49-F238E27FC236}">
                <a16:creationId xmlns:a16="http://schemas.microsoft.com/office/drawing/2014/main" id="{614EC017-25EF-4353-9208-55BF685EEA01}"/>
              </a:ext>
            </a:extLst>
          </p:cNvPr>
          <p:cNvSpPr txBox="1">
            <a:spLocks/>
          </p:cNvSpPr>
          <p:nvPr/>
        </p:nvSpPr>
        <p:spPr>
          <a:xfrm>
            <a:off x="2103736" y="4307528"/>
            <a:ext cx="4927649" cy="835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unito"/>
              <a:buChar char="➜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unito"/>
              <a:buChar char="-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unito"/>
              <a:buChar char="-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-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-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-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●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○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2400"/>
              <a:buFont typeface="Nunito"/>
              <a:buChar char="■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ctr">
              <a:buFont typeface="Nunito"/>
              <a:buNone/>
            </a:pPr>
            <a:r>
              <a:rPr lang="en-GB" sz="1400" dirty="0">
                <a:solidFill>
                  <a:schemeClr val="tx1">
                    <a:lumMod val="95000"/>
                  </a:schemeClr>
                </a:solidFill>
              </a:rPr>
              <a:t>Nicola Leney – nicolaleney@nhs.net</a:t>
            </a:r>
          </a:p>
          <a:p>
            <a:pPr marL="0" indent="0" algn="ctr">
              <a:buFont typeface="Nunito"/>
              <a:buNone/>
            </a:pPr>
            <a:r>
              <a:rPr lang="en-GB" sz="1400" dirty="0">
                <a:solidFill>
                  <a:schemeClr val="tx1">
                    <a:lumMod val="95000"/>
                  </a:schemeClr>
                </a:solidFill>
              </a:rPr>
              <a:t>Torbay &amp; South Devon NHS FT</a:t>
            </a:r>
          </a:p>
        </p:txBody>
      </p:sp>
      <p:pic>
        <p:nvPicPr>
          <p:cNvPr id="4" name="Leney NH">
            <a:hlinkClick r:id="" action="ppaction://media"/>
            <a:extLst>
              <a:ext uri="{FF2B5EF4-FFF2-40B4-BE49-F238E27FC236}">
                <a16:creationId xmlns:a16="http://schemas.microsoft.com/office/drawing/2014/main" id="{565E8957-016E-43B4-98C9-38C73C4B26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67700" y="4883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4"/>
          <p:cNvSpPr txBox="1">
            <a:spLocks noGrp="1"/>
          </p:cNvSpPr>
          <p:nvPr>
            <p:ph type="title"/>
          </p:nvPr>
        </p:nvSpPr>
        <p:spPr>
          <a:xfrm>
            <a:off x="1488450" y="243075"/>
            <a:ext cx="6432806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 New Training Program</a:t>
            </a:r>
            <a:endParaRPr dirty="0"/>
          </a:p>
        </p:txBody>
      </p:sp>
      <p:sp>
        <p:nvSpPr>
          <p:cNvPr id="228" name="Google Shape;228;p14"/>
          <p:cNvSpPr txBox="1">
            <a:spLocks noGrp="1"/>
          </p:cNvSpPr>
          <p:nvPr>
            <p:ph type="body" idx="2"/>
          </p:nvPr>
        </p:nvSpPr>
        <p:spPr>
          <a:xfrm>
            <a:off x="4939924" y="1313600"/>
            <a:ext cx="2509800" cy="288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/>
              <a:t>NEW TRAINING</a:t>
            </a:r>
            <a:endParaRPr sz="1400" dirty="0"/>
          </a:p>
          <a:p>
            <a:pPr marL="0" indent="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None/>
            </a:pPr>
            <a:r>
              <a:rPr lang="en-GB" sz="1400" b="1" dirty="0"/>
              <a:t>Part 1: U</a:t>
            </a:r>
            <a:r>
              <a:rPr lang="en-GB" sz="1400" dirty="0"/>
              <a:t>nderpinning enquiry skills. One-week placement in small groups (max. 4). </a:t>
            </a:r>
          </a:p>
          <a:p>
            <a:pPr marL="0" indent="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None/>
            </a:pPr>
            <a:r>
              <a:rPr lang="en-GB" sz="1400" b="1" dirty="0"/>
              <a:t>Part 2: </a:t>
            </a:r>
            <a:r>
              <a:rPr lang="en-GB" sz="1400" dirty="0"/>
              <a:t>Specialist topic workshops every 2-3 weeks, via MS Teams. Self-directed learning and practice enquiries between workshops. </a:t>
            </a:r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 dirty="0"/>
          </a:p>
        </p:txBody>
      </p:sp>
      <p:sp>
        <p:nvSpPr>
          <p:cNvPr id="229" name="Google Shape;229;p14"/>
          <p:cNvSpPr txBox="1">
            <a:spLocks noGrp="1"/>
          </p:cNvSpPr>
          <p:nvPr>
            <p:ph type="body" idx="1"/>
          </p:nvPr>
        </p:nvSpPr>
        <p:spPr>
          <a:xfrm>
            <a:off x="1693075" y="1618400"/>
            <a:ext cx="2509800" cy="288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Bef>
                <a:spcPts val="800"/>
              </a:spcBef>
              <a:buClr>
                <a:schemeClr val="dk1"/>
              </a:buClr>
              <a:buSzPts val="1100"/>
              <a:buNone/>
            </a:pPr>
            <a:r>
              <a:rPr lang="en-GB" sz="1400" b="1" dirty="0"/>
              <a:t>CURRENT MI TRAINING</a:t>
            </a:r>
          </a:p>
          <a:p>
            <a:pPr marL="0" lvl="0" indent="0">
              <a:spcBef>
                <a:spcPts val="800"/>
              </a:spcBef>
              <a:buClr>
                <a:schemeClr val="dk1"/>
              </a:buClr>
              <a:buSzPts val="1100"/>
              <a:buNone/>
            </a:pPr>
            <a:r>
              <a:rPr lang="en-GB" sz="1400" dirty="0"/>
              <a:t>Individual 3-week placements</a:t>
            </a:r>
          </a:p>
          <a:p>
            <a:pPr marL="0" lvl="0" indent="0">
              <a:spcBef>
                <a:spcPts val="800"/>
              </a:spcBef>
              <a:buClr>
                <a:schemeClr val="dk1"/>
              </a:buClr>
              <a:buSzPts val="1100"/>
              <a:buNone/>
            </a:pPr>
            <a:endParaRPr lang="en-GB"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1" dirty="0"/>
              <a:t>METHODOLOGY</a:t>
            </a:r>
            <a:endParaRPr lang="en-GB" sz="1400" dirty="0"/>
          </a:p>
          <a:p>
            <a:pPr marL="0" lvl="0" indent="0">
              <a:spcBef>
                <a:spcPts val="800"/>
              </a:spcBef>
              <a:buClr>
                <a:schemeClr val="dk1"/>
              </a:buClr>
              <a:buSzPts val="1100"/>
              <a:buNone/>
            </a:pPr>
            <a:r>
              <a:rPr lang="en-GB" sz="1400" dirty="0"/>
              <a:t>Pilot project </a:t>
            </a:r>
          </a:p>
          <a:p>
            <a:pPr marL="0" lvl="0" indent="0">
              <a:spcBef>
                <a:spcPts val="800"/>
              </a:spcBef>
              <a:buClr>
                <a:schemeClr val="dk1"/>
              </a:buClr>
              <a:buSzPts val="1100"/>
              <a:buNone/>
            </a:pPr>
            <a:r>
              <a:rPr lang="en-GB" sz="1400" dirty="0"/>
              <a:t>QI methodology Plan/Do/Study/Act cycle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1"/>
          <p:cNvSpPr txBox="1">
            <a:spLocks noGrp="1"/>
          </p:cNvSpPr>
          <p:nvPr>
            <p:ph type="title"/>
          </p:nvPr>
        </p:nvSpPr>
        <p:spPr>
          <a:xfrm>
            <a:off x="548125" y="593125"/>
            <a:ext cx="6167100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Data</a:t>
            </a:r>
            <a:endParaRPr dirty="0"/>
          </a:p>
        </p:txBody>
      </p:sp>
      <p:sp>
        <p:nvSpPr>
          <p:cNvPr id="282" name="Google Shape;282;p21"/>
          <p:cNvSpPr txBox="1">
            <a:spLocks noGrp="1"/>
          </p:cNvSpPr>
          <p:nvPr>
            <p:ph type="body" idx="1"/>
          </p:nvPr>
        </p:nvSpPr>
        <p:spPr>
          <a:xfrm>
            <a:off x="548125" y="1197169"/>
            <a:ext cx="1921200" cy="330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en-GB" b="1" dirty="0">
                <a:solidFill>
                  <a:schemeClr val="accent2"/>
                </a:solidFill>
              </a:rPr>
              <a:t>Participants</a:t>
            </a:r>
          </a:p>
          <a:p>
            <a:pPr marL="0" lvl="0" indent="0">
              <a:spcBef>
                <a:spcPts val="800"/>
              </a:spcBef>
              <a:spcAft>
                <a:spcPts val="800"/>
              </a:spcAft>
              <a:buNone/>
            </a:pPr>
            <a:r>
              <a:rPr lang="en-GB" dirty="0"/>
              <a:t>Pilot cohorts:</a:t>
            </a:r>
          </a:p>
          <a:p>
            <a:pPr marL="0" lvl="0" indent="0">
              <a:spcBef>
                <a:spcPts val="800"/>
              </a:spcBef>
              <a:spcAft>
                <a:spcPts val="800"/>
              </a:spcAft>
              <a:buNone/>
            </a:pPr>
            <a:r>
              <a:rPr lang="en-GB" dirty="0"/>
              <a:t>8 Trainee pharmacists</a:t>
            </a:r>
          </a:p>
          <a:p>
            <a:pPr marL="0" lvl="0" indent="0">
              <a:spcBef>
                <a:spcPts val="800"/>
              </a:spcBef>
              <a:spcAft>
                <a:spcPts val="800"/>
              </a:spcAft>
              <a:buNone/>
            </a:pPr>
            <a:r>
              <a:rPr lang="en-GB" dirty="0"/>
              <a:t>3 Trainee pharmacy technicians</a:t>
            </a:r>
          </a:p>
          <a:p>
            <a:pPr marL="0" lvl="0" indent="0">
              <a:spcBef>
                <a:spcPts val="800"/>
              </a:spcBef>
              <a:spcAft>
                <a:spcPts val="800"/>
              </a:spcAft>
              <a:buNone/>
            </a:pPr>
            <a:endParaRPr lang="en-GB" dirty="0"/>
          </a:p>
        </p:txBody>
      </p:sp>
      <p:sp>
        <p:nvSpPr>
          <p:cNvPr id="283" name="Google Shape;283;p21"/>
          <p:cNvSpPr txBox="1">
            <a:spLocks noGrp="1"/>
          </p:cNvSpPr>
          <p:nvPr>
            <p:ph type="body" idx="2"/>
          </p:nvPr>
        </p:nvSpPr>
        <p:spPr>
          <a:xfrm>
            <a:off x="2671075" y="1197169"/>
            <a:ext cx="1921200" cy="330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en-GB" b="1" dirty="0">
                <a:solidFill>
                  <a:schemeClr val="accent2"/>
                </a:solidFill>
              </a:rPr>
              <a:t>Feedback</a:t>
            </a:r>
          </a:p>
          <a:p>
            <a:pPr marL="0" lvl="0" indent="0">
              <a:buNone/>
            </a:pPr>
            <a:r>
              <a:rPr lang="en-GB" dirty="0"/>
              <a:t>27 Questions </a:t>
            </a:r>
          </a:p>
          <a:p>
            <a:pPr marL="0" lvl="0" indent="0">
              <a:buNone/>
            </a:pPr>
            <a:r>
              <a:rPr lang="en-GB" dirty="0"/>
              <a:t>4 point score</a:t>
            </a:r>
          </a:p>
        </p:txBody>
      </p:sp>
      <p:sp>
        <p:nvSpPr>
          <p:cNvPr id="284" name="Google Shape;284;p21"/>
          <p:cNvSpPr txBox="1">
            <a:spLocks noGrp="1"/>
          </p:cNvSpPr>
          <p:nvPr>
            <p:ph type="body" idx="3"/>
          </p:nvPr>
        </p:nvSpPr>
        <p:spPr>
          <a:xfrm>
            <a:off x="4794026" y="1197169"/>
            <a:ext cx="1921200" cy="330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en-GB" b="1" dirty="0">
                <a:solidFill>
                  <a:schemeClr val="accent2"/>
                </a:solidFill>
              </a:rPr>
              <a:t>Competencies </a:t>
            </a:r>
          </a:p>
          <a:p>
            <a:pPr marL="0" lvl="0" indent="0">
              <a:buNone/>
            </a:pPr>
            <a:r>
              <a:rPr lang="en-GB" dirty="0"/>
              <a:t>14 Competencies</a:t>
            </a:r>
          </a:p>
          <a:p>
            <a:pPr marL="0" lvl="0" indent="0">
              <a:buNone/>
            </a:pPr>
            <a:r>
              <a:rPr lang="en-GB" dirty="0"/>
              <a:t>Self-assessment</a:t>
            </a:r>
          </a:p>
          <a:p>
            <a:pPr marL="0" lvl="0" indent="0">
              <a:buNone/>
            </a:pPr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Before &amp; After</a:t>
            </a:r>
            <a:endParaRPr dirty="0">
              <a:solidFill>
                <a:schemeClr val="tx1">
                  <a:lumMod val="75000"/>
                </a:schemeClr>
              </a:solidFill>
            </a:endParaRPr>
          </a:p>
        </p:txBody>
      </p:sp>
      <p:grpSp>
        <p:nvGrpSpPr>
          <p:cNvPr id="9" name="Google Shape;1125;p49">
            <a:extLst>
              <a:ext uri="{FF2B5EF4-FFF2-40B4-BE49-F238E27FC236}">
                <a16:creationId xmlns:a16="http://schemas.microsoft.com/office/drawing/2014/main" id="{6B879050-EB5F-4F94-9801-F3F2622986A6}"/>
              </a:ext>
            </a:extLst>
          </p:cNvPr>
          <p:cNvGrpSpPr/>
          <p:nvPr/>
        </p:nvGrpSpPr>
        <p:grpSpPr>
          <a:xfrm>
            <a:off x="3213281" y="706255"/>
            <a:ext cx="445767" cy="359478"/>
            <a:chOff x="2595501" y="3253725"/>
            <a:chExt cx="720141" cy="580739"/>
          </a:xfrm>
        </p:grpSpPr>
        <p:sp>
          <p:nvSpPr>
            <p:cNvPr id="10" name="Google Shape;1126;p49">
              <a:extLst>
                <a:ext uri="{FF2B5EF4-FFF2-40B4-BE49-F238E27FC236}">
                  <a16:creationId xmlns:a16="http://schemas.microsoft.com/office/drawing/2014/main" id="{F80B10D0-E7AF-413A-ADDB-A92FDC8AB5F8}"/>
                </a:ext>
              </a:extLst>
            </p:cNvPr>
            <p:cNvSpPr/>
            <p:nvPr/>
          </p:nvSpPr>
          <p:spPr>
            <a:xfrm>
              <a:off x="2595501" y="3269807"/>
              <a:ext cx="416349" cy="273171"/>
            </a:xfrm>
            <a:custGeom>
              <a:avLst/>
              <a:gdLst/>
              <a:ahLst/>
              <a:cxnLst/>
              <a:rect l="l" t="t" r="r" b="b"/>
              <a:pathLst>
                <a:path w="722" h="472" extrusionOk="0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127;p49">
              <a:extLst>
                <a:ext uri="{FF2B5EF4-FFF2-40B4-BE49-F238E27FC236}">
                  <a16:creationId xmlns:a16="http://schemas.microsoft.com/office/drawing/2014/main" id="{ECA8BAFC-FD4E-4E42-B68F-4C9A5835483A}"/>
                </a:ext>
              </a:extLst>
            </p:cNvPr>
            <p:cNvSpPr/>
            <p:nvPr/>
          </p:nvSpPr>
          <p:spPr>
            <a:xfrm>
              <a:off x="2903528" y="3560177"/>
              <a:ext cx="374670" cy="273617"/>
            </a:xfrm>
            <a:custGeom>
              <a:avLst/>
              <a:gdLst/>
              <a:ahLst/>
              <a:cxnLst/>
              <a:rect l="l" t="t" r="r" b="b"/>
              <a:pathLst>
                <a:path w="650" h="473" extrusionOk="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128;p49">
              <a:extLst>
                <a:ext uri="{FF2B5EF4-FFF2-40B4-BE49-F238E27FC236}">
                  <a16:creationId xmlns:a16="http://schemas.microsoft.com/office/drawing/2014/main" id="{DDF1EEC6-B2EE-495F-85FB-7F16B3547C1C}"/>
                </a:ext>
              </a:extLst>
            </p:cNvPr>
            <p:cNvSpPr/>
            <p:nvPr/>
          </p:nvSpPr>
          <p:spPr>
            <a:xfrm>
              <a:off x="2635397" y="3497189"/>
              <a:ext cx="313600" cy="337276"/>
            </a:xfrm>
            <a:custGeom>
              <a:avLst/>
              <a:gdLst/>
              <a:ahLst/>
              <a:cxnLst/>
              <a:rect l="l" t="t" r="r" b="b"/>
              <a:pathLst>
                <a:path w="544" h="583" extrusionOk="0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129;p49">
              <a:extLst>
                <a:ext uri="{FF2B5EF4-FFF2-40B4-BE49-F238E27FC236}">
                  <a16:creationId xmlns:a16="http://schemas.microsoft.com/office/drawing/2014/main" id="{7EC22AD2-C8AC-4C40-8503-84560CF91A81}"/>
                </a:ext>
              </a:extLst>
            </p:cNvPr>
            <p:cNvSpPr/>
            <p:nvPr/>
          </p:nvSpPr>
          <p:spPr>
            <a:xfrm>
              <a:off x="2966382" y="3253725"/>
              <a:ext cx="349261" cy="352241"/>
            </a:xfrm>
            <a:custGeom>
              <a:avLst/>
              <a:gdLst/>
              <a:ahLst/>
              <a:cxnLst/>
              <a:rect l="l" t="t" r="r" b="b"/>
              <a:pathLst>
                <a:path w="606" h="609" extrusionOk="0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" name="Google Shape;977;p49">
            <a:extLst>
              <a:ext uri="{FF2B5EF4-FFF2-40B4-BE49-F238E27FC236}">
                <a16:creationId xmlns:a16="http://schemas.microsoft.com/office/drawing/2014/main" id="{19F074BF-3E4A-4266-A0A4-89CE1B398222}"/>
              </a:ext>
            </a:extLst>
          </p:cNvPr>
          <p:cNvGrpSpPr/>
          <p:nvPr/>
        </p:nvGrpSpPr>
        <p:grpSpPr>
          <a:xfrm>
            <a:off x="5429700" y="593125"/>
            <a:ext cx="369868" cy="445629"/>
            <a:chOff x="3554761" y="1011374"/>
            <a:chExt cx="597525" cy="719918"/>
          </a:xfrm>
        </p:grpSpPr>
        <p:sp>
          <p:nvSpPr>
            <p:cNvPr id="15" name="Google Shape;978;p49">
              <a:extLst>
                <a:ext uri="{FF2B5EF4-FFF2-40B4-BE49-F238E27FC236}">
                  <a16:creationId xmlns:a16="http://schemas.microsoft.com/office/drawing/2014/main" id="{CBB38468-1AC7-4C56-9F81-8FDDD8CEA3FC}"/>
                </a:ext>
              </a:extLst>
            </p:cNvPr>
            <p:cNvSpPr/>
            <p:nvPr/>
          </p:nvSpPr>
          <p:spPr>
            <a:xfrm>
              <a:off x="3615879" y="1376596"/>
              <a:ext cx="441685" cy="354696"/>
            </a:xfrm>
            <a:custGeom>
              <a:avLst/>
              <a:gdLst/>
              <a:ahLst/>
              <a:cxnLst/>
              <a:rect l="l" t="t" r="r" b="b"/>
              <a:pathLst>
                <a:path w="797" h="638" extrusionOk="0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979;p49">
              <a:extLst>
                <a:ext uri="{FF2B5EF4-FFF2-40B4-BE49-F238E27FC236}">
                  <a16:creationId xmlns:a16="http://schemas.microsoft.com/office/drawing/2014/main" id="{19CA1A69-D21D-4D8D-910D-718ECD5756C5}"/>
                </a:ext>
              </a:extLst>
            </p:cNvPr>
            <p:cNvSpPr/>
            <p:nvPr/>
          </p:nvSpPr>
          <p:spPr>
            <a:xfrm>
              <a:off x="3554761" y="1164199"/>
              <a:ext cx="288366" cy="430478"/>
            </a:xfrm>
            <a:custGeom>
              <a:avLst/>
              <a:gdLst/>
              <a:ahLst/>
              <a:cxnLst/>
              <a:rect l="l" t="t" r="r" b="b"/>
              <a:pathLst>
                <a:path w="520" h="774" extrusionOk="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980;p49">
              <a:extLst>
                <a:ext uri="{FF2B5EF4-FFF2-40B4-BE49-F238E27FC236}">
                  <a16:creationId xmlns:a16="http://schemas.microsoft.com/office/drawing/2014/main" id="{FD3766DC-2808-44F3-8588-A6A00AFF97AC}"/>
                </a:ext>
              </a:extLst>
            </p:cNvPr>
            <p:cNvSpPr/>
            <p:nvPr/>
          </p:nvSpPr>
          <p:spPr>
            <a:xfrm>
              <a:off x="3860350" y="1126940"/>
              <a:ext cx="291937" cy="427110"/>
            </a:xfrm>
            <a:custGeom>
              <a:avLst/>
              <a:gdLst/>
              <a:ahLst/>
              <a:cxnLst/>
              <a:rect l="l" t="t" r="r" b="b"/>
              <a:pathLst>
                <a:path w="527" h="768" extrusionOk="0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981;p49">
              <a:extLst>
                <a:ext uri="{FF2B5EF4-FFF2-40B4-BE49-F238E27FC236}">
                  <a16:creationId xmlns:a16="http://schemas.microsoft.com/office/drawing/2014/main" id="{A6737D29-FACA-4E1A-AD2D-DD0A24A2FBFB}"/>
                </a:ext>
              </a:extLst>
            </p:cNvPr>
            <p:cNvSpPr/>
            <p:nvPr/>
          </p:nvSpPr>
          <p:spPr>
            <a:xfrm>
              <a:off x="3644023" y="1011374"/>
              <a:ext cx="449665" cy="347961"/>
            </a:xfrm>
            <a:custGeom>
              <a:avLst/>
              <a:gdLst/>
              <a:ahLst/>
              <a:cxnLst/>
              <a:rect l="l" t="t" r="r" b="b"/>
              <a:pathLst>
                <a:path w="811" h="626" extrusionOk="0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858440D-995D-4BA5-8476-0C5273D75E33}"/>
              </a:ext>
            </a:extLst>
          </p:cNvPr>
          <p:cNvGrpSpPr/>
          <p:nvPr/>
        </p:nvGrpSpPr>
        <p:grpSpPr>
          <a:xfrm>
            <a:off x="2639467" y="2436246"/>
            <a:ext cx="1932533" cy="2276167"/>
            <a:chOff x="2639467" y="2436246"/>
            <a:chExt cx="1932533" cy="2276167"/>
          </a:xfrm>
        </p:grpSpPr>
        <p:sp>
          <p:nvSpPr>
            <p:cNvPr id="7" name="Google Shape;283;p21">
              <a:extLst>
                <a:ext uri="{FF2B5EF4-FFF2-40B4-BE49-F238E27FC236}">
                  <a16:creationId xmlns:a16="http://schemas.microsoft.com/office/drawing/2014/main" id="{74E87212-668A-478A-8131-F9D82807AC5A}"/>
                </a:ext>
              </a:extLst>
            </p:cNvPr>
            <p:cNvSpPr txBox="1">
              <a:spLocks/>
            </p:cNvSpPr>
            <p:nvPr/>
          </p:nvSpPr>
          <p:spPr>
            <a:xfrm>
              <a:off x="2702285" y="2436246"/>
              <a:ext cx="1869715" cy="4146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Nunito"/>
                <a:buChar char="➜"/>
                <a:defRPr sz="1800" b="0" i="0" u="none" strike="noStrike" cap="none">
                  <a:solidFill>
                    <a:schemeClr val="dk2"/>
                  </a:solidFill>
                  <a:latin typeface="Nunito"/>
                  <a:ea typeface="Nunito"/>
                  <a:cs typeface="Nunito"/>
                  <a:sym typeface="Nunito"/>
                </a:defRPr>
              </a:lvl1pPr>
              <a:lvl2pPr marL="914400" marR="0" lvl="1" indent="-34290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Nunito"/>
                <a:buChar char="-"/>
                <a:defRPr sz="1800" b="0" i="0" u="none" strike="noStrike" cap="none">
                  <a:solidFill>
                    <a:schemeClr val="dk2"/>
                  </a:solidFill>
                  <a:latin typeface="Nunito"/>
                  <a:ea typeface="Nunito"/>
                  <a:cs typeface="Nunito"/>
                  <a:sym typeface="Nunito"/>
                </a:defRPr>
              </a:lvl2pPr>
              <a:lvl3pPr marL="1371600" marR="0" lvl="2" indent="-34290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Nunito"/>
                <a:buChar char="-"/>
                <a:defRPr sz="1800" b="0" i="0" u="none" strike="noStrike" cap="none">
                  <a:solidFill>
                    <a:schemeClr val="dk2"/>
                  </a:solidFill>
                  <a:latin typeface="Nunito"/>
                  <a:ea typeface="Nunito"/>
                  <a:cs typeface="Nunito"/>
                  <a:sym typeface="Nunito"/>
                </a:defRPr>
              </a:lvl3pPr>
              <a:lvl4pPr marL="1828800" marR="0" lvl="3" indent="-34290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Nunito"/>
                <a:buChar char="-"/>
                <a:defRPr sz="1800" b="0" i="0" u="none" strike="noStrike" cap="none">
                  <a:solidFill>
                    <a:schemeClr val="dk2"/>
                  </a:solidFill>
                  <a:latin typeface="Nunito"/>
                  <a:ea typeface="Nunito"/>
                  <a:cs typeface="Nunito"/>
                  <a:sym typeface="Nunito"/>
                </a:defRPr>
              </a:lvl4pPr>
              <a:lvl5pPr marL="2286000" marR="0" lvl="4" indent="-34290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Nunito"/>
                <a:buChar char="-"/>
                <a:defRPr sz="1800" b="0" i="0" u="none" strike="noStrike" cap="none">
                  <a:solidFill>
                    <a:schemeClr val="dk2"/>
                  </a:solidFill>
                  <a:latin typeface="Nunito"/>
                  <a:ea typeface="Nunito"/>
                  <a:cs typeface="Nunito"/>
                  <a:sym typeface="Nunito"/>
                </a:defRPr>
              </a:lvl5pPr>
              <a:lvl6pPr marL="2743200" marR="0" lvl="5" indent="-34290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Nunito"/>
                <a:buChar char="-"/>
                <a:defRPr sz="1800" b="0" i="0" u="none" strike="noStrike" cap="none">
                  <a:solidFill>
                    <a:schemeClr val="dk2"/>
                  </a:solidFill>
                  <a:latin typeface="Nunito"/>
                  <a:ea typeface="Nunito"/>
                  <a:cs typeface="Nunito"/>
                  <a:sym typeface="Nunito"/>
                </a:defRPr>
              </a:lvl6pPr>
              <a:lvl7pPr marL="3200400" marR="0" lvl="6" indent="-34290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Nunito"/>
                <a:buChar char="●"/>
                <a:defRPr sz="1800" b="0" i="0" u="none" strike="noStrike" cap="none">
                  <a:solidFill>
                    <a:schemeClr val="dk2"/>
                  </a:solidFill>
                  <a:latin typeface="Nunito"/>
                  <a:ea typeface="Nunito"/>
                  <a:cs typeface="Nunito"/>
                  <a:sym typeface="Nunito"/>
                </a:defRPr>
              </a:lvl7pPr>
              <a:lvl8pPr marL="3657600" marR="0" lvl="7" indent="-34290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Nunito"/>
                <a:buChar char="○"/>
                <a:defRPr sz="1800" b="0" i="0" u="none" strike="noStrike" cap="none">
                  <a:solidFill>
                    <a:schemeClr val="dk2"/>
                  </a:solidFill>
                  <a:latin typeface="Nunito"/>
                  <a:ea typeface="Nunito"/>
                  <a:cs typeface="Nunito"/>
                  <a:sym typeface="Nunito"/>
                </a:defRPr>
              </a:lvl8pPr>
              <a:lvl9pPr marL="4114800" marR="0" lvl="8" indent="-342900" algn="l" rtl="0">
                <a:lnSpc>
                  <a:spcPct val="115000"/>
                </a:lnSpc>
                <a:spcBef>
                  <a:spcPts val="800"/>
                </a:spcBef>
                <a:spcAft>
                  <a:spcPts val="800"/>
                </a:spcAft>
                <a:buClr>
                  <a:schemeClr val="dk2"/>
                </a:buClr>
                <a:buSzPts val="1800"/>
                <a:buFont typeface="Nunito"/>
                <a:buChar char="■"/>
                <a:defRPr sz="1800" b="0" i="0" u="none" strike="noStrike" cap="none">
                  <a:solidFill>
                    <a:schemeClr val="dk2"/>
                  </a:solidFill>
                  <a:latin typeface="Nunito"/>
                  <a:ea typeface="Nunito"/>
                  <a:cs typeface="Nunito"/>
                  <a:sym typeface="Nunito"/>
                </a:defRPr>
              </a:lvl9pPr>
            </a:lstStyle>
            <a:p>
              <a:pPr marL="0" indent="0">
                <a:spcBef>
                  <a:spcPts val="800"/>
                </a:spcBef>
                <a:buFont typeface="Nunito"/>
                <a:buNone/>
              </a:pPr>
              <a:r>
                <a:rPr lang="en-GB" b="1" dirty="0">
                  <a:solidFill>
                    <a:schemeClr val="accent2"/>
                  </a:solidFill>
                </a:rPr>
                <a:t>Scores</a:t>
              </a:r>
              <a:endParaRPr lang="en-GB" dirty="0">
                <a:solidFill>
                  <a:schemeClr val="accent2"/>
                </a:solidFill>
              </a:endParaRPr>
            </a:p>
          </p:txBody>
        </p:sp>
        <p:graphicFrame>
          <p:nvGraphicFramePr>
            <p:cNvPr id="19" name="Chart 18">
              <a:extLst>
                <a:ext uri="{FF2B5EF4-FFF2-40B4-BE49-F238E27FC236}">
                  <a16:creationId xmlns:a16="http://schemas.microsoft.com/office/drawing/2014/main" id="{1E325E4C-2CD3-4A83-BFEA-AF4087A3D08D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465206743"/>
                </p:ext>
              </p:extLst>
            </p:nvPr>
          </p:nvGraphicFramePr>
          <p:xfrm>
            <a:off x="2639467" y="3003535"/>
            <a:ext cx="1615004" cy="170887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9CBA339-DE44-4A46-B30B-89383E24B0E1}"/>
              </a:ext>
            </a:extLst>
          </p:cNvPr>
          <p:cNvGrpSpPr/>
          <p:nvPr/>
        </p:nvGrpSpPr>
        <p:grpSpPr>
          <a:xfrm>
            <a:off x="4780334" y="2455824"/>
            <a:ext cx="2352631" cy="2207261"/>
            <a:chOff x="4780334" y="2455824"/>
            <a:chExt cx="2352631" cy="2207261"/>
          </a:xfrm>
        </p:grpSpPr>
        <p:sp>
          <p:nvSpPr>
            <p:cNvPr id="8" name="Google Shape;283;p21">
              <a:extLst>
                <a:ext uri="{FF2B5EF4-FFF2-40B4-BE49-F238E27FC236}">
                  <a16:creationId xmlns:a16="http://schemas.microsoft.com/office/drawing/2014/main" id="{B746B618-97A3-4731-9BFF-CD991FA9E83C}"/>
                </a:ext>
              </a:extLst>
            </p:cNvPr>
            <p:cNvSpPr txBox="1">
              <a:spLocks/>
            </p:cNvSpPr>
            <p:nvPr/>
          </p:nvSpPr>
          <p:spPr>
            <a:xfrm>
              <a:off x="4780334" y="2455824"/>
              <a:ext cx="2152093" cy="14021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Nunito"/>
                <a:buChar char="➜"/>
                <a:defRPr sz="1800" b="0" i="0" u="none" strike="noStrike" cap="none">
                  <a:solidFill>
                    <a:schemeClr val="dk2"/>
                  </a:solidFill>
                  <a:latin typeface="Nunito"/>
                  <a:ea typeface="Nunito"/>
                  <a:cs typeface="Nunito"/>
                  <a:sym typeface="Nunito"/>
                </a:defRPr>
              </a:lvl1pPr>
              <a:lvl2pPr marL="914400" marR="0" lvl="1" indent="-34290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Nunito"/>
                <a:buChar char="-"/>
                <a:defRPr sz="1800" b="0" i="0" u="none" strike="noStrike" cap="none">
                  <a:solidFill>
                    <a:schemeClr val="dk2"/>
                  </a:solidFill>
                  <a:latin typeface="Nunito"/>
                  <a:ea typeface="Nunito"/>
                  <a:cs typeface="Nunito"/>
                  <a:sym typeface="Nunito"/>
                </a:defRPr>
              </a:lvl2pPr>
              <a:lvl3pPr marL="1371600" marR="0" lvl="2" indent="-34290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Nunito"/>
                <a:buChar char="-"/>
                <a:defRPr sz="1800" b="0" i="0" u="none" strike="noStrike" cap="none">
                  <a:solidFill>
                    <a:schemeClr val="dk2"/>
                  </a:solidFill>
                  <a:latin typeface="Nunito"/>
                  <a:ea typeface="Nunito"/>
                  <a:cs typeface="Nunito"/>
                  <a:sym typeface="Nunito"/>
                </a:defRPr>
              </a:lvl3pPr>
              <a:lvl4pPr marL="1828800" marR="0" lvl="3" indent="-34290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Nunito"/>
                <a:buChar char="-"/>
                <a:defRPr sz="1800" b="0" i="0" u="none" strike="noStrike" cap="none">
                  <a:solidFill>
                    <a:schemeClr val="dk2"/>
                  </a:solidFill>
                  <a:latin typeface="Nunito"/>
                  <a:ea typeface="Nunito"/>
                  <a:cs typeface="Nunito"/>
                  <a:sym typeface="Nunito"/>
                </a:defRPr>
              </a:lvl4pPr>
              <a:lvl5pPr marL="2286000" marR="0" lvl="4" indent="-34290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Nunito"/>
                <a:buChar char="-"/>
                <a:defRPr sz="1800" b="0" i="0" u="none" strike="noStrike" cap="none">
                  <a:solidFill>
                    <a:schemeClr val="dk2"/>
                  </a:solidFill>
                  <a:latin typeface="Nunito"/>
                  <a:ea typeface="Nunito"/>
                  <a:cs typeface="Nunito"/>
                  <a:sym typeface="Nunito"/>
                </a:defRPr>
              </a:lvl5pPr>
              <a:lvl6pPr marL="2743200" marR="0" lvl="5" indent="-34290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Nunito"/>
                <a:buChar char="-"/>
                <a:defRPr sz="1800" b="0" i="0" u="none" strike="noStrike" cap="none">
                  <a:solidFill>
                    <a:schemeClr val="dk2"/>
                  </a:solidFill>
                  <a:latin typeface="Nunito"/>
                  <a:ea typeface="Nunito"/>
                  <a:cs typeface="Nunito"/>
                  <a:sym typeface="Nunito"/>
                </a:defRPr>
              </a:lvl6pPr>
              <a:lvl7pPr marL="3200400" marR="0" lvl="6" indent="-34290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Nunito"/>
                <a:buChar char="●"/>
                <a:defRPr sz="1800" b="0" i="0" u="none" strike="noStrike" cap="none">
                  <a:solidFill>
                    <a:schemeClr val="dk2"/>
                  </a:solidFill>
                  <a:latin typeface="Nunito"/>
                  <a:ea typeface="Nunito"/>
                  <a:cs typeface="Nunito"/>
                  <a:sym typeface="Nunito"/>
                </a:defRPr>
              </a:lvl7pPr>
              <a:lvl8pPr marL="3657600" marR="0" lvl="7" indent="-34290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Nunito"/>
                <a:buChar char="○"/>
                <a:defRPr sz="1800" b="0" i="0" u="none" strike="noStrike" cap="none">
                  <a:solidFill>
                    <a:schemeClr val="dk2"/>
                  </a:solidFill>
                  <a:latin typeface="Nunito"/>
                  <a:ea typeface="Nunito"/>
                  <a:cs typeface="Nunito"/>
                  <a:sym typeface="Nunito"/>
                </a:defRPr>
              </a:lvl8pPr>
              <a:lvl9pPr marL="4114800" marR="0" lvl="8" indent="-342900" algn="l" rtl="0">
                <a:lnSpc>
                  <a:spcPct val="115000"/>
                </a:lnSpc>
                <a:spcBef>
                  <a:spcPts val="800"/>
                </a:spcBef>
                <a:spcAft>
                  <a:spcPts val="800"/>
                </a:spcAft>
                <a:buClr>
                  <a:schemeClr val="dk2"/>
                </a:buClr>
                <a:buSzPts val="1800"/>
                <a:buFont typeface="Nunito"/>
                <a:buChar char="■"/>
                <a:defRPr sz="1800" b="0" i="0" u="none" strike="noStrike" cap="none">
                  <a:solidFill>
                    <a:schemeClr val="dk2"/>
                  </a:solidFill>
                  <a:latin typeface="Nunito"/>
                  <a:ea typeface="Nunito"/>
                  <a:cs typeface="Nunito"/>
                  <a:sym typeface="Nunito"/>
                </a:defRPr>
              </a:lvl9pPr>
            </a:lstStyle>
            <a:p>
              <a:pPr marL="0" indent="0">
                <a:spcBef>
                  <a:spcPts val="800"/>
                </a:spcBef>
                <a:buNone/>
              </a:pPr>
              <a:r>
                <a:rPr lang="en-GB" b="1" dirty="0">
                  <a:solidFill>
                    <a:schemeClr val="accent2"/>
                  </a:solidFill>
                </a:rPr>
                <a:t>Scores</a:t>
              </a:r>
              <a:endParaRPr lang="en-GB" dirty="0">
                <a:solidFill>
                  <a:schemeClr val="accent2"/>
                </a:solidFill>
              </a:endParaRP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2FA7CE67-0CFA-4F7E-AB32-66053A9F871D}"/>
                </a:ext>
              </a:extLst>
            </p:cNvPr>
            <p:cNvGrpSpPr/>
            <p:nvPr/>
          </p:nvGrpSpPr>
          <p:grpSpPr>
            <a:xfrm>
              <a:off x="4797700" y="2776169"/>
              <a:ext cx="2335265" cy="1886916"/>
              <a:chOff x="4840232" y="2776169"/>
              <a:chExt cx="2335265" cy="1886916"/>
            </a:xfrm>
          </p:grpSpPr>
          <mc:AlternateContent xmlns:mc="http://schemas.openxmlformats.org/markup-compatibility/2006" xmlns:cx1="http://schemas.microsoft.com/office/drawing/2015/9/8/chartex">
            <mc:Choice Requires="cx1">
              <p:graphicFrame>
                <p:nvGraphicFramePr>
                  <p:cNvPr id="29" name="Chart 28">
                    <a:extLst>
                      <a:ext uri="{FF2B5EF4-FFF2-40B4-BE49-F238E27FC236}">
                        <a16:creationId xmlns:a16="http://schemas.microsoft.com/office/drawing/2014/main" id="{46DF037A-1830-40FA-8079-256EF4B4275F}"/>
                      </a:ext>
                    </a:extLst>
                  </p:cNvPr>
                  <p:cNvGraphicFramePr/>
                  <p:nvPr>
                    <p:extLst>
                      <p:ext uri="{D42A27DB-BD31-4B8C-83A1-F6EECF244321}">
                        <p14:modId xmlns:p14="http://schemas.microsoft.com/office/powerpoint/2010/main" val="283369182"/>
                      </p:ext>
                    </p:extLst>
                  </p:nvPr>
                </p:nvGraphicFramePr>
                <p:xfrm>
                  <a:off x="5401352" y="2776169"/>
                  <a:ext cx="1774145" cy="1886916"/>
                </p:xfrm>
                <a:graphic>
                  <a:graphicData uri="http://schemas.microsoft.com/office/drawing/2014/chartex">
                    <cx:chart xmlns:cx="http://schemas.microsoft.com/office/drawing/2014/chartex" xmlns:r="http://schemas.openxmlformats.org/officeDocument/2006/relationships" r:id="rId4"/>
                  </a:graphicData>
                </a:graphic>
              </p:graphicFrame>
            </mc:Choice>
            <mc:Fallback xmlns="">
              <p:pic>
                <p:nvPicPr>
                  <p:cNvPr id="29" name="Chart 28">
                    <a:extLst>
                      <a:ext uri="{FF2B5EF4-FFF2-40B4-BE49-F238E27FC236}">
                        <a16:creationId xmlns:a16="http://schemas.microsoft.com/office/drawing/2014/main" id="{46DF037A-1830-40FA-8079-256EF4B4275F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5358820" y="2776169"/>
                    <a:ext cx="1774145" cy="1886916"/>
                  </a:xfrm>
                  <a:prstGeom prst="rect">
                    <a:avLst/>
                  </a:prstGeom>
                </p:spPr>
              </p:pic>
            </mc:Fallback>
          </mc:AlternateContent>
          <p:sp>
            <p:nvSpPr>
              <p:cNvPr id="30" name="Google Shape;283;p21">
                <a:extLst>
                  <a:ext uri="{FF2B5EF4-FFF2-40B4-BE49-F238E27FC236}">
                    <a16:creationId xmlns:a16="http://schemas.microsoft.com/office/drawing/2014/main" id="{17C956C9-A882-448B-A3F2-333E165CC01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99601" y="4270655"/>
                <a:ext cx="959337" cy="3558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800"/>
                  <a:buFont typeface="Nunito"/>
                  <a:buChar char="➜"/>
                  <a:defRPr sz="1800" b="0" i="0" u="none" strike="noStrike" cap="none">
                    <a:solidFill>
                      <a:schemeClr val="dk2"/>
                    </a:solidFill>
                    <a:latin typeface="Nunito"/>
                    <a:ea typeface="Nunito"/>
                    <a:cs typeface="Nunito"/>
                    <a:sym typeface="Nunito"/>
                  </a:defRPr>
                </a:lvl1pPr>
                <a:lvl2pPr marL="914400" marR="0" lvl="1" indent="-342900" algn="l" rtl="0">
                  <a:lnSpc>
                    <a:spcPct val="115000"/>
                  </a:lnSpc>
                  <a:spcBef>
                    <a:spcPts val="800"/>
                  </a:spcBef>
                  <a:spcAft>
                    <a:spcPts val="0"/>
                  </a:spcAft>
                  <a:buClr>
                    <a:schemeClr val="accent1"/>
                  </a:buClr>
                  <a:buSzPts val="1800"/>
                  <a:buFont typeface="Nunito"/>
                  <a:buChar char="-"/>
                  <a:defRPr sz="1800" b="0" i="0" u="none" strike="noStrike" cap="none">
                    <a:solidFill>
                      <a:schemeClr val="dk2"/>
                    </a:solidFill>
                    <a:latin typeface="Nunito"/>
                    <a:ea typeface="Nunito"/>
                    <a:cs typeface="Nunito"/>
                    <a:sym typeface="Nunito"/>
                  </a:defRPr>
                </a:lvl2pPr>
                <a:lvl3pPr marL="1371600" marR="0" lvl="2" indent="-342900" algn="l" rtl="0">
                  <a:lnSpc>
                    <a:spcPct val="115000"/>
                  </a:lnSpc>
                  <a:spcBef>
                    <a:spcPts val="800"/>
                  </a:spcBef>
                  <a:spcAft>
                    <a:spcPts val="0"/>
                  </a:spcAft>
                  <a:buClr>
                    <a:schemeClr val="accent1"/>
                  </a:buClr>
                  <a:buSzPts val="1800"/>
                  <a:buFont typeface="Nunito"/>
                  <a:buChar char="-"/>
                  <a:defRPr sz="1800" b="0" i="0" u="none" strike="noStrike" cap="none">
                    <a:solidFill>
                      <a:schemeClr val="dk2"/>
                    </a:solidFill>
                    <a:latin typeface="Nunito"/>
                    <a:ea typeface="Nunito"/>
                    <a:cs typeface="Nunito"/>
                    <a:sym typeface="Nunito"/>
                  </a:defRPr>
                </a:lvl3pPr>
                <a:lvl4pPr marL="1828800" marR="0" lvl="3" indent="-342900" algn="l" rtl="0">
                  <a:lnSpc>
                    <a:spcPct val="115000"/>
                  </a:lnSpc>
                  <a:spcBef>
                    <a:spcPts val="800"/>
                  </a:spcBef>
                  <a:spcAft>
                    <a:spcPts val="0"/>
                  </a:spcAft>
                  <a:buClr>
                    <a:schemeClr val="dk2"/>
                  </a:buClr>
                  <a:buSzPts val="1800"/>
                  <a:buFont typeface="Nunito"/>
                  <a:buChar char="-"/>
                  <a:defRPr sz="1800" b="0" i="0" u="none" strike="noStrike" cap="none">
                    <a:solidFill>
                      <a:schemeClr val="dk2"/>
                    </a:solidFill>
                    <a:latin typeface="Nunito"/>
                    <a:ea typeface="Nunito"/>
                    <a:cs typeface="Nunito"/>
                    <a:sym typeface="Nunito"/>
                  </a:defRPr>
                </a:lvl4pPr>
                <a:lvl5pPr marL="2286000" marR="0" lvl="4" indent="-342900" algn="l" rtl="0">
                  <a:lnSpc>
                    <a:spcPct val="115000"/>
                  </a:lnSpc>
                  <a:spcBef>
                    <a:spcPts val="800"/>
                  </a:spcBef>
                  <a:spcAft>
                    <a:spcPts val="0"/>
                  </a:spcAft>
                  <a:buClr>
                    <a:schemeClr val="dk2"/>
                  </a:buClr>
                  <a:buSzPts val="1800"/>
                  <a:buFont typeface="Nunito"/>
                  <a:buChar char="-"/>
                  <a:defRPr sz="1800" b="0" i="0" u="none" strike="noStrike" cap="none">
                    <a:solidFill>
                      <a:schemeClr val="dk2"/>
                    </a:solidFill>
                    <a:latin typeface="Nunito"/>
                    <a:ea typeface="Nunito"/>
                    <a:cs typeface="Nunito"/>
                    <a:sym typeface="Nunito"/>
                  </a:defRPr>
                </a:lvl5pPr>
                <a:lvl6pPr marL="2743200" marR="0" lvl="5" indent="-342900" algn="l" rtl="0">
                  <a:lnSpc>
                    <a:spcPct val="115000"/>
                  </a:lnSpc>
                  <a:spcBef>
                    <a:spcPts val="800"/>
                  </a:spcBef>
                  <a:spcAft>
                    <a:spcPts val="0"/>
                  </a:spcAft>
                  <a:buClr>
                    <a:schemeClr val="dk2"/>
                  </a:buClr>
                  <a:buSzPts val="1800"/>
                  <a:buFont typeface="Nunito"/>
                  <a:buChar char="-"/>
                  <a:defRPr sz="1800" b="0" i="0" u="none" strike="noStrike" cap="none">
                    <a:solidFill>
                      <a:schemeClr val="dk2"/>
                    </a:solidFill>
                    <a:latin typeface="Nunito"/>
                    <a:ea typeface="Nunito"/>
                    <a:cs typeface="Nunito"/>
                    <a:sym typeface="Nunito"/>
                  </a:defRPr>
                </a:lvl6pPr>
                <a:lvl7pPr marL="3200400" marR="0" lvl="6" indent="-342900" algn="l" rtl="0">
                  <a:lnSpc>
                    <a:spcPct val="115000"/>
                  </a:lnSpc>
                  <a:spcBef>
                    <a:spcPts val="800"/>
                  </a:spcBef>
                  <a:spcAft>
                    <a:spcPts val="0"/>
                  </a:spcAft>
                  <a:buClr>
                    <a:schemeClr val="dk2"/>
                  </a:buClr>
                  <a:buSzPts val="1800"/>
                  <a:buFont typeface="Nunito"/>
                  <a:buChar char="●"/>
                  <a:defRPr sz="1800" b="0" i="0" u="none" strike="noStrike" cap="none">
                    <a:solidFill>
                      <a:schemeClr val="dk2"/>
                    </a:solidFill>
                    <a:latin typeface="Nunito"/>
                    <a:ea typeface="Nunito"/>
                    <a:cs typeface="Nunito"/>
                    <a:sym typeface="Nunito"/>
                  </a:defRPr>
                </a:lvl7pPr>
                <a:lvl8pPr marL="3657600" marR="0" lvl="7" indent="-342900" algn="l" rtl="0">
                  <a:lnSpc>
                    <a:spcPct val="115000"/>
                  </a:lnSpc>
                  <a:spcBef>
                    <a:spcPts val="800"/>
                  </a:spcBef>
                  <a:spcAft>
                    <a:spcPts val="0"/>
                  </a:spcAft>
                  <a:buClr>
                    <a:schemeClr val="dk2"/>
                  </a:buClr>
                  <a:buSzPts val="1800"/>
                  <a:buFont typeface="Nunito"/>
                  <a:buChar char="○"/>
                  <a:defRPr sz="1800" b="0" i="0" u="none" strike="noStrike" cap="none">
                    <a:solidFill>
                      <a:schemeClr val="dk2"/>
                    </a:solidFill>
                    <a:latin typeface="Nunito"/>
                    <a:ea typeface="Nunito"/>
                    <a:cs typeface="Nunito"/>
                    <a:sym typeface="Nunito"/>
                  </a:defRPr>
                </a:lvl8pPr>
                <a:lvl9pPr marL="4114800" marR="0" lvl="8" indent="-342900" algn="l" rtl="0">
                  <a:lnSpc>
                    <a:spcPct val="115000"/>
                  </a:lnSpc>
                  <a:spcBef>
                    <a:spcPts val="800"/>
                  </a:spcBef>
                  <a:spcAft>
                    <a:spcPts val="800"/>
                  </a:spcAft>
                  <a:buClr>
                    <a:schemeClr val="dk2"/>
                  </a:buClr>
                  <a:buSzPts val="1800"/>
                  <a:buFont typeface="Nunito"/>
                  <a:buChar char="■"/>
                  <a:defRPr sz="1800" b="0" i="0" u="none" strike="noStrike" cap="none">
                    <a:solidFill>
                      <a:schemeClr val="dk2"/>
                    </a:solidFill>
                    <a:latin typeface="Nunito"/>
                    <a:ea typeface="Nunito"/>
                    <a:cs typeface="Nunito"/>
                    <a:sym typeface="Nunito"/>
                  </a:defRPr>
                </a:lvl9pPr>
              </a:lstStyle>
              <a:p>
                <a:pPr marL="0" indent="0">
                  <a:spcBef>
                    <a:spcPts val="800"/>
                  </a:spcBef>
                  <a:buNone/>
                </a:pPr>
                <a:r>
                  <a:rPr lang="en-GB" sz="1200" dirty="0">
                    <a:solidFill>
                      <a:schemeClr val="tx1">
                        <a:lumMod val="95000"/>
                      </a:schemeClr>
                    </a:solidFill>
                  </a:rPr>
                  <a:t>Rarely</a:t>
                </a:r>
              </a:p>
            </p:txBody>
          </p:sp>
          <p:sp>
            <p:nvSpPr>
              <p:cNvPr id="31" name="Google Shape;283;p21">
                <a:extLst>
                  <a:ext uri="{FF2B5EF4-FFF2-40B4-BE49-F238E27FC236}">
                    <a16:creationId xmlns:a16="http://schemas.microsoft.com/office/drawing/2014/main" id="{1F16592B-9ACE-41F3-A274-73AF1AF80C7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95863" y="3857974"/>
                <a:ext cx="959337" cy="3421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800"/>
                  <a:buFont typeface="Nunito"/>
                  <a:buChar char="➜"/>
                  <a:defRPr sz="1800" b="0" i="0" u="none" strike="noStrike" cap="none">
                    <a:solidFill>
                      <a:schemeClr val="dk2"/>
                    </a:solidFill>
                    <a:latin typeface="Nunito"/>
                    <a:ea typeface="Nunito"/>
                    <a:cs typeface="Nunito"/>
                    <a:sym typeface="Nunito"/>
                  </a:defRPr>
                </a:lvl1pPr>
                <a:lvl2pPr marL="914400" marR="0" lvl="1" indent="-342900" algn="l" rtl="0">
                  <a:lnSpc>
                    <a:spcPct val="115000"/>
                  </a:lnSpc>
                  <a:spcBef>
                    <a:spcPts val="800"/>
                  </a:spcBef>
                  <a:spcAft>
                    <a:spcPts val="0"/>
                  </a:spcAft>
                  <a:buClr>
                    <a:schemeClr val="accent1"/>
                  </a:buClr>
                  <a:buSzPts val="1800"/>
                  <a:buFont typeface="Nunito"/>
                  <a:buChar char="-"/>
                  <a:defRPr sz="1800" b="0" i="0" u="none" strike="noStrike" cap="none">
                    <a:solidFill>
                      <a:schemeClr val="dk2"/>
                    </a:solidFill>
                    <a:latin typeface="Nunito"/>
                    <a:ea typeface="Nunito"/>
                    <a:cs typeface="Nunito"/>
                    <a:sym typeface="Nunito"/>
                  </a:defRPr>
                </a:lvl2pPr>
                <a:lvl3pPr marL="1371600" marR="0" lvl="2" indent="-342900" algn="l" rtl="0">
                  <a:lnSpc>
                    <a:spcPct val="115000"/>
                  </a:lnSpc>
                  <a:spcBef>
                    <a:spcPts val="800"/>
                  </a:spcBef>
                  <a:spcAft>
                    <a:spcPts val="0"/>
                  </a:spcAft>
                  <a:buClr>
                    <a:schemeClr val="accent1"/>
                  </a:buClr>
                  <a:buSzPts val="1800"/>
                  <a:buFont typeface="Nunito"/>
                  <a:buChar char="-"/>
                  <a:defRPr sz="1800" b="0" i="0" u="none" strike="noStrike" cap="none">
                    <a:solidFill>
                      <a:schemeClr val="dk2"/>
                    </a:solidFill>
                    <a:latin typeface="Nunito"/>
                    <a:ea typeface="Nunito"/>
                    <a:cs typeface="Nunito"/>
                    <a:sym typeface="Nunito"/>
                  </a:defRPr>
                </a:lvl3pPr>
                <a:lvl4pPr marL="1828800" marR="0" lvl="3" indent="-342900" algn="l" rtl="0">
                  <a:lnSpc>
                    <a:spcPct val="115000"/>
                  </a:lnSpc>
                  <a:spcBef>
                    <a:spcPts val="800"/>
                  </a:spcBef>
                  <a:spcAft>
                    <a:spcPts val="0"/>
                  </a:spcAft>
                  <a:buClr>
                    <a:schemeClr val="dk2"/>
                  </a:buClr>
                  <a:buSzPts val="1800"/>
                  <a:buFont typeface="Nunito"/>
                  <a:buChar char="-"/>
                  <a:defRPr sz="1800" b="0" i="0" u="none" strike="noStrike" cap="none">
                    <a:solidFill>
                      <a:schemeClr val="dk2"/>
                    </a:solidFill>
                    <a:latin typeface="Nunito"/>
                    <a:ea typeface="Nunito"/>
                    <a:cs typeface="Nunito"/>
                    <a:sym typeface="Nunito"/>
                  </a:defRPr>
                </a:lvl4pPr>
                <a:lvl5pPr marL="2286000" marR="0" lvl="4" indent="-342900" algn="l" rtl="0">
                  <a:lnSpc>
                    <a:spcPct val="115000"/>
                  </a:lnSpc>
                  <a:spcBef>
                    <a:spcPts val="800"/>
                  </a:spcBef>
                  <a:spcAft>
                    <a:spcPts val="0"/>
                  </a:spcAft>
                  <a:buClr>
                    <a:schemeClr val="dk2"/>
                  </a:buClr>
                  <a:buSzPts val="1800"/>
                  <a:buFont typeface="Nunito"/>
                  <a:buChar char="-"/>
                  <a:defRPr sz="1800" b="0" i="0" u="none" strike="noStrike" cap="none">
                    <a:solidFill>
                      <a:schemeClr val="dk2"/>
                    </a:solidFill>
                    <a:latin typeface="Nunito"/>
                    <a:ea typeface="Nunito"/>
                    <a:cs typeface="Nunito"/>
                    <a:sym typeface="Nunito"/>
                  </a:defRPr>
                </a:lvl5pPr>
                <a:lvl6pPr marL="2743200" marR="0" lvl="5" indent="-342900" algn="l" rtl="0">
                  <a:lnSpc>
                    <a:spcPct val="115000"/>
                  </a:lnSpc>
                  <a:spcBef>
                    <a:spcPts val="800"/>
                  </a:spcBef>
                  <a:spcAft>
                    <a:spcPts val="0"/>
                  </a:spcAft>
                  <a:buClr>
                    <a:schemeClr val="dk2"/>
                  </a:buClr>
                  <a:buSzPts val="1800"/>
                  <a:buFont typeface="Nunito"/>
                  <a:buChar char="-"/>
                  <a:defRPr sz="1800" b="0" i="0" u="none" strike="noStrike" cap="none">
                    <a:solidFill>
                      <a:schemeClr val="dk2"/>
                    </a:solidFill>
                    <a:latin typeface="Nunito"/>
                    <a:ea typeface="Nunito"/>
                    <a:cs typeface="Nunito"/>
                    <a:sym typeface="Nunito"/>
                  </a:defRPr>
                </a:lvl6pPr>
                <a:lvl7pPr marL="3200400" marR="0" lvl="6" indent="-342900" algn="l" rtl="0">
                  <a:lnSpc>
                    <a:spcPct val="115000"/>
                  </a:lnSpc>
                  <a:spcBef>
                    <a:spcPts val="800"/>
                  </a:spcBef>
                  <a:spcAft>
                    <a:spcPts val="0"/>
                  </a:spcAft>
                  <a:buClr>
                    <a:schemeClr val="dk2"/>
                  </a:buClr>
                  <a:buSzPts val="1800"/>
                  <a:buFont typeface="Nunito"/>
                  <a:buChar char="●"/>
                  <a:defRPr sz="1800" b="0" i="0" u="none" strike="noStrike" cap="none">
                    <a:solidFill>
                      <a:schemeClr val="dk2"/>
                    </a:solidFill>
                    <a:latin typeface="Nunito"/>
                    <a:ea typeface="Nunito"/>
                    <a:cs typeface="Nunito"/>
                    <a:sym typeface="Nunito"/>
                  </a:defRPr>
                </a:lvl7pPr>
                <a:lvl8pPr marL="3657600" marR="0" lvl="7" indent="-342900" algn="l" rtl="0">
                  <a:lnSpc>
                    <a:spcPct val="115000"/>
                  </a:lnSpc>
                  <a:spcBef>
                    <a:spcPts val="800"/>
                  </a:spcBef>
                  <a:spcAft>
                    <a:spcPts val="0"/>
                  </a:spcAft>
                  <a:buClr>
                    <a:schemeClr val="dk2"/>
                  </a:buClr>
                  <a:buSzPts val="1800"/>
                  <a:buFont typeface="Nunito"/>
                  <a:buChar char="○"/>
                  <a:defRPr sz="1800" b="0" i="0" u="none" strike="noStrike" cap="none">
                    <a:solidFill>
                      <a:schemeClr val="dk2"/>
                    </a:solidFill>
                    <a:latin typeface="Nunito"/>
                    <a:ea typeface="Nunito"/>
                    <a:cs typeface="Nunito"/>
                    <a:sym typeface="Nunito"/>
                  </a:defRPr>
                </a:lvl8pPr>
                <a:lvl9pPr marL="4114800" marR="0" lvl="8" indent="-342900" algn="l" rtl="0">
                  <a:lnSpc>
                    <a:spcPct val="115000"/>
                  </a:lnSpc>
                  <a:spcBef>
                    <a:spcPts val="800"/>
                  </a:spcBef>
                  <a:spcAft>
                    <a:spcPts val="800"/>
                  </a:spcAft>
                  <a:buClr>
                    <a:schemeClr val="dk2"/>
                  </a:buClr>
                  <a:buSzPts val="1800"/>
                  <a:buFont typeface="Nunito"/>
                  <a:buChar char="■"/>
                  <a:defRPr sz="1800" b="0" i="0" u="none" strike="noStrike" cap="none">
                    <a:solidFill>
                      <a:schemeClr val="dk2"/>
                    </a:solidFill>
                    <a:latin typeface="Nunito"/>
                    <a:ea typeface="Nunito"/>
                    <a:cs typeface="Nunito"/>
                    <a:sym typeface="Nunito"/>
                  </a:defRPr>
                </a:lvl9pPr>
              </a:lstStyle>
              <a:p>
                <a:pPr marL="0" indent="0">
                  <a:spcBef>
                    <a:spcPts val="800"/>
                  </a:spcBef>
                  <a:buNone/>
                </a:pPr>
                <a:r>
                  <a:rPr lang="en-GB" sz="1200" dirty="0">
                    <a:solidFill>
                      <a:schemeClr val="tx1">
                        <a:lumMod val="95000"/>
                      </a:schemeClr>
                    </a:solidFill>
                  </a:rPr>
                  <a:t>Sometimes</a:t>
                </a:r>
              </a:p>
            </p:txBody>
          </p:sp>
          <p:sp>
            <p:nvSpPr>
              <p:cNvPr id="32" name="Google Shape;283;p21">
                <a:extLst>
                  <a:ext uri="{FF2B5EF4-FFF2-40B4-BE49-F238E27FC236}">
                    <a16:creationId xmlns:a16="http://schemas.microsoft.com/office/drawing/2014/main" id="{927A6943-9D9C-4B14-AB8E-656D790CE73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24564" y="3453992"/>
                <a:ext cx="959337" cy="3334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800"/>
                  <a:buFont typeface="Nunito"/>
                  <a:buChar char="➜"/>
                  <a:defRPr sz="1800" b="0" i="0" u="none" strike="noStrike" cap="none">
                    <a:solidFill>
                      <a:schemeClr val="dk2"/>
                    </a:solidFill>
                    <a:latin typeface="Nunito"/>
                    <a:ea typeface="Nunito"/>
                    <a:cs typeface="Nunito"/>
                    <a:sym typeface="Nunito"/>
                  </a:defRPr>
                </a:lvl1pPr>
                <a:lvl2pPr marL="914400" marR="0" lvl="1" indent="-342900" algn="l" rtl="0">
                  <a:lnSpc>
                    <a:spcPct val="115000"/>
                  </a:lnSpc>
                  <a:spcBef>
                    <a:spcPts val="800"/>
                  </a:spcBef>
                  <a:spcAft>
                    <a:spcPts val="0"/>
                  </a:spcAft>
                  <a:buClr>
                    <a:schemeClr val="accent1"/>
                  </a:buClr>
                  <a:buSzPts val="1800"/>
                  <a:buFont typeface="Nunito"/>
                  <a:buChar char="-"/>
                  <a:defRPr sz="1800" b="0" i="0" u="none" strike="noStrike" cap="none">
                    <a:solidFill>
                      <a:schemeClr val="dk2"/>
                    </a:solidFill>
                    <a:latin typeface="Nunito"/>
                    <a:ea typeface="Nunito"/>
                    <a:cs typeface="Nunito"/>
                    <a:sym typeface="Nunito"/>
                  </a:defRPr>
                </a:lvl2pPr>
                <a:lvl3pPr marL="1371600" marR="0" lvl="2" indent="-342900" algn="l" rtl="0">
                  <a:lnSpc>
                    <a:spcPct val="115000"/>
                  </a:lnSpc>
                  <a:spcBef>
                    <a:spcPts val="800"/>
                  </a:spcBef>
                  <a:spcAft>
                    <a:spcPts val="0"/>
                  </a:spcAft>
                  <a:buClr>
                    <a:schemeClr val="accent1"/>
                  </a:buClr>
                  <a:buSzPts val="1800"/>
                  <a:buFont typeface="Nunito"/>
                  <a:buChar char="-"/>
                  <a:defRPr sz="1800" b="0" i="0" u="none" strike="noStrike" cap="none">
                    <a:solidFill>
                      <a:schemeClr val="dk2"/>
                    </a:solidFill>
                    <a:latin typeface="Nunito"/>
                    <a:ea typeface="Nunito"/>
                    <a:cs typeface="Nunito"/>
                    <a:sym typeface="Nunito"/>
                  </a:defRPr>
                </a:lvl3pPr>
                <a:lvl4pPr marL="1828800" marR="0" lvl="3" indent="-342900" algn="l" rtl="0">
                  <a:lnSpc>
                    <a:spcPct val="115000"/>
                  </a:lnSpc>
                  <a:spcBef>
                    <a:spcPts val="800"/>
                  </a:spcBef>
                  <a:spcAft>
                    <a:spcPts val="0"/>
                  </a:spcAft>
                  <a:buClr>
                    <a:schemeClr val="dk2"/>
                  </a:buClr>
                  <a:buSzPts val="1800"/>
                  <a:buFont typeface="Nunito"/>
                  <a:buChar char="-"/>
                  <a:defRPr sz="1800" b="0" i="0" u="none" strike="noStrike" cap="none">
                    <a:solidFill>
                      <a:schemeClr val="dk2"/>
                    </a:solidFill>
                    <a:latin typeface="Nunito"/>
                    <a:ea typeface="Nunito"/>
                    <a:cs typeface="Nunito"/>
                    <a:sym typeface="Nunito"/>
                  </a:defRPr>
                </a:lvl4pPr>
                <a:lvl5pPr marL="2286000" marR="0" lvl="4" indent="-342900" algn="l" rtl="0">
                  <a:lnSpc>
                    <a:spcPct val="115000"/>
                  </a:lnSpc>
                  <a:spcBef>
                    <a:spcPts val="800"/>
                  </a:spcBef>
                  <a:spcAft>
                    <a:spcPts val="0"/>
                  </a:spcAft>
                  <a:buClr>
                    <a:schemeClr val="dk2"/>
                  </a:buClr>
                  <a:buSzPts val="1800"/>
                  <a:buFont typeface="Nunito"/>
                  <a:buChar char="-"/>
                  <a:defRPr sz="1800" b="0" i="0" u="none" strike="noStrike" cap="none">
                    <a:solidFill>
                      <a:schemeClr val="dk2"/>
                    </a:solidFill>
                    <a:latin typeface="Nunito"/>
                    <a:ea typeface="Nunito"/>
                    <a:cs typeface="Nunito"/>
                    <a:sym typeface="Nunito"/>
                  </a:defRPr>
                </a:lvl5pPr>
                <a:lvl6pPr marL="2743200" marR="0" lvl="5" indent="-342900" algn="l" rtl="0">
                  <a:lnSpc>
                    <a:spcPct val="115000"/>
                  </a:lnSpc>
                  <a:spcBef>
                    <a:spcPts val="800"/>
                  </a:spcBef>
                  <a:spcAft>
                    <a:spcPts val="0"/>
                  </a:spcAft>
                  <a:buClr>
                    <a:schemeClr val="dk2"/>
                  </a:buClr>
                  <a:buSzPts val="1800"/>
                  <a:buFont typeface="Nunito"/>
                  <a:buChar char="-"/>
                  <a:defRPr sz="1800" b="0" i="0" u="none" strike="noStrike" cap="none">
                    <a:solidFill>
                      <a:schemeClr val="dk2"/>
                    </a:solidFill>
                    <a:latin typeface="Nunito"/>
                    <a:ea typeface="Nunito"/>
                    <a:cs typeface="Nunito"/>
                    <a:sym typeface="Nunito"/>
                  </a:defRPr>
                </a:lvl6pPr>
                <a:lvl7pPr marL="3200400" marR="0" lvl="6" indent="-342900" algn="l" rtl="0">
                  <a:lnSpc>
                    <a:spcPct val="115000"/>
                  </a:lnSpc>
                  <a:spcBef>
                    <a:spcPts val="800"/>
                  </a:spcBef>
                  <a:spcAft>
                    <a:spcPts val="0"/>
                  </a:spcAft>
                  <a:buClr>
                    <a:schemeClr val="dk2"/>
                  </a:buClr>
                  <a:buSzPts val="1800"/>
                  <a:buFont typeface="Nunito"/>
                  <a:buChar char="●"/>
                  <a:defRPr sz="1800" b="0" i="0" u="none" strike="noStrike" cap="none">
                    <a:solidFill>
                      <a:schemeClr val="dk2"/>
                    </a:solidFill>
                    <a:latin typeface="Nunito"/>
                    <a:ea typeface="Nunito"/>
                    <a:cs typeface="Nunito"/>
                    <a:sym typeface="Nunito"/>
                  </a:defRPr>
                </a:lvl7pPr>
                <a:lvl8pPr marL="3657600" marR="0" lvl="7" indent="-342900" algn="l" rtl="0">
                  <a:lnSpc>
                    <a:spcPct val="115000"/>
                  </a:lnSpc>
                  <a:spcBef>
                    <a:spcPts val="800"/>
                  </a:spcBef>
                  <a:spcAft>
                    <a:spcPts val="0"/>
                  </a:spcAft>
                  <a:buClr>
                    <a:schemeClr val="dk2"/>
                  </a:buClr>
                  <a:buSzPts val="1800"/>
                  <a:buFont typeface="Nunito"/>
                  <a:buChar char="○"/>
                  <a:defRPr sz="1800" b="0" i="0" u="none" strike="noStrike" cap="none">
                    <a:solidFill>
                      <a:schemeClr val="dk2"/>
                    </a:solidFill>
                    <a:latin typeface="Nunito"/>
                    <a:ea typeface="Nunito"/>
                    <a:cs typeface="Nunito"/>
                    <a:sym typeface="Nunito"/>
                  </a:defRPr>
                </a:lvl8pPr>
                <a:lvl9pPr marL="4114800" marR="0" lvl="8" indent="-342900" algn="l" rtl="0">
                  <a:lnSpc>
                    <a:spcPct val="115000"/>
                  </a:lnSpc>
                  <a:spcBef>
                    <a:spcPts val="800"/>
                  </a:spcBef>
                  <a:spcAft>
                    <a:spcPts val="800"/>
                  </a:spcAft>
                  <a:buClr>
                    <a:schemeClr val="dk2"/>
                  </a:buClr>
                  <a:buSzPts val="1800"/>
                  <a:buFont typeface="Nunito"/>
                  <a:buChar char="■"/>
                  <a:defRPr sz="1800" b="0" i="0" u="none" strike="noStrike" cap="none">
                    <a:solidFill>
                      <a:schemeClr val="dk2"/>
                    </a:solidFill>
                    <a:latin typeface="Nunito"/>
                    <a:ea typeface="Nunito"/>
                    <a:cs typeface="Nunito"/>
                    <a:sym typeface="Nunito"/>
                  </a:defRPr>
                </a:lvl9pPr>
              </a:lstStyle>
              <a:p>
                <a:pPr marL="0" indent="0">
                  <a:spcBef>
                    <a:spcPts val="800"/>
                  </a:spcBef>
                  <a:buNone/>
                </a:pPr>
                <a:r>
                  <a:rPr lang="en-GB" sz="1200" dirty="0">
                    <a:solidFill>
                      <a:schemeClr val="tx1">
                        <a:lumMod val="95000"/>
                      </a:schemeClr>
                    </a:solidFill>
                  </a:rPr>
                  <a:t>Usually</a:t>
                </a:r>
              </a:p>
            </p:txBody>
          </p:sp>
          <p:sp>
            <p:nvSpPr>
              <p:cNvPr id="36" name="Google Shape;283;p21">
                <a:extLst>
                  <a:ext uri="{FF2B5EF4-FFF2-40B4-BE49-F238E27FC236}">
                    <a16:creationId xmlns:a16="http://schemas.microsoft.com/office/drawing/2014/main" id="{71F39C59-3F50-4D2F-A13A-9D78E639BAA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40232" y="3049606"/>
                <a:ext cx="959337" cy="3460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800"/>
                  <a:buFont typeface="Nunito"/>
                  <a:buChar char="➜"/>
                  <a:defRPr sz="1800" b="0" i="0" u="none" strike="noStrike" cap="none">
                    <a:solidFill>
                      <a:schemeClr val="dk2"/>
                    </a:solidFill>
                    <a:latin typeface="Nunito"/>
                    <a:ea typeface="Nunito"/>
                    <a:cs typeface="Nunito"/>
                    <a:sym typeface="Nunito"/>
                  </a:defRPr>
                </a:lvl1pPr>
                <a:lvl2pPr marL="914400" marR="0" lvl="1" indent="-342900" algn="l" rtl="0">
                  <a:lnSpc>
                    <a:spcPct val="115000"/>
                  </a:lnSpc>
                  <a:spcBef>
                    <a:spcPts val="800"/>
                  </a:spcBef>
                  <a:spcAft>
                    <a:spcPts val="0"/>
                  </a:spcAft>
                  <a:buClr>
                    <a:schemeClr val="accent1"/>
                  </a:buClr>
                  <a:buSzPts val="1800"/>
                  <a:buFont typeface="Nunito"/>
                  <a:buChar char="-"/>
                  <a:defRPr sz="1800" b="0" i="0" u="none" strike="noStrike" cap="none">
                    <a:solidFill>
                      <a:schemeClr val="dk2"/>
                    </a:solidFill>
                    <a:latin typeface="Nunito"/>
                    <a:ea typeface="Nunito"/>
                    <a:cs typeface="Nunito"/>
                    <a:sym typeface="Nunito"/>
                  </a:defRPr>
                </a:lvl2pPr>
                <a:lvl3pPr marL="1371600" marR="0" lvl="2" indent="-342900" algn="l" rtl="0">
                  <a:lnSpc>
                    <a:spcPct val="115000"/>
                  </a:lnSpc>
                  <a:spcBef>
                    <a:spcPts val="800"/>
                  </a:spcBef>
                  <a:spcAft>
                    <a:spcPts val="0"/>
                  </a:spcAft>
                  <a:buClr>
                    <a:schemeClr val="accent1"/>
                  </a:buClr>
                  <a:buSzPts val="1800"/>
                  <a:buFont typeface="Nunito"/>
                  <a:buChar char="-"/>
                  <a:defRPr sz="1800" b="0" i="0" u="none" strike="noStrike" cap="none">
                    <a:solidFill>
                      <a:schemeClr val="dk2"/>
                    </a:solidFill>
                    <a:latin typeface="Nunito"/>
                    <a:ea typeface="Nunito"/>
                    <a:cs typeface="Nunito"/>
                    <a:sym typeface="Nunito"/>
                  </a:defRPr>
                </a:lvl3pPr>
                <a:lvl4pPr marL="1828800" marR="0" lvl="3" indent="-342900" algn="l" rtl="0">
                  <a:lnSpc>
                    <a:spcPct val="115000"/>
                  </a:lnSpc>
                  <a:spcBef>
                    <a:spcPts val="800"/>
                  </a:spcBef>
                  <a:spcAft>
                    <a:spcPts val="0"/>
                  </a:spcAft>
                  <a:buClr>
                    <a:schemeClr val="dk2"/>
                  </a:buClr>
                  <a:buSzPts val="1800"/>
                  <a:buFont typeface="Nunito"/>
                  <a:buChar char="-"/>
                  <a:defRPr sz="1800" b="0" i="0" u="none" strike="noStrike" cap="none">
                    <a:solidFill>
                      <a:schemeClr val="dk2"/>
                    </a:solidFill>
                    <a:latin typeface="Nunito"/>
                    <a:ea typeface="Nunito"/>
                    <a:cs typeface="Nunito"/>
                    <a:sym typeface="Nunito"/>
                  </a:defRPr>
                </a:lvl4pPr>
                <a:lvl5pPr marL="2286000" marR="0" lvl="4" indent="-342900" algn="l" rtl="0">
                  <a:lnSpc>
                    <a:spcPct val="115000"/>
                  </a:lnSpc>
                  <a:spcBef>
                    <a:spcPts val="800"/>
                  </a:spcBef>
                  <a:spcAft>
                    <a:spcPts val="0"/>
                  </a:spcAft>
                  <a:buClr>
                    <a:schemeClr val="dk2"/>
                  </a:buClr>
                  <a:buSzPts val="1800"/>
                  <a:buFont typeface="Nunito"/>
                  <a:buChar char="-"/>
                  <a:defRPr sz="1800" b="0" i="0" u="none" strike="noStrike" cap="none">
                    <a:solidFill>
                      <a:schemeClr val="dk2"/>
                    </a:solidFill>
                    <a:latin typeface="Nunito"/>
                    <a:ea typeface="Nunito"/>
                    <a:cs typeface="Nunito"/>
                    <a:sym typeface="Nunito"/>
                  </a:defRPr>
                </a:lvl5pPr>
                <a:lvl6pPr marL="2743200" marR="0" lvl="5" indent="-342900" algn="l" rtl="0">
                  <a:lnSpc>
                    <a:spcPct val="115000"/>
                  </a:lnSpc>
                  <a:spcBef>
                    <a:spcPts val="800"/>
                  </a:spcBef>
                  <a:spcAft>
                    <a:spcPts val="0"/>
                  </a:spcAft>
                  <a:buClr>
                    <a:schemeClr val="dk2"/>
                  </a:buClr>
                  <a:buSzPts val="1800"/>
                  <a:buFont typeface="Nunito"/>
                  <a:buChar char="-"/>
                  <a:defRPr sz="1800" b="0" i="0" u="none" strike="noStrike" cap="none">
                    <a:solidFill>
                      <a:schemeClr val="dk2"/>
                    </a:solidFill>
                    <a:latin typeface="Nunito"/>
                    <a:ea typeface="Nunito"/>
                    <a:cs typeface="Nunito"/>
                    <a:sym typeface="Nunito"/>
                  </a:defRPr>
                </a:lvl6pPr>
                <a:lvl7pPr marL="3200400" marR="0" lvl="6" indent="-342900" algn="l" rtl="0">
                  <a:lnSpc>
                    <a:spcPct val="115000"/>
                  </a:lnSpc>
                  <a:spcBef>
                    <a:spcPts val="800"/>
                  </a:spcBef>
                  <a:spcAft>
                    <a:spcPts val="0"/>
                  </a:spcAft>
                  <a:buClr>
                    <a:schemeClr val="dk2"/>
                  </a:buClr>
                  <a:buSzPts val="1800"/>
                  <a:buFont typeface="Nunito"/>
                  <a:buChar char="●"/>
                  <a:defRPr sz="1800" b="0" i="0" u="none" strike="noStrike" cap="none">
                    <a:solidFill>
                      <a:schemeClr val="dk2"/>
                    </a:solidFill>
                    <a:latin typeface="Nunito"/>
                    <a:ea typeface="Nunito"/>
                    <a:cs typeface="Nunito"/>
                    <a:sym typeface="Nunito"/>
                  </a:defRPr>
                </a:lvl7pPr>
                <a:lvl8pPr marL="3657600" marR="0" lvl="7" indent="-342900" algn="l" rtl="0">
                  <a:lnSpc>
                    <a:spcPct val="115000"/>
                  </a:lnSpc>
                  <a:spcBef>
                    <a:spcPts val="800"/>
                  </a:spcBef>
                  <a:spcAft>
                    <a:spcPts val="0"/>
                  </a:spcAft>
                  <a:buClr>
                    <a:schemeClr val="dk2"/>
                  </a:buClr>
                  <a:buSzPts val="1800"/>
                  <a:buFont typeface="Nunito"/>
                  <a:buChar char="○"/>
                  <a:defRPr sz="1800" b="0" i="0" u="none" strike="noStrike" cap="none">
                    <a:solidFill>
                      <a:schemeClr val="dk2"/>
                    </a:solidFill>
                    <a:latin typeface="Nunito"/>
                    <a:ea typeface="Nunito"/>
                    <a:cs typeface="Nunito"/>
                    <a:sym typeface="Nunito"/>
                  </a:defRPr>
                </a:lvl8pPr>
                <a:lvl9pPr marL="4114800" marR="0" lvl="8" indent="-342900" algn="l" rtl="0">
                  <a:lnSpc>
                    <a:spcPct val="115000"/>
                  </a:lnSpc>
                  <a:spcBef>
                    <a:spcPts val="800"/>
                  </a:spcBef>
                  <a:spcAft>
                    <a:spcPts val="800"/>
                  </a:spcAft>
                  <a:buClr>
                    <a:schemeClr val="dk2"/>
                  </a:buClr>
                  <a:buSzPts val="1800"/>
                  <a:buFont typeface="Nunito"/>
                  <a:buChar char="■"/>
                  <a:defRPr sz="1800" b="0" i="0" u="none" strike="noStrike" cap="none">
                    <a:solidFill>
                      <a:schemeClr val="dk2"/>
                    </a:solidFill>
                    <a:latin typeface="Nunito"/>
                    <a:ea typeface="Nunito"/>
                    <a:cs typeface="Nunito"/>
                    <a:sym typeface="Nunito"/>
                  </a:defRPr>
                </a:lvl9pPr>
              </a:lstStyle>
              <a:p>
                <a:pPr marL="0" indent="0">
                  <a:spcBef>
                    <a:spcPts val="800"/>
                  </a:spcBef>
                  <a:buNone/>
                </a:pPr>
                <a:r>
                  <a:rPr lang="en-GB" sz="1200" dirty="0">
                    <a:solidFill>
                      <a:schemeClr val="tx1">
                        <a:lumMod val="95000"/>
                      </a:schemeClr>
                    </a:solidFill>
                  </a:rPr>
                  <a:t>Consistently</a:t>
                </a:r>
              </a:p>
            </p:txBody>
          </p:sp>
        </p:grpSp>
      </p:grpSp>
      <p:sp>
        <p:nvSpPr>
          <p:cNvPr id="37" name="Google Shape;283;p21">
            <a:extLst>
              <a:ext uri="{FF2B5EF4-FFF2-40B4-BE49-F238E27FC236}">
                <a16:creationId xmlns:a16="http://schemas.microsoft.com/office/drawing/2014/main" id="{AD19017D-FD8B-440F-B079-5AC0BBA1A63D}"/>
              </a:ext>
            </a:extLst>
          </p:cNvPr>
          <p:cNvSpPr txBox="1">
            <a:spLocks/>
          </p:cNvSpPr>
          <p:nvPr/>
        </p:nvSpPr>
        <p:spPr>
          <a:xfrm>
            <a:off x="3366207" y="3222652"/>
            <a:ext cx="432936" cy="355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Char char="➜"/>
              <a:defRPr sz="18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Char char="-"/>
              <a:defRPr sz="18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Char char="-"/>
              <a:defRPr sz="18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Char char="-"/>
              <a:defRPr sz="18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Char char="-"/>
              <a:defRPr sz="18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Char char="-"/>
              <a:defRPr sz="18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Char char="●"/>
              <a:defRPr sz="18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Char char="○"/>
              <a:defRPr sz="18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1800"/>
              <a:buFont typeface="Nunito"/>
              <a:buChar char="■"/>
              <a:defRPr sz="18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>
              <a:spcBef>
                <a:spcPts val="800"/>
              </a:spcBef>
              <a:buNone/>
            </a:pPr>
            <a:r>
              <a:rPr lang="en-GB" sz="1200" dirty="0">
                <a:solidFill>
                  <a:schemeClr val="tx2">
                    <a:lumMod val="50000"/>
                  </a:schemeClr>
                </a:solidFill>
              </a:rPr>
              <a:t>3.7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2D852CE9-5DB6-4C4A-AF7D-CB2BBB844959}"/>
              </a:ext>
            </a:extLst>
          </p:cNvPr>
          <p:cNvSpPr/>
          <p:nvPr/>
        </p:nvSpPr>
        <p:spPr>
          <a:xfrm>
            <a:off x="5967541" y="338275"/>
            <a:ext cx="2751154" cy="1450727"/>
          </a:xfrm>
          <a:prstGeom prst="wedgeRoundRectCallout">
            <a:avLst>
              <a:gd name="adj1" fmla="val -52450"/>
              <a:gd name="adj2" fmla="val 67780"/>
              <a:gd name="adj3" fmla="val 16667"/>
            </a:avLst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tx1">
                    <a:lumMod val="75000"/>
                  </a:schemeClr>
                </a:solidFill>
                <a:latin typeface="Nunito" panose="020B0604020202020204" charset="0"/>
              </a:rPr>
              <a:t>“Doing it over a </a:t>
            </a:r>
            <a:r>
              <a:rPr lang="en-GB" sz="1800" dirty="0">
                <a:solidFill>
                  <a:schemeClr val="accent4"/>
                </a:solidFill>
                <a:latin typeface="Nunito" panose="020B0604020202020204" charset="0"/>
              </a:rPr>
              <a:t>longer period of time</a:t>
            </a:r>
            <a:r>
              <a:rPr lang="en-GB" sz="1800" dirty="0">
                <a:solidFill>
                  <a:schemeClr val="tx1">
                    <a:lumMod val="75000"/>
                  </a:schemeClr>
                </a:solidFill>
                <a:latin typeface="Nunito" panose="020B0604020202020204" charset="0"/>
              </a:rPr>
              <a:t>… really helped to </a:t>
            </a:r>
            <a:r>
              <a:rPr lang="en-GB" sz="1800" dirty="0">
                <a:solidFill>
                  <a:schemeClr val="accent4"/>
                </a:solidFill>
                <a:latin typeface="Nunito" panose="020B0604020202020204" charset="0"/>
              </a:rPr>
              <a:t>embed my learning</a:t>
            </a:r>
            <a:r>
              <a:rPr lang="en-GB" sz="1800" dirty="0">
                <a:solidFill>
                  <a:schemeClr val="tx1">
                    <a:lumMod val="75000"/>
                  </a:schemeClr>
                </a:solidFill>
                <a:latin typeface="Nunito" panose="020B0604020202020204" charset="0"/>
              </a:rPr>
              <a:t>.”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2C19B42E-E9B1-4871-9E0F-0C51E868CAA3}"/>
              </a:ext>
            </a:extLst>
          </p:cNvPr>
          <p:cNvSpPr/>
          <p:nvPr/>
        </p:nvSpPr>
        <p:spPr>
          <a:xfrm>
            <a:off x="5885577" y="2657799"/>
            <a:ext cx="2915081" cy="1174705"/>
          </a:xfrm>
          <a:prstGeom prst="wedgeRoundRectCallout">
            <a:avLst>
              <a:gd name="adj1" fmla="val -59140"/>
              <a:gd name="adj2" fmla="val 1891"/>
              <a:gd name="adj3" fmla="val 16667"/>
            </a:avLst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tx1">
                    <a:lumMod val="75000"/>
                  </a:schemeClr>
                </a:solidFill>
                <a:latin typeface="Nunito" panose="020B0604020202020204" charset="0"/>
              </a:rPr>
              <a:t>“The only </a:t>
            </a:r>
            <a:r>
              <a:rPr lang="en-GB" sz="1800" dirty="0">
                <a:solidFill>
                  <a:schemeClr val="accent6"/>
                </a:solidFill>
                <a:latin typeface="Nunito" panose="020B0604020202020204" charset="0"/>
              </a:rPr>
              <a:t>issues</a:t>
            </a:r>
            <a:r>
              <a:rPr lang="en-GB" sz="1800" dirty="0">
                <a:solidFill>
                  <a:schemeClr val="tx1">
                    <a:lumMod val="75000"/>
                  </a:schemeClr>
                </a:solidFill>
                <a:latin typeface="Nunito" panose="020B0604020202020204" charset="0"/>
              </a:rPr>
              <a:t> were regarding </a:t>
            </a:r>
            <a:r>
              <a:rPr lang="en-GB" sz="1800" dirty="0">
                <a:solidFill>
                  <a:schemeClr val="accent6"/>
                </a:solidFill>
                <a:latin typeface="Nunito" panose="020B0604020202020204" charset="0"/>
              </a:rPr>
              <a:t>timetabling </a:t>
            </a:r>
            <a:r>
              <a:rPr lang="en-GB" sz="1800" dirty="0">
                <a:solidFill>
                  <a:schemeClr val="tx1">
                    <a:lumMod val="75000"/>
                  </a:schemeClr>
                </a:solidFill>
                <a:latin typeface="Nunito" panose="020B0604020202020204" charset="0"/>
              </a:rPr>
              <a:t>….at the end of the year.”</a:t>
            </a: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DBC7F3D6-29BC-4A71-8F91-47FD91BEE996}"/>
              </a:ext>
            </a:extLst>
          </p:cNvPr>
          <p:cNvSpPr/>
          <p:nvPr/>
        </p:nvSpPr>
        <p:spPr>
          <a:xfrm>
            <a:off x="425306" y="2571750"/>
            <a:ext cx="3253559" cy="1468622"/>
          </a:xfrm>
          <a:prstGeom prst="wedgeRoundRectCallout">
            <a:avLst>
              <a:gd name="adj1" fmla="val 52277"/>
              <a:gd name="adj2" fmla="val -69481"/>
              <a:gd name="adj3" fmla="val 16667"/>
            </a:avLst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tx1">
                    <a:lumMod val="75000"/>
                  </a:schemeClr>
                </a:solidFill>
                <a:latin typeface="Nunito" panose="020B0604020202020204" charset="0"/>
              </a:rPr>
              <a:t>“I found that reporting back our research and what we’ve learnt in a </a:t>
            </a:r>
            <a:r>
              <a:rPr lang="en-GB" sz="1800" dirty="0">
                <a:solidFill>
                  <a:schemeClr val="accent1"/>
                </a:solidFill>
                <a:latin typeface="Nunito" panose="020B0604020202020204" charset="0"/>
              </a:rPr>
              <a:t>group</a:t>
            </a:r>
            <a:r>
              <a:rPr lang="en-GB" sz="1800" dirty="0">
                <a:solidFill>
                  <a:schemeClr val="tx1">
                    <a:lumMod val="75000"/>
                  </a:schemeClr>
                </a:solidFill>
                <a:latin typeface="Nunito" panose="020B0604020202020204" charset="0"/>
              </a:rPr>
              <a:t> to be very </a:t>
            </a:r>
            <a:r>
              <a:rPr lang="en-GB" sz="1800" dirty="0">
                <a:solidFill>
                  <a:schemeClr val="accent1"/>
                </a:solidFill>
                <a:latin typeface="Nunito" panose="020B0604020202020204" charset="0"/>
              </a:rPr>
              <a:t>beneficial</a:t>
            </a:r>
            <a:r>
              <a:rPr lang="en-GB" sz="1800" dirty="0">
                <a:solidFill>
                  <a:schemeClr val="tx1">
                    <a:lumMod val="75000"/>
                  </a:schemeClr>
                </a:solidFill>
                <a:latin typeface="Nunito" panose="020B0604020202020204" charset="0"/>
              </a:rPr>
              <a:t>”</a:t>
            </a: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0F78910B-EB2A-4B59-84DB-76AB0CB31566}"/>
              </a:ext>
            </a:extLst>
          </p:cNvPr>
          <p:cNvSpPr/>
          <p:nvPr/>
        </p:nvSpPr>
        <p:spPr>
          <a:xfrm>
            <a:off x="603385" y="338275"/>
            <a:ext cx="2416268" cy="1468622"/>
          </a:xfrm>
          <a:prstGeom prst="wedgeRoundRectCallout">
            <a:avLst>
              <a:gd name="adj1" fmla="val 80937"/>
              <a:gd name="adj2" fmla="val -8397"/>
              <a:gd name="adj3" fmla="val 16667"/>
            </a:avLst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tx1">
                    <a:lumMod val="75000"/>
                  </a:schemeClr>
                </a:solidFill>
                <a:latin typeface="Nunito" panose="020B0604020202020204" charset="0"/>
              </a:rPr>
              <a:t>“The sessions were </a:t>
            </a:r>
            <a:r>
              <a:rPr lang="en-GB" sz="1800" dirty="0">
                <a:solidFill>
                  <a:schemeClr val="accent2"/>
                </a:solidFill>
                <a:latin typeface="Nunito" panose="020B0604020202020204" charset="0"/>
              </a:rPr>
              <a:t>involving</a:t>
            </a:r>
            <a:r>
              <a:rPr lang="en-GB" sz="1800" dirty="0">
                <a:solidFill>
                  <a:schemeClr val="tx1">
                    <a:lumMod val="75000"/>
                  </a:schemeClr>
                </a:solidFill>
                <a:latin typeface="Nunito" panose="020B0604020202020204" charset="0"/>
              </a:rPr>
              <a:t> with good explanations from the teacher.” </a:t>
            </a:r>
          </a:p>
        </p:txBody>
      </p:sp>
      <p:grpSp>
        <p:nvGrpSpPr>
          <p:cNvPr id="30" name="Google Shape;767;p47">
            <a:extLst>
              <a:ext uri="{FF2B5EF4-FFF2-40B4-BE49-F238E27FC236}">
                <a16:creationId xmlns:a16="http://schemas.microsoft.com/office/drawing/2014/main" id="{BA64E300-CA8B-46D3-9D15-E1F12F2EEF97}"/>
              </a:ext>
            </a:extLst>
          </p:cNvPr>
          <p:cNvGrpSpPr/>
          <p:nvPr/>
        </p:nvGrpSpPr>
        <p:grpSpPr>
          <a:xfrm>
            <a:off x="3844872" y="1500248"/>
            <a:ext cx="1454255" cy="1336034"/>
            <a:chOff x="634588" y="3760172"/>
            <a:chExt cx="736891" cy="676987"/>
          </a:xfrm>
        </p:grpSpPr>
        <p:sp>
          <p:nvSpPr>
            <p:cNvPr id="31" name="Google Shape;768;p47">
              <a:extLst>
                <a:ext uri="{FF2B5EF4-FFF2-40B4-BE49-F238E27FC236}">
                  <a16:creationId xmlns:a16="http://schemas.microsoft.com/office/drawing/2014/main" id="{053C3556-CB96-4522-87C3-5D74D5149D64}"/>
                </a:ext>
              </a:extLst>
            </p:cNvPr>
            <p:cNvSpPr/>
            <p:nvPr/>
          </p:nvSpPr>
          <p:spPr>
            <a:xfrm>
              <a:off x="806100" y="42186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2" name="Google Shape;769;p47">
              <a:extLst>
                <a:ext uri="{FF2B5EF4-FFF2-40B4-BE49-F238E27FC236}">
                  <a16:creationId xmlns:a16="http://schemas.microsoft.com/office/drawing/2014/main" id="{E78C44A9-5236-456B-9FB4-CB5D767AD586}"/>
                </a:ext>
              </a:extLst>
            </p:cNvPr>
            <p:cNvSpPr/>
            <p:nvPr/>
          </p:nvSpPr>
          <p:spPr>
            <a:xfrm flipH="1">
              <a:off x="1063364" y="42186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33" name="Google Shape;770;p47">
              <a:extLst>
                <a:ext uri="{FF2B5EF4-FFF2-40B4-BE49-F238E27FC236}">
                  <a16:creationId xmlns:a16="http://schemas.microsoft.com/office/drawing/2014/main" id="{EB490FF0-0056-4AE8-9FC7-95F44A629927}"/>
                </a:ext>
              </a:extLst>
            </p:cNvPr>
            <p:cNvPicPr preferRelativeResize="0"/>
            <p:nvPr/>
          </p:nvPicPr>
          <p:blipFill>
            <a:blip r:embed="rId3">
              <a:alphaModFix/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634588" y="3760172"/>
              <a:ext cx="736891" cy="5096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" name="Google Shape;771;p47">
              <a:extLst>
                <a:ext uri="{FF2B5EF4-FFF2-40B4-BE49-F238E27FC236}">
                  <a16:creationId xmlns:a16="http://schemas.microsoft.com/office/drawing/2014/main" id="{FF6CAFAE-E29D-4AE0-9034-08FA694FA625}"/>
                </a:ext>
              </a:extLst>
            </p:cNvPr>
            <p:cNvSpPr/>
            <p:nvPr/>
          </p:nvSpPr>
          <p:spPr>
            <a:xfrm rot="-311666">
              <a:off x="1052379" y="3989887"/>
              <a:ext cx="69746" cy="69989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772;p47">
              <a:extLst>
                <a:ext uri="{FF2B5EF4-FFF2-40B4-BE49-F238E27FC236}">
                  <a16:creationId xmlns:a16="http://schemas.microsoft.com/office/drawing/2014/main" id="{2D8E3FF9-952B-4C63-84C2-7E12E3109867}"/>
                </a:ext>
              </a:extLst>
            </p:cNvPr>
            <p:cNvSpPr/>
            <p:nvPr/>
          </p:nvSpPr>
          <p:spPr>
            <a:xfrm rot="-392198">
              <a:off x="898563" y="3993882"/>
              <a:ext cx="59913" cy="62209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773;p47">
              <a:extLst>
                <a:ext uri="{FF2B5EF4-FFF2-40B4-BE49-F238E27FC236}">
                  <a16:creationId xmlns:a16="http://schemas.microsoft.com/office/drawing/2014/main" id="{FE500B8D-4D6F-4BC8-8652-5FF2A669B195}"/>
                </a:ext>
              </a:extLst>
            </p:cNvPr>
            <p:cNvSpPr/>
            <p:nvPr/>
          </p:nvSpPr>
          <p:spPr>
            <a:xfrm rot="2700242">
              <a:off x="884712" y="3954302"/>
              <a:ext cx="251162" cy="279858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13" name="Google Shape;281;p21">
            <a:extLst>
              <a:ext uri="{FF2B5EF4-FFF2-40B4-BE49-F238E27FC236}">
                <a16:creationId xmlns:a16="http://schemas.microsoft.com/office/drawing/2014/main" id="{83F0F13D-C777-4A1E-B987-4C3533B85A07}"/>
              </a:ext>
            </a:extLst>
          </p:cNvPr>
          <p:cNvSpPr txBox="1">
            <a:spLocks/>
          </p:cNvSpPr>
          <p:nvPr/>
        </p:nvSpPr>
        <p:spPr>
          <a:xfrm>
            <a:off x="3734011" y="338275"/>
            <a:ext cx="1858804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3000" dirty="0">
                <a:solidFill>
                  <a:schemeClr val="tx1"/>
                </a:solidFill>
                <a:latin typeface="Walter Turncoat" panose="020B0604020202020204" charset="0"/>
              </a:rPr>
              <a:t>Feedback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352;p28">
            <a:extLst>
              <a:ext uri="{FF2B5EF4-FFF2-40B4-BE49-F238E27FC236}">
                <a16:creationId xmlns:a16="http://schemas.microsoft.com/office/drawing/2014/main" id="{D5506C0E-44B4-45D8-8A02-02973CC6A6C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8630" y="593125"/>
            <a:ext cx="6167100" cy="69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dirty="0">
                <a:solidFill>
                  <a:schemeClr val="accent2"/>
                </a:solidFill>
              </a:rPr>
              <a:t>17 Days</a:t>
            </a:r>
            <a:endParaRPr sz="4800" dirty="0">
              <a:solidFill>
                <a:schemeClr val="accent2"/>
              </a:solidFill>
            </a:endParaRPr>
          </a:p>
        </p:txBody>
      </p:sp>
      <p:sp>
        <p:nvSpPr>
          <p:cNvPr id="17" name="Google Shape;353;p28">
            <a:extLst>
              <a:ext uri="{FF2B5EF4-FFF2-40B4-BE49-F238E27FC236}">
                <a16:creationId xmlns:a16="http://schemas.microsoft.com/office/drawing/2014/main" id="{B3D9642B-41F4-42B8-8B42-DB6D1E201233}"/>
              </a:ext>
            </a:extLst>
          </p:cNvPr>
          <p:cNvSpPr txBox="1">
            <a:spLocks/>
          </p:cNvSpPr>
          <p:nvPr/>
        </p:nvSpPr>
        <p:spPr>
          <a:xfrm>
            <a:off x="388630" y="1290925"/>
            <a:ext cx="6167100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unito"/>
              <a:buChar char="➜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unito"/>
              <a:buChar char="-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unito"/>
              <a:buChar char="-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-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-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-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●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○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2400"/>
              <a:buFont typeface="Nunito"/>
              <a:buChar char="■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>
              <a:spcAft>
                <a:spcPts val="800"/>
              </a:spcAft>
              <a:buFont typeface="Nunito"/>
              <a:buNone/>
            </a:pPr>
            <a:r>
              <a:rPr lang="en-GB" dirty="0"/>
              <a:t>Training time with new program</a:t>
            </a:r>
          </a:p>
        </p:txBody>
      </p:sp>
      <p:sp>
        <p:nvSpPr>
          <p:cNvPr id="18" name="Google Shape;354;p28">
            <a:extLst>
              <a:ext uri="{FF2B5EF4-FFF2-40B4-BE49-F238E27FC236}">
                <a16:creationId xmlns:a16="http://schemas.microsoft.com/office/drawing/2014/main" id="{DA27DAF9-2F19-43F4-A210-2762AF26005B}"/>
              </a:ext>
            </a:extLst>
          </p:cNvPr>
          <p:cNvSpPr txBox="1">
            <a:spLocks/>
          </p:cNvSpPr>
          <p:nvPr/>
        </p:nvSpPr>
        <p:spPr>
          <a:xfrm>
            <a:off x="388628" y="3429290"/>
            <a:ext cx="7319969" cy="8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r>
              <a:rPr lang="en" sz="4800" dirty="0">
                <a:solidFill>
                  <a:schemeClr val="accent1"/>
                </a:solidFill>
              </a:rPr>
              <a:t>139 </a:t>
            </a:r>
            <a:r>
              <a:rPr lang="en-GB" sz="4800" dirty="0">
                <a:solidFill>
                  <a:schemeClr val="accent1"/>
                </a:solidFill>
              </a:rPr>
              <a:t>Days (27.8 weeks!)</a:t>
            </a:r>
            <a:endParaRPr lang="en" sz="4800" dirty="0">
              <a:solidFill>
                <a:schemeClr val="accent1"/>
              </a:solidFill>
            </a:endParaRPr>
          </a:p>
        </p:txBody>
      </p:sp>
      <p:sp>
        <p:nvSpPr>
          <p:cNvPr id="19" name="Google Shape;355;p28">
            <a:extLst>
              <a:ext uri="{FF2B5EF4-FFF2-40B4-BE49-F238E27FC236}">
                <a16:creationId xmlns:a16="http://schemas.microsoft.com/office/drawing/2014/main" id="{B4AA2E9C-7211-4149-AB8A-7A72923E162A}"/>
              </a:ext>
            </a:extLst>
          </p:cNvPr>
          <p:cNvSpPr txBox="1">
            <a:spLocks/>
          </p:cNvSpPr>
          <p:nvPr/>
        </p:nvSpPr>
        <p:spPr>
          <a:xfrm>
            <a:off x="388630" y="4116399"/>
            <a:ext cx="6167100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unito"/>
              <a:buChar char="➜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unito"/>
              <a:buChar char="-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unito"/>
              <a:buChar char="-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-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-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-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●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○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2400"/>
              <a:buFont typeface="Nunito"/>
              <a:buChar char="■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>
              <a:spcAft>
                <a:spcPts val="800"/>
              </a:spcAft>
              <a:buFont typeface="Nunito"/>
              <a:buNone/>
            </a:pPr>
            <a:r>
              <a:rPr lang="en-GB" dirty="0"/>
              <a:t>Training time saved</a:t>
            </a:r>
          </a:p>
        </p:txBody>
      </p:sp>
      <p:sp>
        <p:nvSpPr>
          <p:cNvPr id="20" name="Google Shape;356;p28">
            <a:extLst>
              <a:ext uri="{FF2B5EF4-FFF2-40B4-BE49-F238E27FC236}">
                <a16:creationId xmlns:a16="http://schemas.microsoft.com/office/drawing/2014/main" id="{361415DA-A0B5-4AD0-88CC-A1EE8A481206}"/>
              </a:ext>
            </a:extLst>
          </p:cNvPr>
          <p:cNvSpPr txBox="1">
            <a:spLocks/>
          </p:cNvSpPr>
          <p:nvPr/>
        </p:nvSpPr>
        <p:spPr>
          <a:xfrm>
            <a:off x="388630" y="2038640"/>
            <a:ext cx="6167100" cy="8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r>
              <a:rPr lang="en-GB" sz="4800" dirty="0">
                <a:solidFill>
                  <a:schemeClr val="accent6"/>
                </a:solidFill>
              </a:rPr>
              <a:t>156 Days</a:t>
            </a:r>
          </a:p>
        </p:txBody>
      </p:sp>
      <p:sp>
        <p:nvSpPr>
          <p:cNvPr id="21" name="Google Shape;357;p28">
            <a:extLst>
              <a:ext uri="{FF2B5EF4-FFF2-40B4-BE49-F238E27FC236}">
                <a16:creationId xmlns:a16="http://schemas.microsoft.com/office/drawing/2014/main" id="{96B0EB09-2232-4BAB-8089-77762EDEFE1A}"/>
              </a:ext>
            </a:extLst>
          </p:cNvPr>
          <p:cNvSpPr txBox="1">
            <a:spLocks/>
          </p:cNvSpPr>
          <p:nvPr/>
        </p:nvSpPr>
        <p:spPr>
          <a:xfrm>
            <a:off x="388630" y="2725750"/>
            <a:ext cx="6167100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unito"/>
              <a:buChar char="➜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unito"/>
              <a:buChar char="-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unito"/>
              <a:buChar char="-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-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-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-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●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○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2400"/>
              <a:buFont typeface="Nunito"/>
              <a:buChar char="■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>
              <a:spcAft>
                <a:spcPts val="800"/>
              </a:spcAft>
              <a:buFont typeface="Nunito"/>
              <a:buNone/>
            </a:pPr>
            <a:r>
              <a:rPr lang="en-GB" dirty="0"/>
              <a:t>Training time with current program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138395-C940-4826-BED3-95905C739084}"/>
              </a:ext>
            </a:extLst>
          </p:cNvPr>
          <p:cNvSpPr txBox="1"/>
          <p:nvPr/>
        </p:nvSpPr>
        <p:spPr>
          <a:xfrm>
            <a:off x="7708597" y="4819940"/>
            <a:ext cx="15098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Nunito" panose="020B0604020202020204" charset="0"/>
              </a:rPr>
              <a:t>slidescarnival.com</a:t>
            </a:r>
          </a:p>
        </p:txBody>
      </p:sp>
    </p:spTree>
    <p:extLst>
      <p:ext uri="{BB962C8B-B14F-4D97-AF65-F5344CB8AC3E}">
        <p14:creationId xmlns:p14="http://schemas.microsoft.com/office/powerpoint/2010/main" val="48087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sric template">
  <a:themeElements>
    <a:clrScheme name="Custom 347">
      <a:dk1>
        <a:srgbClr val="FFFFFF"/>
      </a:dk1>
      <a:lt1>
        <a:srgbClr val="24272E"/>
      </a:lt1>
      <a:dk2>
        <a:srgbClr val="C6C8D6"/>
      </a:dk2>
      <a:lt2>
        <a:srgbClr val="6B707C"/>
      </a:lt2>
      <a:accent1>
        <a:srgbClr val="FFDD41"/>
      </a:accent1>
      <a:accent2>
        <a:srgbClr val="8CE444"/>
      </a:accent2>
      <a:accent3>
        <a:srgbClr val="5FDEF0"/>
      </a:accent3>
      <a:accent4>
        <a:srgbClr val="7598FF"/>
      </a:accent4>
      <a:accent5>
        <a:srgbClr val="BA64E0"/>
      </a:accent5>
      <a:accent6>
        <a:srgbClr val="FF594C"/>
      </a:accent6>
      <a:hlink>
        <a:srgbClr val="CCDB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822</TotalTime>
  <Words>594</Words>
  <Application>Microsoft Office PowerPoint</Application>
  <PresentationFormat>On-screen Show (16:9)</PresentationFormat>
  <Paragraphs>85</Paragraphs>
  <Slides>5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Walter Turncoat</vt:lpstr>
      <vt:lpstr>Nunito</vt:lpstr>
      <vt:lpstr>Arial</vt:lpstr>
      <vt:lpstr>Calibri</vt:lpstr>
      <vt:lpstr>Osric template</vt:lpstr>
      <vt:lpstr>More trainees but no more time;  time to re-invent MI training</vt:lpstr>
      <vt:lpstr>A New Training Program</vt:lpstr>
      <vt:lpstr>Data</vt:lpstr>
      <vt:lpstr>PowerPoint Presentation</vt:lpstr>
      <vt:lpstr>17 Days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Nicola Leney</dc:creator>
  <cp:lastModifiedBy>Booth, Lynne</cp:lastModifiedBy>
  <cp:revision>42</cp:revision>
  <cp:lastPrinted>2021-08-03T14:29:32Z</cp:lastPrinted>
  <dcterms:modified xsi:type="dcterms:W3CDTF">2021-08-04T09:49:08Z</dcterms:modified>
</cp:coreProperties>
</file>