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8.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0.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1.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 id="2147483675" r:id="rId5"/>
    <p:sldMasterId id="2147483713" r:id="rId6"/>
    <p:sldMasterId id="2147483749" r:id="rId7"/>
    <p:sldMasterId id="2147483804" r:id="rId8"/>
    <p:sldMasterId id="2147483836" r:id="rId9"/>
    <p:sldMasterId id="2147483869" r:id="rId10"/>
    <p:sldMasterId id="2147483912" r:id="rId11"/>
    <p:sldMasterId id="2147483922" r:id="rId12"/>
    <p:sldMasterId id="2147483939" r:id="rId13"/>
    <p:sldMasterId id="2147483951" r:id="rId14"/>
    <p:sldMasterId id="2147483954" r:id="rId15"/>
  </p:sldMasterIdLst>
  <p:notesMasterIdLst>
    <p:notesMasterId r:id="rId37"/>
  </p:notesMasterIdLst>
  <p:handoutMasterIdLst>
    <p:handoutMasterId r:id="rId38"/>
  </p:handoutMasterIdLst>
  <p:sldIdLst>
    <p:sldId id="2147469894" r:id="rId16"/>
    <p:sldId id="2147469897" r:id="rId17"/>
    <p:sldId id="2145707790" r:id="rId18"/>
    <p:sldId id="2147469895" r:id="rId19"/>
    <p:sldId id="2147469892" r:id="rId20"/>
    <p:sldId id="274" r:id="rId21"/>
    <p:sldId id="4103" r:id="rId22"/>
    <p:sldId id="2145707843" r:id="rId23"/>
    <p:sldId id="2145707844" r:id="rId24"/>
    <p:sldId id="2003" r:id="rId25"/>
    <p:sldId id="284" r:id="rId26"/>
    <p:sldId id="283" r:id="rId27"/>
    <p:sldId id="4995" r:id="rId28"/>
    <p:sldId id="2147469893" r:id="rId29"/>
    <p:sldId id="2145707896" r:id="rId30"/>
    <p:sldId id="2145707906" r:id="rId31"/>
    <p:sldId id="2147469874" r:id="rId32"/>
    <p:sldId id="2147469898" r:id="rId33"/>
    <p:sldId id="2145707807" r:id="rId34"/>
    <p:sldId id="2145707808" r:id="rId35"/>
    <p:sldId id="269"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22" autoAdjust="0"/>
    <p:restoredTop sz="87199" autoAdjust="0"/>
  </p:normalViewPr>
  <p:slideViewPr>
    <p:cSldViewPr snapToGrid="0" snapToObjects="1">
      <p:cViewPr varScale="1">
        <p:scale>
          <a:sx n="76" d="100"/>
          <a:sy n="76" d="100"/>
        </p:scale>
        <p:origin x="108" y="4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51" d="100"/>
          <a:sy n="51" d="100"/>
        </p:scale>
        <p:origin x="297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nhsengland-my.sharepoint.com/personal/jagjot_chahal2_england_nhs_uk/Documents/Virtual%20wards/Virtual%20wards%20data%20and%20graphs%20for%20slid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Sheet1!$A$3:$A$6</c:f>
              <c:strCache>
                <c:ptCount val="4"/>
                <c:pt idx="0">
                  <c:v>Primary care</c:v>
                </c:pt>
                <c:pt idx="1">
                  <c:v>Care homes</c:v>
                </c:pt>
                <c:pt idx="2">
                  <c:v>Mental health trusts</c:v>
                </c:pt>
                <c:pt idx="3">
                  <c:v>Independent community trusts</c:v>
                </c:pt>
              </c:strCache>
            </c:strRef>
          </c:cat>
          <c:val>
            <c:numRef>
              <c:f>Sheet1!$B$3:$B$6</c:f>
              <c:numCache>
                <c:formatCode>0%</c:formatCode>
                <c:ptCount val="4"/>
                <c:pt idx="0">
                  <c:v>0.4</c:v>
                </c:pt>
                <c:pt idx="1">
                  <c:v>0.21</c:v>
                </c:pt>
                <c:pt idx="2">
                  <c:v>0.13</c:v>
                </c:pt>
                <c:pt idx="3">
                  <c:v>7.0000000000000007E-2</c:v>
                </c:pt>
              </c:numCache>
            </c:numRef>
          </c:val>
          <c:extLst>
            <c:ext xmlns:c16="http://schemas.microsoft.com/office/drawing/2014/chart" uri="{C3380CC4-5D6E-409C-BE32-E72D297353CC}">
              <c16:uniqueId val="{00000000-95D5-42CE-8C89-E687D5D91F95}"/>
            </c:ext>
          </c:extLst>
        </c:ser>
        <c:dLbls>
          <c:showLegendKey val="0"/>
          <c:showVal val="0"/>
          <c:showCatName val="0"/>
          <c:showSerName val="0"/>
          <c:showPercent val="0"/>
          <c:showBubbleSize val="0"/>
        </c:dLbls>
        <c:gapWidth val="150"/>
        <c:axId val="415563168"/>
        <c:axId val="415560872"/>
      </c:barChart>
      <c:catAx>
        <c:axId val="41556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5560872"/>
        <c:crosses val="autoZero"/>
        <c:auto val="1"/>
        <c:lblAlgn val="ctr"/>
        <c:lblOffset val="100"/>
        <c:noMultiLvlLbl val="0"/>
      </c:catAx>
      <c:valAx>
        <c:axId val="415560872"/>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5563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Sheet1!$K$114</c:f>
              <c:strCache>
                <c:ptCount val="1"/>
                <c:pt idx="0">
                  <c:v>Count of hospital</c:v>
                </c:pt>
              </c:strCache>
            </c:strRef>
          </c:tx>
          <c:spPr>
            <a:solidFill>
              <a:schemeClr val="accent1"/>
            </a:solidFill>
            <a:ln>
              <a:noFill/>
            </a:ln>
            <a:effectLst/>
          </c:spPr>
          <c:invertIfNegative val="0"/>
          <c:cat>
            <c:numRef>
              <c:f>Sheet1!$J$115:$J$124</c:f>
              <c:numCache>
                <c:formatCode>0</c:formatCode>
                <c:ptCount val="10"/>
                <c:pt idx="0">
                  <c:v>1.5</c:v>
                </c:pt>
                <c:pt idx="1">
                  <c:v>2.5</c:v>
                </c:pt>
                <c:pt idx="2">
                  <c:v>3.5</c:v>
                </c:pt>
                <c:pt idx="3">
                  <c:v>4.5</c:v>
                </c:pt>
                <c:pt idx="4">
                  <c:v>5.5</c:v>
                </c:pt>
                <c:pt idx="5">
                  <c:v>6.5</c:v>
                </c:pt>
                <c:pt idx="6">
                  <c:v>7.5</c:v>
                </c:pt>
                <c:pt idx="7">
                  <c:v>8.5</c:v>
                </c:pt>
                <c:pt idx="8">
                  <c:v>10</c:v>
                </c:pt>
                <c:pt idx="9">
                  <c:v>24</c:v>
                </c:pt>
              </c:numCache>
            </c:numRef>
          </c:cat>
          <c:val>
            <c:numRef>
              <c:f>Sheet1!$K$115:$K$124</c:f>
              <c:numCache>
                <c:formatCode>General</c:formatCode>
                <c:ptCount val="10"/>
                <c:pt idx="0">
                  <c:v>2</c:v>
                </c:pt>
                <c:pt idx="1">
                  <c:v>2</c:v>
                </c:pt>
                <c:pt idx="2">
                  <c:v>15</c:v>
                </c:pt>
                <c:pt idx="3">
                  <c:v>7</c:v>
                </c:pt>
                <c:pt idx="4">
                  <c:v>12</c:v>
                </c:pt>
                <c:pt idx="5">
                  <c:v>10</c:v>
                </c:pt>
                <c:pt idx="6">
                  <c:v>19</c:v>
                </c:pt>
                <c:pt idx="7">
                  <c:v>8</c:v>
                </c:pt>
                <c:pt idx="8">
                  <c:v>1</c:v>
                </c:pt>
                <c:pt idx="9">
                  <c:v>2</c:v>
                </c:pt>
              </c:numCache>
            </c:numRef>
          </c:val>
          <c:extLst>
            <c:ext xmlns:c16="http://schemas.microsoft.com/office/drawing/2014/chart" uri="{C3380CC4-5D6E-409C-BE32-E72D297353CC}">
              <c16:uniqueId val="{00000000-8D90-456D-A052-AE72A0E46D4C}"/>
            </c:ext>
          </c:extLst>
        </c:ser>
        <c:dLbls>
          <c:showLegendKey val="0"/>
          <c:showVal val="0"/>
          <c:showCatName val="0"/>
          <c:showSerName val="0"/>
          <c:showPercent val="0"/>
          <c:showBubbleSize val="0"/>
        </c:dLbls>
        <c:gapWidth val="219"/>
        <c:overlap val="-27"/>
        <c:axId val="650238344"/>
        <c:axId val="650237032"/>
      </c:barChart>
      <c:catAx>
        <c:axId val="6502383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00" b="0" i="0" baseline="0">
                    <a:effectLst/>
                  </a:rPr>
                  <a:t>Number of hours open on weekends</a:t>
                </a:r>
                <a:endParaRPr lang="en-GB" sz="1000">
                  <a:effectLst/>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0237032"/>
        <c:crosses val="autoZero"/>
        <c:auto val="1"/>
        <c:lblAlgn val="ctr"/>
        <c:lblOffset val="100"/>
        <c:noMultiLvlLbl val="0"/>
      </c:catAx>
      <c:valAx>
        <c:axId val="650237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 of hospitals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0238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854EB9-34F1-40E1-BD98-192EE9DFB7C0}"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GB"/>
        </a:p>
      </dgm:t>
    </dgm:pt>
    <dgm:pt modelId="{571EA006-19FE-4068-BDBF-50928FDAE212}">
      <dgm:prSet phldrT="[Text]"/>
      <dgm:spPr/>
      <dgm:t>
        <a:bodyPr/>
        <a:lstStyle/>
        <a:p>
          <a:r>
            <a:rPr lang="en-GB" dirty="0"/>
            <a:t>Informing safety critical decisions for individuals</a:t>
          </a:r>
        </a:p>
      </dgm:t>
    </dgm:pt>
    <dgm:pt modelId="{80A2D43F-6A9F-4D0C-90CD-596C9440B82A}" type="parTrans" cxnId="{F5C806C2-23ED-43E1-9848-12A476A233AA}">
      <dgm:prSet/>
      <dgm:spPr/>
      <dgm:t>
        <a:bodyPr/>
        <a:lstStyle/>
        <a:p>
          <a:endParaRPr lang="en-GB"/>
        </a:p>
      </dgm:t>
    </dgm:pt>
    <dgm:pt modelId="{BB69E69C-14A8-4647-8E51-1AA0B071BAA4}" type="sibTrans" cxnId="{F5C806C2-23ED-43E1-9848-12A476A233AA}">
      <dgm:prSet/>
      <dgm:spPr/>
      <dgm:t>
        <a:bodyPr/>
        <a:lstStyle/>
        <a:p>
          <a:endParaRPr lang="en-GB"/>
        </a:p>
      </dgm:t>
    </dgm:pt>
    <dgm:pt modelId="{90C59CC8-7285-4ABA-95D6-110DF621D17A}">
      <dgm:prSet phldrT="[Text]"/>
      <dgm:spPr/>
      <dgm:t>
        <a:bodyPr/>
        <a:lstStyle/>
        <a:p>
          <a:r>
            <a:rPr lang="en-GB" dirty="0"/>
            <a:t>Evidence for improvement priorities </a:t>
          </a:r>
        </a:p>
      </dgm:t>
    </dgm:pt>
    <dgm:pt modelId="{19675981-34E7-41F7-9456-EF019B7FD017}" type="parTrans" cxnId="{2E655D90-0CA3-443B-B30B-31A651609192}">
      <dgm:prSet/>
      <dgm:spPr/>
      <dgm:t>
        <a:bodyPr/>
        <a:lstStyle/>
        <a:p>
          <a:endParaRPr lang="en-GB"/>
        </a:p>
      </dgm:t>
    </dgm:pt>
    <dgm:pt modelId="{395C1DC5-8E26-40A6-96E9-E8591D9A6291}" type="sibTrans" cxnId="{2E655D90-0CA3-443B-B30B-31A651609192}">
      <dgm:prSet/>
      <dgm:spPr/>
      <dgm:t>
        <a:bodyPr/>
        <a:lstStyle/>
        <a:p>
          <a:endParaRPr lang="en-GB"/>
        </a:p>
      </dgm:t>
    </dgm:pt>
    <dgm:pt modelId="{52051FC7-DE73-4E3F-834D-4B059E592BDB}">
      <dgm:prSet phldrT="[Text]"/>
      <dgm:spPr/>
      <dgm:t>
        <a:bodyPr/>
        <a:lstStyle/>
        <a:p>
          <a:r>
            <a:rPr lang="en-GB" dirty="0"/>
            <a:t>Medusa</a:t>
          </a:r>
        </a:p>
      </dgm:t>
    </dgm:pt>
    <dgm:pt modelId="{FC6C1E49-9B9B-45E9-AEC5-F18A8DEE596A}" type="parTrans" cxnId="{8CBEC13B-2BC0-4C27-833D-5029ECA6CFFD}">
      <dgm:prSet/>
      <dgm:spPr/>
      <dgm:t>
        <a:bodyPr/>
        <a:lstStyle/>
        <a:p>
          <a:endParaRPr lang="en-GB"/>
        </a:p>
      </dgm:t>
    </dgm:pt>
    <dgm:pt modelId="{F59EAF85-DEE7-4DBF-A493-5B9E99A9298F}" type="sibTrans" cxnId="{8CBEC13B-2BC0-4C27-833D-5029ECA6CFFD}">
      <dgm:prSet/>
      <dgm:spPr/>
      <dgm:t>
        <a:bodyPr/>
        <a:lstStyle/>
        <a:p>
          <a:endParaRPr lang="en-GB"/>
        </a:p>
      </dgm:t>
    </dgm:pt>
    <dgm:pt modelId="{E2992BF1-5930-4108-8FFA-CFFF5997E7EF}">
      <dgm:prSet phldrT="[Text]"/>
      <dgm:spPr/>
      <dgm:t>
        <a:bodyPr/>
        <a:lstStyle/>
        <a:p>
          <a:r>
            <a:rPr lang="en-GB" dirty="0"/>
            <a:t>Medicines A-Z</a:t>
          </a:r>
        </a:p>
      </dgm:t>
    </dgm:pt>
    <dgm:pt modelId="{52049F6D-F317-4C6D-A5A5-F3ED5136AFF7}" type="parTrans" cxnId="{EDEEFF3E-D84F-4776-90DB-51816899872D}">
      <dgm:prSet/>
      <dgm:spPr/>
      <dgm:t>
        <a:bodyPr/>
        <a:lstStyle/>
        <a:p>
          <a:endParaRPr lang="en-GB"/>
        </a:p>
      </dgm:t>
    </dgm:pt>
    <dgm:pt modelId="{4D086CAF-B582-41B6-8CE7-0BB24EEB3E9D}" type="sibTrans" cxnId="{EDEEFF3E-D84F-4776-90DB-51816899872D}">
      <dgm:prSet/>
      <dgm:spPr/>
      <dgm:t>
        <a:bodyPr/>
        <a:lstStyle/>
        <a:p>
          <a:endParaRPr lang="en-GB"/>
        </a:p>
      </dgm:t>
    </dgm:pt>
    <dgm:pt modelId="{74F8C20C-6A44-46DA-9C85-39BF002A523D}">
      <dgm:prSet phldrT="[Text]"/>
      <dgm:spPr/>
      <dgm:t>
        <a:bodyPr/>
        <a:lstStyle/>
        <a:p>
          <a:r>
            <a:rPr lang="en-GB" dirty="0"/>
            <a:t>BUMPS</a:t>
          </a:r>
        </a:p>
      </dgm:t>
    </dgm:pt>
    <dgm:pt modelId="{BA9C35A4-DAD3-4CFF-847B-29F6659BC956}" type="parTrans" cxnId="{42034D04-54E0-45DF-B45F-C15DF6ADAE3C}">
      <dgm:prSet/>
      <dgm:spPr/>
      <dgm:t>
        <a:bodyPr/>
        <a:lstStyle/>
        <a:p>
          <a:endParaRPr lang="en-GB"/>
        </a:p>
      </dgm:t>
    </dgm:pt>
    <dgm:pt modelId="{0A60755A-1EE4-4D30-BCFB-F194A762B9D3}" type="sibTrans" cxnId="{42034D04-54E0-45DF-B45F-C15DF6ADAE3C}">
      <dgm:prSet/>
      <dgm:spPr/>
      <dgm:t>
        <a:bodyPr/>
        <a:lstStyle/>
        <a:p>
          <a:endParaRPr lang="en-GB"/>
        </a:p>
      </dgm:t>
    </dgm:pt>
    <dgm:pt modelId="{7B4B3CAF-E3A0-43BA-9C18-BA2998BEBF62}">
      <dgm:prSet phldrT="[Text]"/>
      <dgm:spPr/>
      <dgm:t>
        <a:bodyPr/>
        <a:lstStyle/>
        <a:p>
          <a:r>
            <a:rPr lang="en-GB" dirty="0"/>
            <a:t>Yellow-card</a:t>
          </a:r>
        </a:p>
      </dgm:t>
    </dgm:pt>
    <dgm:pt modelId="{BD92653B-097F-481E-9282-4DB1DF8CB121}" type="parTrans" cxnId="{78F60372-9F99-47DD-AAC9-90607643CE92}">
      <dgm:prSet/>
      <dgm:spPr/>
      <dgm:t>
        <a:bodyPr/>
        <a:lstStyle/>
        <a:p>
          <a:endParaRPr lang="en-GB"/>
        </a:p>
      </dgm:t>
    </dgm:pt>
    <dgm:pt modelId="{15301FBA-B14D-4102-A8B1-4E4472C2719E}" type="sibTrans" cxnId="{78F60372-9F99-47DD-AAC9-90607643CE92}">
      <dgm:prSet/>
      <dgm:spPr/>
      <dgm:t>
        <a:bodyPr/>
        <a:lstStyle/>
        <a:p>
          <a:endParaRPr lang="en-GB"/>
        </a:p>
      </dgm:t>
    </dgm:pt>
    <dgm:pt modelId="{AB18C625-4E1E-46DD-A8F4-251186943B35}">
      <dgm:prSet phldrT="[Text]"/>
      <dgm:spPr/>
      <dgm:t>
        <a:bodyPr/>
        <a:lstStyle/>
        <a:p>
          <a:r>
            <a:rPr lang="en-GB" dirty="0"/>
            <a:t>Incident reporting</a:t>
          </a:r>
        </a:p>
      </dgm:t>
    </dgm:pt>
    <dgm:pt modelId="{0AA8A504-FD95-4CF8-9750-DA27E99A3BFE}" type="parTrans" cxnId="{3468A1C3-154E-4AE2-BDDA-93341524E463}">
      <dgm:prSet/>
      <dgm:spPr/>
      <dgm:t>
        <a:bodyPr/>
        <a:lstStyle/>
        <a:p>
          <a:endParaRPr lang="en-GB"/>
        </a:p>
      </dgm:t>
    </dgm:pt>
    <dgm:pt modelId="{F4DE7EB7-A5ED-44DA-83A0-62E58C41BA75}" type="sibTrans" cxnId="{3468A1C3-154E-4AE2-BDDA-93341524E463}">
      <dgm:prSet/>
      <dgm:spPr/>
      <dgm:t>
        <a:bodyPr/>
        <a:lstStyle/>
        <a:p>
          <a:endParaRPr lang="en-GB"/>
        </a:p>
      </dgm:t>
    </dgm:pt>
    <dgm:pt modelId="{7FFC6595-0278-447F-B3CB-9151463BBBC2}">
      <dgm:prSet phldrT="[Text]"/>
      <dgm:spPr/>
      <dgm:t>
        <a:bodyPr/>
        <a:lstStyle/>
        <a:p>
          <a:r>
            <a:rPr lang="en-GB" dirty="0"/>
            <a:t>MSO Observatory</a:t>
          </a:r>
        </a:p>
      </dgm:t>
    </dgm:pt>
    <dgm:pt modelId="{CD4DFE00-5068-4961-BDA3-FABADBE47E47}" type="parTrans" cxnId="{542F6518-7E58-4D7B-A60E-3F6AA36DD73B}">
      <dgm:prSet/>
      <dgm:spPr/>
      <dgm:t>
        <a:bodyPr/>
        <a:lstStyle/>
        <a:p>
          <a:endParaRPr lang="en-GB"/>
        </a:p>
      </dgm:t>
    </dgm:pt>
    <dgm:pt modelId="{EB3D8D06-B9A5-48AE-9ECA-E21ABD54B238}" type="sibTrans" cxnId="{542F6518-7E58-4D7B-A60E-3F6AA36DD73B}">
      <dgm:prSet/>
      <dgm:spPr/>
      <dgm:t>
        <a:bodyPr/>
        <a:lstStyle/>
        <a:p>
          <a:endParaRPr lang="en-GB"/>
        </a:p>
      </dgm:t>
    </dgm:pt>
    <dgm:pt modelId="{1592A72B-B49A-4222-8DEB-9A4BA204391B}">
      <dgm:prSet phldrT="[Text]"/>
      <dgm:spPr/>
      <dgm:t>
        <a:bodyPr/>
        <a:lstStyle/>
        <a:p>
          <a:r>
            <a:rPr lang="en-GB"/>
            <a:t>TOXBASE</a:t>
          </a:r>
          <a:endParaRPr lang="en-GB" dirty="0"/>
        </a:p>
      </dgm:t>
    </dgm:pt>
    <dgm:pt modelId="{49481958-0851-47F9-9066-7883DEAEC6F4}" type="parTrans" cxnId="{BCE771E2-1341-483A-96E8-E66528C5F7DC}">
      <dgm:prSet/>
      <dgm:spPr/>
      <dgm:t>
        <a:bodyPr/>
        <a:lstStyle/>
        <a:p>
          <a:endParaRPr lang="en-GB"/>
        </a:p>
      </dgm:t>
    </dgm:pt>
    <dgm:pt modelId="{4F09FAC4-8169-4E1E-822D-6B1FCCD76C31}" type="sibTrans" cxnId="{BCE771E2-1341-483A-96E8-E66528C5F7DC}">
      <dgm:prSet/>
      <dgm:spPr/>
      <dgm:t>
        <a:bodyPr/>
        <a:lstStyle/>
        <a:p>
          <a:endParaRPr lang="en-GB"/>
        </a:p>
      </dgm:t>
    </dgm:pt>
    <dgm:pt modelId="{F39C395E-1429-4D7E-94B2-94B954CCD857}" type="pres">
      <dgm:prSet presAssocID="{AE854EB9-34F1-40E1-BD98-192EE9DFB7C0}" presName="Name0" presStyleCnt="0">
        <dgm:presLayoutVars>
          <dgm:chPref val="1"/>
          <dgm:dir/>
          <dgm:animOne val="branch"/>
          <dgm:animLvl val="lvl"/>
          <dgm:resizeHandles/>
        </dgm:presLayoutVars>
      </dgm:prSet>
      <dgm:spPr/>
    </dgm:pt>
    <dgm:pt modelId="{D54F642C-86F7-4916-ADA2-1105E4D824A4}" type="pres">
      <dgm:prSet presAssocID="{571EA006-19FE-4068-BDBF-50928FDAE212}" presName="vertOne" presStyleCnt="0"/>
      <dgm:spPr/>
    </dgm:pt>
    <dgm:pt modelId="{DEC47F3E-0B91-462D-9941-7084AEE372A6}" type="pres">
      <dgm:prSet presAssocID="{571EA006-19FE-4068-BDBF-50928FDAE212}" presName="txOne" presStyleLbl="node0" presStyleIdx="0" presStyleCnt="1">
        <dgm:presLayoutVars>
          <dgm:chPref val="3"/>
        </dgm:presLayoutVars>
      </dgm:prSet>
      <dgm:spPr/>
    </dgm:pt>
    <dgm:pt modelId="{814C1D3D-275F-4A86-A8FD-3FB4CE131E16}" type="pres">
      <dgm:prSet presAssocID="{571EA006-19FE-4068-BDBF-50928FDAE212}" presName="parTransOne" presStyleCnt="0"/>
      <dgm:spPr/>
    </dgm:pt>
    <dgm:pt modelId="{4BDE7C57-DC88-468E-BEFD-097F1BC4E029}" type="pres">
      <dgm:prSet presAssocID="{571EA006-19FE-4068-BDBF-50928FDAE212}" presName="horzOne" presStyleCnt="0"/>
      <dgm:spPr/>
    </dgm:pt>
    <dgm:pt modelId="{ABDF9E77-D868-477A-8CC1-072454DF4679}" type="pres">
      <dgm:prSet presAssocID="{90C59CC8-7285-4ABA-95D6-110DF621D17A}" presName="vertTwo" presStyleCnt="0"/>
      <dgm:spPr/>
    </dgm:pt>
    <dgm:pt modelId="{5FC7B3B0-10E4-4A3B-8D4D-0BABA9752DBF}" type="pres">
      <dgm:prSet presAssocID="{90C59CC8-7285-4ABA-95D6-110DF621D17A}" presName="txTwo" presStyleLbl="node2" presStyleIdx="0" presStyleCnt="2">
        <dgm:presLayoutVars>
          <dgm:chPref val="3"/>
        </dgm:presLayoutVars>
      </dgm:prSet>
      <dgm:spPr/>
    </dgm:pt>
    <dgm:pt modelId="{3DB0A4DF-1691-4722-8500-F7EF1526FAD5}" type="pres">
      <dgm:prSet presAssocID="{90C59CC8-7285-4ABA-95D6-110DF621D17A}" presName="parTransTwo" presStyleCnt="0"/>
      <dgm:spPr/>
    </dgm:pt>
    <dgm:pt modelId="{B13AD28B-F6DB-4033-9535-5F3599CC1098}" type="pres">
      <dgm:prSet presAssocID="{90C59CC8-7285-4ABA-95D6-110DF621D17A}" presName="horzTwo" presStyleCnt="0"/>
      <dgm:spPr/>
    </dgm:pt>
    <dgm:pt modelId="{25B015A3-CE76-4C49-80C8-A8E98081848D}" type="pres">
      <dgm:prSet presAssocID="{7FFC6595-0278-447F-B3CB-9151463BBBC2}" presName="vertThree" presStyleCnt="0"/>
      <dgm:spPr/>
    </dgm:pt>
    <dgm:pt modelId="{634471F3-CC31-43FB-883D-4A00F8ADABC2}" type="pres">
      <dgm:prSet presAssocID="{7FFC6595-0278-447F-B3CB-9151463BBBC2}" presName="txThree" presStyleLbl="node3" presStyleIdx="0" presStyleCnt="3">
        <dgm:presLayoutVars>
          <dgm:chPref val="3"/>
        </dgm:presLayoutVars>
      </dgm:prSet>
      <dgm:spPr/>
    </dgm:pt>
    <dgm:pt modelId="{EDBAFBBE-2F43-40FB-9E2F-E8FEF7B64CD7}" type="pres">
      <dgm:prSet presAssocID="{7FFC6595-0278-447F-B3CB-9151463BBBC2}" presName="parTransThree" presStyleCnt="0"/>
      <dgm:spPr/>
    </dgm:pt>
    <dgm:pt modelId="{70279689-8DEB-4871-9612-5234919F24F8}" type="pres">
      <dgm:prSet presAssocID="{7FFC6595-0278-447F-B3CB-9151463BBBC2}" presName="horzThree" presStyleCnt="0"/>
      <dgm:spPr/>
    </dgm:pt>
    <dgm:pt modelId="{127A8D1A-0E76-44B4-A300-45CCD7C8E800}" type="pres">
      <dgm:prSet presAssocID="{1592A72B-B49A-4222-8DEB-9A4BA204391B}" presName="vertFour" presStyleCnt="0">
        <dgm:presLayoutVars>
          <dgm:chPref val="3"/>
        </dgm:presLayoutVars>
      </dgm:prSet>
      <dgm:spPr/>
    </dgm:pt>
    <dgm:pt modelId="{D45578B1-A5A6-4903-B0DD-C10721925C01}" type="pres">
      <dgm:prSet presAssocID="{1592A72B-B49A-4222-8DEB-9A4BA204391B}" presName="txFour" presStyleLbl="node4" presStyleIdx="0" presStyleCnt="3">
        <dgm:presLayoutVars>
          <dgm:chPref val="3"/>
        </dgm:presLayoutVars>
      </dgm:prSet>
      <dgm:spPr/>
    </dgm:pt>
    <dgm:pt modelId="{68F19C12-279D-4A40-BAFD-8CC158B1FC8C}" type="pres">
      <dgm:prSet presAssocID="{1592A72B-B49A-4222-8DEB-9A4BA204391B}" presName="horzFour" presStyleCnt="0"/>
      <dgm:spPr/>
    </dgm:pt>
    <dgm:pt modelId="{E7E382BA-798C-46EE-9D28-30C4E46D8960}" type="pres">
      <dgm:prSet presAssocID="{EB3D8D06-B9A5-48AE-9ECA-E21ABD54B238}" presName="sibSpaceThree" presStyleCnt="0"/>
      <dgm:spPr/>
    </dgm:pt>
    <dgm:pt modelId="{D9AEA55C-42EE-417D-84A6-B973EA14E591}" type="pres">
      <dgm:prSet presAssocID="{52051FC7-DE73-4E3F-834D-4B059E592BDB}" presName="vertThree" presStyleCnt="0"/>
      <dgm:spPr/>
    </dgm:pt>
    <dgm:pt modelId="{977B437A-26C8-40D5-8B51-B2961C82BC2F}" type="pres">
      <dgm:prSet presAssocID="{52051FC7-DE73-4E3F-834D-4B059E592BDB}" presName="txThree" presStyleLbl="node3" presStyleIdx="1" presStyleCnt="3">
        <dgm:presLayoutVars>
          <dgm:chPref val="3"/>
        </dgm:presLayoutVars>
      </dgm:prSet>
      <dgm:spPr/>
    </dgm:pt>
    <dgm:pt modelId="{28A2BEB0-B83C-4C18-989A-3B886EB033BC}" type="pres">
      <dgm:prSet presAssocID="{52051FC7-DE73-4E3F-834D-4B059E592BDB}" presName="parTransThree" presStyleCnt="0"/>
      <dgm:spPr/>
    </dgm:pt>
    <dgm:pt modelId="{74D7DCDD-3763-49F2-BF85-DB882B7F1447}" type="pres">
      <dgm:prSet presAssocID="{52051FC7-DE73-4E3F-834D-4B059E592BDB}" presName="horzThree" presStyleCnt="0"/>
      <dgm:spPr/>
    </dgm:pt>
    <dgm:pt modelId="{84A9D295-F0A5-4C82-BE37-68EBBE663758}" type="pres">
      <dgm:prSet presAssocID="{AB18C625-4E1E-46DD-A8F4-251186943B35}" presName="vertFour" presStyleCnt="0">
        <dgm:presLayoutVars>
          <dgm:chPref val="3"/>
        </dgm:presLayoutVars>
      </dgm:prSet>
      <dgm:spPr/>
    </dgm:pt>
    <dgm:pt modelId="{44DF3E97-2EBD-4E8D-A5C9-CDC991DE4DEB}" type="pres">
      <dgm:prSet presAssocID="{AB18C625-4E1E-46DD-A8F4-251186943B35}" presName="txFour" presStyleLbl="node4" presStyleIdx="1" presStyleCnt="3">
        <dgm:presLayoutVars>
          <dgm:chPref val="3"/>
        </dgm:presLayoutVars>
      </dgm:prSet>
      <dgm:spPr/>
    </dgm:pt>
    <dgm:pt modelId="{46B5573F-65B4-49EA-B295-44B3DECFEEDC}" type="pres">
      <dgm:prSet presAssocID="{AB18C625-4E1E-46DD-A8F4-251186943B35}" presName="horzFour" presStyleCnt="0"/>
      <dgm:spPr/>
    </dgm:pt>
    <dgm:pt modelId="{7D0A2748-EE45-4F4D-AB95-D6B0008E017D}" type="pres">
      <dgm:prSet presAssocID="{395C1DC5-8E26-40A6-96E9-E8591D9A6291}" presName="sibSpaceTwo" presStyleCnt="0"/>
      <dgm:spPr/>
    </dgm:pt>
    <dgm:pt modelId="{F895149B-5760-4C15-9858-9EA4EEBC2D5E}" type="pres">
      <dgm:prSet presAssocID="{E2992BF1-5930-4108-8FFA-CFFF5997E7EF}" presName="vertTwo" presStyleCnt="0"/>
      <dgm:spPr/>
    </dgm:pt>
    <dgm:pt modelId="{19DE4D8B-D442-404B-8D21-5BD1E94CCF72}" type="pres">
      <dgm:prSet presAssocID="{E2992BF1-5930-4108-8FFA-CFFF5997E7EF}" presName="txTwo" presStyleLbl="node2" presStyleIdx="1" presStyleCnt="2">
        <dgm:presLayoutVars>
          <dgm:chPref val="3"/>
        </dgm:presLayoutVars>
      </dgm:prSet>
      <dgm:spPr/>
    </dgm:pt>
    <dgm:pt modelId="{6878C105-1A10-415E-A6B1-D691D3D8D1D5}" type="pres">
      <dgm:prSet presAssocID="{E2992BF1-5930-4108-8FFA-CFFF5997E7EF}" presName="parTransTwo" presStyleCnt="0"/>
      <dgm:spPr/>
    </dgm:pt>
    <dgm:pt modelId="{819FF007-9B75-4071-AE78-8B1628DB1971}" type="pres">
      <dgm:prSet presAssocID="{E2992BF1-5930-4108-8FFA-CFFF5997E7EF}" presName="horzTwo" presStyleCnt="0"/>
      <dgm:spPr/>
    </dgm:pt>
    <dgm:pt modelId="{DC193CE2-FC0E-4148-BFB1-153B6D7F1430}" type="pres">
      <dgm:prSet presAssocID="{74F8C20C-6A44-46DA-9C85-39BF002A523D}" presName="vertThree" presStyleCnt="0"/>
      <dgm:spPr/>
    </dgm:pt>
    <dgm:pt modelId="{59A14DE1-A4FE-4A1F-A225-4AD2E61F40D3}" type="pres">
      <dgm:prSet presAssocID="{74F8C20C-6A44-46DA-9C85-39BF002A523D}" presName="txThree" presStyleLbl="node3" presStyleIdx="2" presStyleCnt="3">
        <dgm:presLayoutVars>
          <dgm:chPref val="3"/>
        </dgm:presLayoutVars>
      </dgm:prSet>
      <dgm:spPr/>
    </dgm:pt>
    <dgm:pt modelId="{D1263233-2079-4426-90C0-4BA3D50A6D31}" type="pres">
      <dgm:prSet presAssocID="{74F8C20C-6A44-46DA-9C85-39BF002A523D}" presName="parTransThree" presStyleCnt="0"/>
      <dgm:spPr/>
    </dgm:pt>
    <dgm:pt modelId="{7BCB237F-A2DC-442E-BE0A-82C54ECA602F}" type="pres">
      <dgm:prSet presAssocID="{74F8C20C-6A44-46DA-9C85-39BF002A523D}" presName="horzThree" presStyleCnt="0"/>
      <dgm:spPr/>
    </dgm:pt>
    <dgm:pt modelId="{983054C5-6B80-4118-94E3-AED9F669584C}" type="pres">
      <dgm:prSet presAssocID="{7B4B3CAF-E3A0-43BA-9C18-BA2998BEBF62}" presName="vertFour" presStyleCnt="0">
        <dgm:presLayoutVars>
          <dgm:chPref val="3"/>
        </dgm:presLayoutVars>
      </dgm:prSet>
      <dgm:spPr/>
    </dgm:pt>
    <dgm:pt modelId="{42768138-ED00-4829-BCF2-8FF8F18C61CD}" type="pres">
      <dgm:prSet presAssocID="{7B4B3CAF-E3A0-43BA-9C18-BA2998BEBF62}" presName="txFour" presStyleLbl="node4" presStyleIdx="2" presStyleCnt="3">
        <dgm:presLayoutVars>
          <dgm:chPref val="3"/>
        </dgm:presLayoutVars>
      </dgm:prSet>
      <dgm:spPr/>
    </dgm:pt>
    <dgm:pt modelId="{3BC3071E-47D0-4C34-9601-1B892B9F4FEA}" type="pres">
      <dgm:prSet presAssocID="{7B4B3CAF-E3A0-43BA-9C18-BA2998BEBF62}" presName="horzFour" presStyleCnt="0"/>
      <dgm:spPr/>
    </dgm:pt>
  </dgm:ptLst>
  <dgm:cxnLst>
    <dgm:cxn modelId="{42034D04-54E0-45DF-B45F-C15DF6ADAE3C}" srcId="{E2992BF1-5930-4108-8FFA-CFFF5997E7EF}" destId="{74F8C20C-6A44-46DA-9C85-39BF002A523D}" srcOrd="0" destOrd="0" parTransId="{BA9C35A4-DAD3-4CFF-847B-29F6659BC956}" sibTransId="{0A60755A-1EE4-4D30-BCFB-F194A762B9D3}"/>
    <dgm:cxn modelId="{542F6518-7E58-4D7B-A60E-3F6AA36DD73B}" srcId="{90C59CC8-7285-4ABA-95D6-110DF621D17A}" destId="{7FFC6595-0278-447F-B3CB-9151463BBBC2}" srcOrd="0" destOrd="0" parTransId="{CD4DFE00-5068-4961-BDA3-FABADBE47E47}" sibTransId="{EB3D8D06-B9A5-48AE-9ECA-E21ABD54B238}"/>
    <dgm:cxn modelId="{B17D7F2D-3EAD-4994-9234-3152A524E8C6}" type="presOf" srcId="{571EA006-19FE-4068-BDBF-50928FDAE212}" destId="{DEC47F3E-0B91-462D-9941-7084AEE372A6}" srcOrd="0" destOrd="0" presId="urn:microsoft.com/office/officeart/2005/8/layout/hierarchy4"/>
    <dgm:cxn modelId="{8CBEC13B-2BC0-4C27-833D-5029ECA6CFFD}" srcId="{90C59CC8-7285-4ABA-95D6-110DF621D17A}" destId="{52051FC7-DE73-4E3F-834D-4B059E592BDB}" srcOrd="1" destOrd="0" parTransId="{FC6C1E49-9B9B-45E9-AEC5-F18A8DEE596A}" sibTransId="{F59EAF85-DEE7-4DBF-A493-5B9E99A9298F}"/>
    <dgm:cxn modelId="{EDEEFF3E-D84F-4776-90DB-51816899872D}" srcId="{571EA006-19FE-4068-BDBF-50928FDAE212}" destId="{E2992BF1-5930-4108-8FFA-CFFF5997E7EF}" srcOrd="1" destOrd="0" parTransId="{52049F6D-F317-4C6D-A5A5-F3ED5136AFF7}" sibTransId="{4D086CAF-B582-41B6-8CE7-0BB24EEB3E9D}"/>
    <dgm:cxn modelId="{78F60372-9F99-47DD-AAC9-90607643CE92}" srcId="{74F8C20C-6A44-46DA-9C85-39BF002A523D}" destId="{7B4B3CAF-E3A0-43BA-9C18-BA2998BEBF62}" srcOrd="0" destOrd="0" parTransId="{BD92653B-097F-481E-9282-4DB1DF8CB121}" sibTransId="{15301FBA-B14D-4102-A8B1-4E4472C2719E}"/>
    <dgm:cxn modelId="{7ED00377-9899-4A2B-92F2-0C975D3AF628}" type="presOf" srcId="{7FFC6595-0278-447F-B3CB-9151463BBBC2}" destId="{634471F3-CC31-43FB-883D-4A00F8ADABC2}" srcOrd="0" destOrd="0" presId="urn:microsoft.com/office/officeart/2005/8/layout/hierarchy4"/>
    <dgm:cxn modelId="{E3D7AA57-B827-497A-84D5-E78406C0DD66}" type="presOf" srcId="{90C59CC8-7285-4ABA-95D6-110DF621D17A}" destId="{5FC7B3B0-10E4-4A3B-8D4D-0BABA9752DBF}" srcOrd="0" destOrd="0" presId="urn:microsoft.com/office/officeart/2005/8/layout/hierarchy4"/>
    <dgm:cxn modelId="{AC7D2087-BDF1-48C7-B9FE-933B383314DD}" type="presOf" srcId="{74F8C20C-6A44-46DA-9C85-39BF002A523D}" destId="{59A14DE1-A4FE-4A1F-A225-4AD2E61F40D3}" srcOrd="0" destOrd="0" presId="urn:microsoft.com/office/officeart/2005/8/layout/hierarchy4"/>
    <dgm:cxn modelId="{2E655D90-0CA3-443B-B30B-31A651609192}" srcId="{571EA006-19FE-4068-BDBF-50928FDAE212}" destId="{90C59CC8-7285-4ABA-95D6-110DF621D17A}" srcOrd="0" destOrd="0" parTransId="{19675981-34E7-41F7-9456-EF019B7FD017}" sibTransId="{395C1DC5-8E26-40A6-96E9-E8591D9A6291}"/>
    <dgm:cxn modelId="{8101BE9A-4F35-4B07-9EA7-DB3433A9C086}" type="presOf" srcId="{52051FC7-DE73-4E3F-834D-4B059E592BDB}" destId="{977B437A-26C8-40D5-8B51-B2961C82BC2F}" srcOrd="0" destOrd="0" presId="urn:microsoft.com/office/officeart/2005/8/layout/hierarchy4"/>
    <dgm:cxn modelId="{623760B4-F58D-4E3E-9313-73A056E05D36}" type="presOf" srcId="{7B4B3CAF-E3A0-43BA-9C18-BA2998BEBF62}" destId="{42768138-ED00-4829-BCF2-8FF8F18C61CD}" srcOrd="0" destOrd="0" presId="urn:microsoft.com/office/officeart/2005/8/layout/hierarchy4"/>
    <dgm:cxn modelId="{191B13B6-6FCD-413C-9E82-A6E52E7998D3}" type="presOf" srcId="{E2992BF1-5930-4108-8FFA-CFFF5997E7EF}" destId="{19DE4D8B-D442-404B-8D21-5BD1E94CCF72}" srcOrd="0" destOrd="0" presId="urn:microsoft.com/office/officeart/2005/8/layout/hierarchy4"/>
    <dgm:cxn modelId="{3549EBBC-0F3C-401A-896E-F8E8E4B6DB95}" type="presOf" srcId="{AB18C625-4E1E-46DD-A8F4-251186943B35}" destId="{44DF3E97-2EBD-4E8D-A5C9-CDC991DE4DEB}" srcOrd="0" destOrd="0" presId="urn:microsoft.com/office/officeart/2005/8/layout/hierarchy4"/>
    <dgm:cxn modelId="{F5C806C2-23ED-43E1-9848-12A476A233AA}" srcId="{AE854EB9-34F1-40E1-BD98-192EE9DFB7C0}" destId="{571EA006-19FE-4068-BDBF-50928FDAE212}" srcOrd="0" destOrd="0" parTransId="{80A2D43F-6A9F-4D0C-90CD-596C9440B82A}" sibTransId="{BB69E69C-14A8-4647-8E51-1AA0B071BAA4}"/>
    <dgm:cxn modelId="{3468A1C3-154E-4AE2-BDDA-93341524E463}" srcId="{52051FC7-DE73-4E3F-834D-4B059E592BDB}" destId="{AB18C625-4E1E-46DD-A8F4-251186943B35}" srcOrd="0" destOrd="0" parTransId="{0AA8A504-FD95-4CF8-9750-DA27E99A3BFE}" sibTransId="{F4DE7EB7-A5ED-44DA-83A0-62E58C41BA75}"/>
    <dgm:cxn modelId="{98E4B7D5-B17E-444C-8C00-139A092249F2}" type="presOf" srcId="{AE854EB9-34F1-40E1-BD98-192EE9DFB7C0}" destId="{F39C395E-1429-4D7E-94B2-94B954CCD857}" srcOrd="0" destOrd="0" presId="urn:microsoft.com/office/officeart/2005/8/layout/hierarchy4"/>
    <dgm:cxn modelId="{BCE771E2-1341-483A-96E8-E66528C5F7DC}" srcId="{7FFC6595-0278-447F-B3CB-9151463BBBC2}" destId="{1592A72B-B49A-4222-8DEB-9A4BA204391B}" srcOrd="0" destOrd="0" parTransId="{49481958-0851-47F9-9066-7883DEAEC6F4}" sibTransId="{4F09FAC4-8169-4E1E-822D-6B1FCCD76C31}"/>
    <dgm:cxn modelId="{3A9E29FD-931A-4E0A-A086-2BE6530280B1}" type="presOf" srcId="{1592A72B-B49A-4222-8DEB-9A4BA204391B}" destId="{D45578B1-A5A6-4903-B0DD-C10721925C01}" srcOrd="0" destOrd="0" presId="urn:microsoft.com/office/officeart/2005/8/layout/hierarchy4"/>
    <dgm:cxn modelId="{68D1A4C4-2423-41C5-B160-D73296D169A1}" type="presParOf" srcId="{F39C395E-1429-4D7E-94B2-94B954CCD857}" destId="{D54F642C-86F7-4916-ADA2-1105E4D824A4}" srcOrd="0" destOrd="0" presId="urn:microsoft.com/office/officeart/2005/8/layout/hierarchy4"/>
    <dgm:cxn modelId="{8C8899AA-34F2-4556-B028-8E56EDDD2418}" type="presParOf" srcId="{D54F642C-86F7-4916-ADA2-1105E4D824A4}" destId="{DEC47F3E-0B91-462D-9941-7084AEE372A6}" srcOrd="0" destOrd="0" presId="urn:microsoft.com/office/officeart/2005/8/layout/hierarchy4"/>
    <dgm:cxn modelId="{EA7595B9-C84F-49C7-86FF-78C5CC5D06C2}" type="presParOf" srcId="{D54F642C-86F7-4916-ADA2-1105E4D824A4}" destId="{814C1D3D-275F-4A86-A8FD-3FB4CE131E16}" srcOrd="1" destOrd="0" presId="urn:microsoft.com/office/officeart/2005/8/layout/hierarchy4"/>
    <dgm:cxn modelId="{3FCA3FEC-3C03-4D45-AB51-0B349F9F304F}" type="presParOf" srcId="{D54F642C-86F7-4916-ADA2-1105E4D824A4}" destId="{4BDE7C57-DC88-468E-BEFD-097F1BC4E029}" srcOrd="2" destOrd="0" presId="urn:microsoft.com/office/officeart/2005/8/layout/hierarchy4"/>
    <dgm:cxn modelId="{6DC26F01-AB6D-42D4-8B44-20EBDEAEC684}" type="presParOf" srcId="{4BDE7C57-DC88-468E-BEFD-097F1BC4E029}" destId="{ABDF9E77-D868-477A-8CC1-072454DF4679}" srcOrd="0" destOrd="0" presId="urn:microsoft.com/office/officeart/2005/8/layout/hierarchy4"/>
    <dgm:cxn modelId="{E243A440-8290-470E-A30A-120FDCD018D8}" type="presParOf" srcId="{ABDF9E77-D868-477A-8CC1-072454DF4679}" destId="{5FC7B3B0-10E4-4A3B-8D4D-0BABA9752DBF}" srcOrd="0" destOrd="0" presId="urn:microsoft.com/office/officeart/2005/8/layout/hierarchy4"/>
    <dgm:cxn modelId="{5A99AC7B-8C03-48DF-B2DA-C96A7EA51778}" type="presParOf" srcId="{ABDF9E77-D868-477A-8CC1-072454DF4679}" destId="{3DB0A4DF-1691-4722-8500-F7EF1526FAD5}" srcOrd="1" destOrd="0" presId="urn:microsoft.com/office/officeart/2005/8/layout/hierarchy4"/>
    <dgm:cxn modelId="{7F4D7C0D-AEA4-4E55-A2C3-6A9FF57EDCD8}" type="presParOf" srcId="{ABDF9E77-D868-477A-8CC1-072454DF4679}" destId="{B13AD28B-F6DB-4033-9535-5F3599CC1098}" srcOrd="2" destOrd="0" presId="urn:microsoft.com/office/officeart/2005/8/layout/hierarchy4"/>
    <dgm:cxn modelId="{9C0A1AC2-CA9F-4186-B123-D31B7D9B901E}" type="presParOf" srcId="{B13AD28B-F6DB-4033-9535-5F3599CC1098}" destId="{25B015A3-CE76-4C49-80C8-A8E98081848D}" srcOrd="0" destOrd="0" presId="urn:microsoft.com/office/officeart/2005/8/layout/hierarchy4"/>
    <dgm:cxn modelId="{7EDF0E25-A723-4ABA-89A4-A5FCA82A8BD7}" type="presParOf" srcId="{25B015A3-CE76-4C49-80C8-A8E98081848D}" destId="{634471F3-CC31-43FB-883D-4A00F8ADABC2}" srcOrd="0" destOrd="0" presId="urn:microsoft.com/office/officeart/2005/8/layout/hierarchy4"/>
    <dgm:cxn modelId="{1FF13F27-FC58-4210-B14E-C1E0A9E0D11C}" type="presParOf" srcId="{25B015A3-CE76-4C49-80C8-A8E98081848D}" destId="{EDBAFBBE-2F43-40FB-9E2F-E8FEF7B64CD7}" srcOrd="1" destOrd="0" presId="urn:microsoft.com/office/officeart/2005/8/layout/hierarchy4"/>
    <dgm:cxn modelId="{3313EF6D-6D73-4134-8E54-E831DA59258A}" type="presParOf" srcId="{25B015A3-CE76-4C49-80C8-A8E98081848D}" destId="{70279689-8DEB-4871-9612-5234919F24F8}" srcOrd="2" destOrd="0" presId="urn:microsoft.com/office/officeart/2005/8/layout/hierarchy4"/>
    <dgm:cxn modelId="{3B3A25E4-BEF2-4591-86D1-7EBC6E2D68BD}" type="presParOf" srcId="{70279689-8DEB-4871-9612-5234919F24F8}" destId="{127A8D1A-0E76-44B4-A300-45CCD7C8E800}" srcOrd="0" destOrd="0" presId="urn:microsoft.com/office/officeart/2005/8/layout/hierarchy4"/>
    <dgm:cxn modelId="{90A32C16-76A2-4870-AB41-900D63A5FB15}" type="presParOf" srcId="{127A8D1A-0E76-44B4-A300-45CCD7C8E800}" destId="{D45578B1-A5A6-4903-B0DD-C10721925C01}" srcOrd="0" destOrd="0" presId="urn:microsoft.com/office/officeart/2005/8/layout/hierarchy4"/>
    <dgm:cxn modelId="{A0DBCC1B-2DE2-4E11-9C3E-58C059ABB939}" type="presParOf" srcId="{127A8D1A-0E76-44B4-A300-45CCD7C8E800}" destId="{68F19C12-279D-4A40-BAFD-8CC158B1FC8C}" srcOrd="1" destOrd="0" presId="urn:microsoft.com/office/officeart/2005/8/layout/hierarchy4"/>
    <dgm:cxn modelId="{F01A1E17-40B0-4DFD-A858-650D71B187B2}" type="presParOf" srcId="{B13AD28B-F6DB-4033-9535-5F3599CC1098}" destId="{E7E382BA-798C-46EE-9D28-30C4E46D8960}" srcOrd="1" destOrd="0" presId="urn:microsoft.com/office/officeart/2005/8/layout/hierarchy4"/>
    <dgm:cxn modelId="{88E20373-DA3E-4F95-99C1-BCC6FD4E4956}" type="presParOf" srcId="{B13AD28B-F6DB-4033-9535-5F3599CC1098}" destId="{D9AEA55C-42EE-417D-84A6-B973EA14E591}" srcOrd="2" destOrd="0" presId="urn:microsoft.com/office/officeart/2005/8/layout/hierarchy4"/>
    <dgm:cxn modelId="{5C72F04F-098C-4524-9EBF-3299C5962448}" type="presParOf" srcId="{D9AEA55C-42EE-417D-84A6-B973EA14E591}" destId="{977B437A-26C8-40D5-8B51-B2961C82BC2F}" srcOrd="0" destOrd="0" presId="urn:microsoft.com/office/officeart/2005/8/layout/hierarchy4"/>
    <dgm:cxn modelId="{919AF972-418F-4170-99AE-B8A0EE9D6428}" type="presParOf" srcId="{D9AEA55C-42EE-417D-84A6-B973EA14E591}" destId="{28A2BEB0-B83C-4C18-989A-3B886EB033BC}" srcOrd="1" destOrd="0" presId="urn:microsoft.com/office/officeart/2005/8/layout/hierarchy4"/>
    <dgm:cxn modelId="{EB0140F4-B173-44E0-AA0B-E7F3CC023A0B}" type="presParOf" srcId="{D9AEA55C-42EE-417D-84A6-B973EA14E591}" destId="{74D7DCDD-3763-49F2-BF85-DB882B7F1447}" srcOrd="2" destOrd="0" presId="urn:microsoft.com/office/officeart/2005/8/layout/hierarchy4"/>
    <dgm:cxn modelId="{F67E6065-9111-4ADE-8983-4F279E1A24F1}" type="presParOf" srcId="{74D7DCDD-3763-49F2-BF85-DB882B7F1447}" destId="{84A9D295-F0A5-4C82-BE37-68EBBE663758}" srcOrd="0" destOrd="0" presId="urn:microsoft.com/office/officeart/2005/8/layout/hierarchy4"/>
    <dgm:cxn modelId="{D3E5D72F-5F5B-4F2E-BDD3-05E942A29664}" type="presParOf" srcId="{84A9D295-F0A5-4C82-BE37-68EBBE663758}" destId="{44DF3E97-2EBD-4E8D-A5C9-CDC991DE4DEB}" srcOrd="0" destOrd="0" presId="urn:microsoft.com/office/officeart/2005/8/layout/hierarchy4"/>
    <dgm:cxn modelId="{FAC1103C-63A1-43A3-8239-1CF3AC42FB71}" type="presParOf" srcId="{84A9D295-F0A5-4C82-BE37-68EBBE663758}" destId="{46B5573F-65B4-49EA-B295-44B3DECFEEDC}" srcOrd="1" destOrd="0" presId="urn:microsoft.com/office/officeart/2005/8/layout/hierarchy4"/>
    <dgm:cxn modelId="{40CB465C-0D5A-4077-86EF-027BD78D7B6D}" type="presParOf" srcId="{4BDE7C57-DC88-468E-BEFD-097F1BC4E029}" destId="{7D0A2748-EE45-4F4D-AB95-D6B0008E017D}" srcOrd="1" destOrd="0" presId="urn:microsoft.com/office/officeart/2005/8/layout/hierarchy4"/>
    <dgm:cxn modelId="{4FD6F197-EC4C-4E1C-8059-237AD2609AAF}" type="presParOf" srcId="{4BDE7C57-DC88-468E-BEFD-097F1BC4E029}" destId="{F895149B-5760-4C15-9858-9EA4EEBC2D5E}" srcOrd="2" destOrd="0" presId="urn:microsoft.com/office/officeart/2005/8/layout/hierarchy4"/>
    <dgm:cxn modelId="{A1AF63A5-0571-4A29-A209-588290F27425}" type="presParOf" srcId="{F895149B-5760-4C15-9858-9EA4EEBC2D5E}" destId="{19DE4D8B-D442-404B-8D21-5BD1E94CCF72}" srcOrd="0" destOrd="0" presId="urn:microsoft.com/office/officeart/2005/8/layout/hierarchy4"/>
    <dgm:cxn modelId="{90F2F62F-9E59-4990-8D69-6D0E2412A37C}" type="presParOf" srcId="{F895149B-5760-4C15-9858-9EA4EEBC2D5E}" destId="{6878C105-1A10-415E-A6B1-D691D3D8D1D5}" srcOrd="1" destOrd="0" presId="urn:microsoft.com/office/officeart/2005/8/layout/hierarchy4"/>
    <dgm:cxn modelId="{111B70BA-6CFF-453F-8DCA-61718903C8A0}" type="presParOf" srcId="{F895149B-5760-4C15-9858-9EA4EEBC2D5E}" destId="{819FF007-9B75-4071-AE78-8B1628DB1971}" srcOrd="2" destOrd="0" presId="urn:microsoft.com/office/officeart/2005/8/layout/hierarchy4"/>
    <dgm:cxn modelId="{D3E6E11B-A959-4F27-813A-C9AD62F379B5}" type="presParOf" srcId="{819FF007-9B75-4071-AE78-8B1628DB1971}" destId="{DC193CE2-FC0E-4148-BFB1-153B6D7F1430}" srcOrd="0" destOrd="0" presId="urn:microsoft.com/office/officeart/2005/8/layout/hierarchy4"/>
    <dgm:cxn modelId="{10924E73-7D31-4D59-829E-58CF9EA33F47}" type="presParOf" srcId="{DC193CE2-FC0E-4148-BFB1-153B6D7F1430}" destId="{59A14DE1-A4FE-4A1F-A225-4AD2E61F40D3}" srcOrd="0" destOrd="0" presId="urn:microsoft.com/office/officeart/2005/8/layout/hierarchy4"/>
    <dgm:cxn modelId="{EA7CFE2D-F1E8-40B1-AC83-70A612626C3D}" type="presParOf" srcId="{DC193CE2-FC0E-4148-BFB1-153B6D7F1430}" destId="{D1263233-2079-4426-90C0-4BA3D50A6D31}" srcOrd="1" destOrd="0" presId="urn:microsoft.com/office/officeart/2005/8/layout/hierarchy4"/>
    <dgm:cxn modelId="{89F424BF-2FFA-44A5-90CD-9B24085D0F0C}" type="presParOf" srcId="{DC193CE2-FC0E-4148-BFB1-153B6D7F1430}" destId="{7BCB237F-A2DC-442E-BE0A-82C54ECA602F}" srcOrd="2" destOrd="0" presId="urn:microsoft.com/office/officeart/2005/8/layout/hierarchy4"/>
    <dgm:cxn modelId="{E9F478E7-8717-4EF9-A0E3-FD2D1AF39D64}" type="presParOf" srcId="{7BCB237F-A2DC-442E-BE0A-82C54ECA602F}" destId="{983054C5-6B80-4118-94E3-AED9F669584C}" srcOrd="0" destOrd="0" presId="urn:microsoft.com/office/officeart/2005/8/layout/hierarchy4"/>
    <dgm:cxn modelId="{5C19CE85-7869-49E4-AA7F-3DD1BC4E0156}" type="presParOf" srcId="{983054C5-6B80-4118-94E3-AED9F669584C}" destId="{42768138-ED00-4829-BCF2-8FF8F18C61CD}" srcOrd="0" destOrd="0" presId="urn:microsoft.com/office/officeart/2005/8/layout/hierarchy4"/>
    <dgm:cxn modelId="{3C3ECCFF-0167-4AC3-B13A-CE750B4C44AF}" type="presParOf" srcId="{983054C5-6B80-4118-94E3-AED9F669584C}" destId="{3BC3071E-47D0-4C34-9601-1B892B9F4FE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11615F-F534-430F-B70D-C21BEEB370A6}"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GB"/>
        </a:p>
      </dgm:t>
    </dgm:pt>
    <dgm:pt modelId="{A54CE45F-0840-47BF-8675-B4B4ED55FECA}">
      <dgm:prSet phldrT="[Text]"/>
      <dgm:spPr/>
      <dgm:t>
        <a:bodyPr/>
        <a:lstStyle/>
        <a:p>
          <a:r>
            <a:rPr lang="en-GB" b="0" dirty="0">
              <a:latin typeface="Arial" panose="020B0604020202020204" pitchFamily="34" charset="0"/>
              <a:cs typeface="Arial" panose="020B0604020202020204" pitchFamily="34" charset="0"/>
            </a:rPr>
            <a:t>Assembled the short life working group for clinical academic career pathways in pharmacy</a:t>
          </a:r>
        </a:p>
      </dgm:t>
    </dgm:pt>
    <dgm:pt modelId="{1DA4788A-7FFD-4BB1-B73A-50CB488C651E}" type="parTrans" cxnId="{0E9E670B-49A7-4522-B18F-7EB17A84C3CA}">
      <dgm:prSet/>
      <dgm:spPr/>
      <dgm:t>
        <a:bodyPr/>
        <a:lstStyle/>
        <a:p>
          <a:endParaRPr lang="en-GB"/>
        </a:p>
      </dgm:t>
    </dgm:pt>
    <dgm:pt modelId="{19B1869F-B6CD-450C-99B1-F4E7636CCAD9}" type="sibTrans" cxnId="{0E9E670B-49A7-4522-B18F-7EB17A84C3CA}">
      <dgm:prSet/>
      <dgm:spPr/>
      <dgm:t>
        <a:bodyPr/>
        <a:lstStyle/>
        <a:p>
          <a:endParaRPr lang="en-GB"/>
        </a:p>
      </dgm:t>
    </dgm:pt>
    <dgm:pt modelId="{7382B9C0-5447-4D45-A5B4-B1F77CE9F9B1}">
      <dgm:prSet phldrT="[Text]">
        <dgm:style>
          <a:lnRef idx="2">
            <a:schemeClr val="accent1"/>
          </a:lnRef>
          <a:fillRef idx="1">
            <a:schemeClr val="lt1"/>
          </a:fillRef>
          <a:effectRef idx="0">
            <a:schemeClr val="accent1"/>
          </a:effectRef>
          <a:fontRef idx="minor">
            <a:schemeClr val="dk1"/>
          </a:fontRef>
        </dgm:style>
      </dgm:prSet>
      <dgm:spPr>
        <a:ln>
          <a:prstDash val="dash"/>
        </a:ln>
      </dgm:spPr>
      <dgm:t>
        <a:bodyPr/>
        <a:lstStyle/>
        <a:p>
          <a:r>
            <a:rPr lang="en-GB" dirty="0">
              <a:latin typeface="Arial" panose="020B0604020202020204" pitchFamily="34" charset="0"/>
              <a:cs typeface="Arial" panose="020B0604020202020204" pitchFamily="34" charset="0"/>
            </a:rPr>
            <a:t>Proposals for developing a clinical academic pharmacy workforce</a:t>
          </a:r>
          <a:r>
            <a:rPr lang="en-GB" b="0" dirty="0">
              <a:latin typeface="Arial" panose="020B0604020202020204" pitchFamily="34" charset="0"/>
              <a:cs typeface="Arial" panose="020B0604020202020204" pitchFamily="34" charset="0"/>
            </a:rPr>
            <a:t> </a:t>
          </a:r>
          <a:endParaRPr lang="en-GB" b="1" dirty="0">
            <a:latin typeface="Arial" panose="020B0604020202020204" pitchFamily="34" charset="0"/>
            <a:cs typeface="Arial" panose="020B0604020202020204" pitchFamily="34" charset="0"/>
          </a:endParaRPr>
        </a:p>
      </dgm:t>
    </dgm:pt>
    <dgm:pt modelId="{334F7690-50A8-460E-903B-5AA843ECCA4C}" type="parTrans" cxnId="{28DC5A33-F0E8-4349-88A1-F17941FFDF17}">
      <dgm:prSet/>
      <dgm:spPr/>
      <dgm:t>
        <a:bodyPr/>
        <a:lstStyle/>
        <a:p>
          <a:endParaRPr lang="en-GB"/>
        </a:p>
      </dgm:t>
    </dgm:pt>
    <dgm:pt modelId="{B129E5F6-6E4E-4A0F-8CB7-C4AC5EFCB29B}" type="sibTrans" cxnId="{28DC5A33-F0E8-4349-88A1-F17941FFDF17}">
      <dgm:prSet/>
      <dgm:spPr/>
      <dgm:t>
        <a:bodyPr/>
        <a:lstStyle/>
        <a:p>
          <a:endParaRPr lang="en-GB"/>
        </a:p>
      </dgm:t>
    </dgm:pt>
    <dgm:pt modelId="{859195E1-96C3-404E-B882-14B43945DEC8}">
      <dgm:prSet/>
      <dgm:spPr/>
      <dgm:t>
        <a:bodyPr/>
        <a:lstStyle/>
        <a:p>
          <a:r>
            <a:rPr lang="en-GB" dirty="0">
              <a:latin typeface="Arial" panose="020B0604020202020204" pitchFamily="34" charset="0"/>
              <a:cs typeface="Arial" panose="020B0604020202020204" pitchFamily="34" charset="0"/>
            </a:rPr>
            <a:t>Call for evidence on models of clinical academic research capacity building </a:t>
          </a:r>
        </a:p>
      </dgm:t>
    </dgm:pt>
    <dgm:pt modelId="{BCC4BADE-3ACF-49C4-BA1B-43D2B78BF5ED}" type="parTrans" cxnId="{AB075992-3F28-4810-993D-7ED344241D98}">
      <dgm:prSet/>
      <dgm:spPr/>
      <dgm:t>
        <a:bodyPr/>
        <a:lstStyle/>
        <a:p>
          <a:endParaRPr lang="en-GB"/>
        </a:p>
      </dgm:t>
    </dgm:pt>
    <dgm:pt modelId="{B2AAC9F7-2AFC-4551-BC33-F0151A3D2BC9}" type="sibTrans" cxnId="{AB075992-3F28-4810-993D-7ED344241D98}">
      <dgm:prSet/>
      <dgm:spPr/>
      <dgm:t>
        <a:bodyPr/>
        <a:lstStyle/>
        <a:p>
          <a:endParaRPr lang="en-GB"/>
        </a:p>
      </dgm:t>
    </dgm:pt>
    <dgm:pt modelId="{A903EE14-2970-45C5-BA5B-F2903212FD22}" type="pres">
      <dgm:prSet presAssocID="{2D11615F-F534-430F-B70D-C21BEEB370A6}" presName="linearFlow" presStyleCnt="0">
        <dgm:presLayoutVars>
          <dgm:resizeHandles val="exact"/>
        </dgm:presLayoutVars>
      </dgm:prSet>
      <dgm:spPr/>
    </dgm:pt>
    <dgm:pt modelId="{585E13FC-7210-428B-9B6F-6FF72E9A9F76}" type="pres">
      <dgm:prSet presAssocID="{A54CE45F-0840-47BF-8675-B4B4ED55FECA}" presName="node" presStyleLbl="node1" presStyleIdx="0" presStyleCnt="3">
        <dgm:presLayoutVars>
          <dgm:bulletEnabled val="1"/>
        </dgm:presLayoutVars>
      </dgm:prSet>
      <dgm:spPr/>
    </dgm:pt>
    <dgm:pt modelId="{043E055D-AB92-48D3-989D-81153B11C975}" type="pres">
      <dgm:prSet presAssocID="{19B1869F-B6CD-450C-99B1-F4E7636CCAD9}" presName="sibTrans" presStyleLbl="sibTrans2D1" presStyleIdx="0" presStyleCnt="2"/>
      <dgm:spPr/>
    </dgm:pt>
    <dgm:pt modelId="{09428069-2CF6-4A20-B14A-E469BA65449B}" type="pres">
      <dgm:prSet presAssocID="{19B1869F-B6CD-450C-99B1-F4E7636CCAD9}" presName="connectorText" presStyleLbl="sibTrans2D1" presStyleIdx="0" presStyleCnt="2"/>
      <dgm:spPr/>
    </dgm:pt>
    <dgm:pt modelId="{5C89D5DE-0BAF-4F5F-8435-B0F5B730F58F}" type="pres">
      <dgm:prSet presAssocID="{859195E1-96C3-404E-B882-14B43945DEC8}" presName="node" presStyleLbl="node1" presStyleIdx="1" presStyleCnt="3">
        <dgm:presLayoutVars>
          <dgm:bulletEnabled val="1"/>
        </dgm:presLayoutVars>
      </dgm:prSet>
      <dgm:spPr/>
    </dgm:pt>
    <dgm:pt modelId="{78EF887D-DA0D-4A32-BC58-6AD26BB2144B}" type="pres">
      <dgm:prSet presAssocID="{B2AAC9F7-2AFC-4551-BC33-F0151A3D2BC9}" presName="sibTrans" presStyleLbl="sibTrans2D1" presStyleIdx="1" presStyleCnt="2"/>
      <dgm:spPr/>
    </dgm:pt>
    <dgm:pt modelId="{B156DB71-4A0A-4BE4-8AC7-170DAE64BC26}" type="pres">
      <dgm:prSet presAssocID="{B2AAC9F7-2AFC-4551-BC33-F0151A3D2BC9}" presName="connectorText" presStyleLbl="sibTrans2D1" presStyleIdx="1" presStyleCnt="2"/>
      <dgm:spPr/>
    </dgm:pt>
    <dgm:pt modelId="{97F3F2BE-5000-4626-A14B-4442C238FEFD}" type="pres">
      <dgm:prSet presAssocID="{7382B9C0-5447-4D45-A5B4-B1F77CE9F9B1}" presName="node" presStyleLbl="node1" presStyleIdx="2" presStyleCnt="3">
        <dgm:presLayoutVars>
          <dgm:bulletEnabled val="1"/>
        </dgm:presLayoutVars>
      </dgm:prSet>
      <dgm:spPr/>
    </dgm:pt>
  </dgm:ptLst>
  <dgm:cxnLst>
    <dgm:cxn modelId="{666F0F07-A9FA-4B8C-ABBA-9FD2935AFB2D}" type="presOf" srcId="{19B1869F-B6CD-450C-99B1-F4E7636CCAD9}" destId="{043E055D-AB92-48D3-989D-81153B11C975}" srcOrd="0" destOrd="0" presId="urn:microsoft.com/office/officeart/2005/8/layout/process2"/>
    <dgm:cxn modelId="{0E9E670B-49A7-4522-B18F-7EB17A84C3CA}" srcId="{2D11615F-F534-430F-B70D-C21BEEB370A6}" destId="{A54CE45F-0840-47BF-8675-B4B4ED55FECA}" srcOrd="0" destOrd="0" parTransId="{1DA4788A-7FFD-4BB1-B73A-50CB488C651E}" sibTransId="{19B1869F-B6CD-450C-99B1-F4E7636CCAD9}"/>
    <dgm:cxn modelId="{7C791525-6DB1-4F9A-8121-3D5524FB1D05}" type="presOf" srcId="{B2AAC9F7-2AFC-4551-BC33-F0151A3D2BC9}" destId="{78EF887D-DA0D-4A32-BC58-6AD26BB2144B}" srcOrd="0" destOrd="0" presId="urn:microsoft.com/office/officeart/2005/8/layout/process2"/>
    <dgm:cxn modelId="{F4CA662B-C05E-4F40-B47F-38DCBE9680B8}" type="presOf" srcId="{859195E1-96C3-404E-B882-14B43945DEC8}" destId="{5C89D5DE-0BAF-4F5F-8435-B0F5B730F58F}" srcOrd="0" destOrd="0" presId="urn:microsoft.com/office/officeart/2005/8/layout/process2"/>
    <dgm:cxn modelId="{28DC5A33-F0E8-4349-88A1-F17941FFDF17}" srcId="{2D11615F-F534-430F-B70D-C21BEEB370A6}" destId="{7382B9C0-5447-4D45-A5B4-B1F77CE9F9B1}" srcOrd="2" destOrd="0" parTransId="{334F7690-50A8-460E-903B-5AA843ECCA4C}" sibTransId="{B129E5F6-6E4E-4A0F-8CB7-C4AC5EFCB29B}"/>
    <dgm:cxn modelId="{7C95913F-2851-4479-A21C-90FC9B0DA242}" type="presOf" srcId="{B2AAC9F7-2AFC-4551-BC33-F0151A3D2BC9}" destId="{B156DB71-4A0A-4BE4-8AC7-170DAE64BC26}" srcOrd="1" destOrd="0" presId="urn:microsoft.com/office/officeart/2005/8/layout/process2"/>
    <dgm:cxn modelId="{AB075992-3F28-4810-993D-7ED344241D98}" srcId="{2D11615F-F534-430F-B70D-C21BEEB370A6}" destId="{859195E1-96C3-404E-B882-14B43945DEC8}" srcOrd="1" destOrd="0" parTransId="{BCC4BADE-3ACF-49C4-BA1B-43D2B78BF5ED}" sibTransId="{B2AAC9F7-2AFC-4551-BC33-F0151A3D2BC9}"/>
    <dgm:cxn modelId="{10D9939E-71F2-419D-8E5A-BCD96A93F763}" type="presOf" srcId="{A54CE45F-0840-47BF-8675-B4B4ED55FECA}" destId="{585E13FC-7210-428B-9B6F-6FF72E9A9F76}" srcOrd="0" destOrd="0" presId="urn:microsoft.com/office/officeart/2005/8/layout/process2"/>
    <dgm:cxn modelId="{DCEA61BD-44F9-47F7-A4A2-2FEB2815D21C}" type="presOf" srcId="{19B1869F-B6CD-450C-99B1-F4E7636CCAD9}" destId="{09428069-2CF6-4A20-B14A-E469BA65449B}" srcOrd="1" destOrd="0" presId="urn:microsoft.com/office/officeart/2005/8/layout/process2"/>
    <dgm:cxn modelId="{B472BEC8-6866-49AD-9083-E6CF968D06D8}" type="presOf" srcId="{2D11615F-F534-430F-B70D-C21BEEB370A6}" destId="{A903EE14-2970-45C5-BA5B-F2903212FD22}" srcOrd="0" destOrd="0" presId="urn:microsoft.com/office/officeart/2005/8/layout/process2"/>
    <dgm:cxn modelId="{FDEB26E6-44C3-40F1-94FB-2331CF3A8B15}" type="presOf" srcId="{7382B9C0-5447-4D45-A5B4-B1F77CE9F9B1}" destId="{97F3F2BE-5000-4626-A14B-4442C238FEFD}" srcOrd="0" destOrd="0" presId="urn:microsoft.com/office/officeart/2005/8/layout/process2"/>
    <dgm:cxn modelId="{222C3F2A-BEB8-42B9-BD8B-C5AD37C507A5}" type="presParOf" srcId="{A903EE14-2970-45C5-BA5B-F2903212FD22}" destId="{585E13FC-7210-428B-9B6F-6FF72E9A9F76}" srcOrd="0" destOrd="0" presId="urn:microsoft.com/office/officeart/2005/8/layout/process2"/>
    <dgm:cxn modelId="{9405C924-CE43-4FAD-9A8B-3D6017D9CD74}" type="presParOf" srcId="{A903EE14-2970-45C5-BA5B-F2903212FD22}" destId="{043E055D-AB92-48D3-989D-81153B11C975}" srcOrd="1" destOrd="0" presId="urn:microsoft.com/office/officeart/2005/8/layout/process2"/>
    <dgm:cxn modelId="{5BD76837-A8A0-4007-A22E-28055E3C626E}" type="presParOf" srcId="{043E055D-AB92-48D3-989D-81153B11C975}" destId="{09428069-2CF6-4A20-B14A-E469BA65449B}" srcOrd="0" destOrd="0" presId="urn:microsoft.com/office/officeart/2005/8/layout/process2"/>
    <dgm:cxn modelId="{8969A72B-82D8-44B4-9A1A-3F6D0F63ED95}" type="presParOf" srcId="{A903EE14-2970-45C5-BA5B-F2903212FD22}" destId="{5C89D5DE-0BAF-4F5F-8435-B0F5B730F58F}" srcOrd="2" destOrd="0" presId="urn:microsoft.com/office/officeart/2005/8/layout/process2"/>
    <dgm:cxn modelId="{1EC81C39-52C3-4943-BD6A-2B2481AF3D46}" type="presParOf" srcId="{A903EE14-2970-45C5-BA5B-F2903212FD22}" destId="{78EF887D-DA0D-4A32-BC58-6AD26BB2144B}" srcOrd="3" destOrd="0" presId="urn:microsoft.com/office/officeart/2005/8/layout/process2"/>
    <dgm:cxn modelId="{A6C95117-9F2F-4E2D-B477-525F72EA09E3}" type="presParOf" srcId="{78EF887D-DA0D-4A32-BC58-6AD26BB2144B}" destId="{B156DB71-4A0A-4BE4-8AC7-170DAE64BC26}" srcOrd="0" destOrd="0" presId="urn:microsoft.com/office/officeart/2005/8/layout/process2"/>
    <dgm:cxn modelId="{775648E9-7B8E-497B-9DBD-DF0009F7C315}" type="presParOf" srcId="{A903EE14-2970-45C5-BA5B-F2903212FD22}" destId="{97F3F2BE-5000-4626-A14B-4442C238FEFD}"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47F3E-0B91-462D-9941-7084AEE372A6}">
      <dsp:nvSpPr>
        <dsp:cNvPr id="0" name=""/>
        <dsp:cNvSpPr/>
      </dsp:nvSpPr>
      <dsp:spPr>
        <a:xfrm>
          <a:off x="1221" y="1896"/>
          <a:ext cx="10638570" cy="9070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GB" sz="3900" kern="1200" dirty="0"/>
            <a:t>Informing safety critical decisions for individuals</a:t>
          </a:r>
        </a:p>
      </dsp:txBody>
      <dsp:txXfrm>
        <a:off x="27788" y="28463"/>
        <a:ext cx="10585436" cy="853919"/>
      </dsp:txXfrm>
    </dsp:sp>
    <dsp:sp modelId="{5FC7B3B0-10E4-4A3B-8D4D-0BABA9752DBF}">
      <dsp:nvSpPr>
        <dsp:cNvPr id="0" name=""/>
        <dsp:cNvSpPr/>
      </dsp:nvSpPr>
      <dsp:spPr>
        <a:xfrm>
          <a:off x="1221" y="1042939"/>
          <a:ext cx="6949443" cy="9070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dirty="0"/>
            <a:t>Evidence for improvement priorities </a:t>
          </a:r>
        </a:p>
      </dsp:txBody>
      <dsp:txXfrm>
        <a:off x="27788" y="1069506"/>
        <a:ext cx="6896309" cy="853919"/>
      </dsp:txXfrm>
    </dsp:sp>
    <dsp:sp modelId="{634471F3-CC31-43FB-883D-4A00F8ADABC2}">
      <dsp:nvSpPr>
        <dsp:cNvPr id="0" name=""/>
        <dsp:cNvSpPr/>
      </dsp:nvSpPr>
      <dsp:spPr>
        <a:xfrm>
          <a:off x="1221" y="2083982"/>
          <a:ext cx="3403253" cy="9070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MSO Observatory</a:t>
          </a:r>
        </a:p>
      </dsp:txBody>
      <dsp:txXfrm>
        <a:off x="27788" y="2110549"/>
        <a:ext cx="3350119" cy="853919"/>
      </dsp:txXfrm>
    </dsp:sp>
    <dsp:sp modelId="{D45578B1-A5A6-4903-B0DD-C10721925C01}">
      <dsp:nvSpPr>
        <dsp:cNvPr id="0" name=""/>
        <dsp:cNvSpPr/>
      </dsp:nvSpPr>
      <dsp:spPr>
        <a:xfrm>
          <a:off x="1221" y="3125025"/>
          <a:ext cx="3403253" cy="9070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a:t>TOXBASE</a:t>
          </a:r>
          <a:endParaRPr lang="en-GB" sz="3300" kern="1200" dirty="0"/>
        </a:p>
      </dsp:txBody>
      <dsp:txXfrm>
        <a:off x="27788" y="3151592"/>
        <a:ext cx="3350119" cy="853919"/>
      </dsp:txXfrm>
    </dsp:sp>
    <dsp:sp modelId="{977B437A-26C8-40D5-8B51-B2961C82BC2F}">
      <dsp:nvSpPr>
        <dsp:cNvPr id="0" name=""/>
        <dsp:cNvSpPr/>
      </dsp:nvSpPr>
      <dsp:spPr>
        <a:xfrm>
          <a:off x="3547411" y="2083982"/>
          <a:ext cx="3403253" cy="9070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Medusa</a:t>
          </a:r>
        </a:p>
      </dsp:txBody>
      <dsp:txXfrm>
        <a:off x="3573978" y="2110549"/>
        <a:ext cx="3350119" cy="853919"/>
      </dsp:txXfrm>
    </dsp:sp>
    <dsp:sp modelId="{44DF3E97-2EBD-4E8D-A5C9-CDC991DE4DEB}">
      <dsp:nvSpPr>
        <dsp:cNvPr id="0" name=""/>
        <dsp:cNvSpPr/>
      </dsp:nvSpPr>
      <dsp:spPr>
        <a:xfrm>
          <a:off x="3547411" y="3125025"/>
          <a:ext cx="3403253" cy="9070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Incident reporting</a:t>
          </a:r>
        </a:p>
      </dsp:txBody>
      <dsp:txXfrm>
        <a:off x="3573978" y="3151592"/>
        <a:ext cx="3350119" cy="853919"/>
      </dsp:txXfrm>
    </dsp:sp>
    <dsp:sp modelId="{19DE4D8B-D442-404B-8D21-5BD1E94CCF72}">
      <dsp:nvSpPr>
        <dsp:cNvPr id="0" name=""/>
        <dsp:cNvSpPr/>
      </dsp:nvSpPr>
      <dsp:spPr>
        <a:xfrm>
          <a:off x="7236538" y="1042939"/>
          <a:ext cx="3403253" cy="9070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GB" sz="3500" kern="1200" dirty="0"/>
            <a:t>Medicines A-Z</a:t>
          </a:r>
        </a:p>
      </dsp:txBody>
      <dsp:txXfrm>
        <a:off x="7263105" y="1069506"/>
        <a:ext cx="3350119" cy="853919"/>
      </dsp:txXfrm>
    </dsp:sp>
    <dsp:sp modelId="{59A14DE1-A4FE-4A1F-A225-4AD2E61F40D3}">
      <dsp:nvSpPr>
        <dsp:cNvPr id="0" name=""/>
        <dsp:cNvSpPr/>
      </dsp:nvSpPr>
      <dsp:spPr>
        <a:xfrm>
          <a:off x="7236538" y="2083982"/>
          <a:ext cx="3403253" cy="9070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BUMPS</a:t>
          </a:r>
        </a:p>
      </dsp:txBody>
      <dsp:txXfrm>
        <a:off x="7263105" y="2110549"/>
        <a:ext cx="3350119" cy="853919"/>
      </dsp:txXfrm>
    </dsp:sp>
    <dsp:sp modelId="{42768138-ED00-4829-BCF2-8FF8F18C61CD}">
      <dsp:nvSpPr>
        <dsp:cNvPr id="0" name=""/>
        <dsp:cNvSpPr/>
      </dsp:nvSpPr>
      <dsp:spPr>
        <a:xfrm>
          <a:off x="7236538" y="3125025"/>
          <a:ext cx="3403253" cy="9070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3300" kern="1200" dirty="0"/>
            <a:t>Yellow-card</a:t>
          </a:r>
        </a:p>
      </dsp:txBody>
      <dsp:txXfrm>
        <a:off x="7263105" y="3151592"/>
        <a:ext cx="3350119" cy="8539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5E13FC-7210-428B-9B6F-6FF72E9A9F76}">
      <dsp:nvSpPr>
        <dsp:cNvPr id="0" name=""/>
        <dsp:cNvSpPr/>
      </dsp:nvSpPr>
      <dsp:spPr>
        <a:xfrm>
          <a:off x="1694089" y="0"/>
          <a:ext cx="3548955" cy="1142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kern="1200" dirty="0">
              <a:latin typeface="Arial" panose="020B0604020202020204" pitchFamily="34" charset="0"/>
              <a:cs typeface="Arial" panose="020B0604020202020204" pitchFamily="34" charset="0"/>
            </a:rPr>
            <a:t>Assembled the short life working group for clinical academic career pathways in pharmacy</a:t>
          </a:r>
        </a:p>
      </dsp:txBody>
      <dsp:txXfrm>
        <a:off x="1727552" y="33463"/>
        <a:ext cx="3482029" cy="1075594"/>
      </dsp:txXfrm>
    </dsp:sp>
    <dsp:sp modelId="{043E055D-AB92-48D3-989D-81153B11C975}">
      <dsp:nvSpPr>
        <dsp:cNvPr id="0" name=""/>
        <dsp:cNvSpPr/>
      </dsp:nvSpPr>
      <dsp:spPr>
        <a:xfrm rot="5400000">
          <a:off x="3254344" y="1171083"/>
          <a:ext cx="428445" cy="5141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5400000">
        <a:off x="3314327" y="1213928"/>
        <a:ext cx="308480" cy="299912"/>
      </dsp:txXfrm>
    </dsp:sp>
    <dsp:sp modelId="{5C89D5DE-0BAF-4F5F-8435-B0F5B730F58F}">
      <dsp:nvSpPr>
        <dsp:cNvPr id="0" name=""/>
        <dsp:cNvSpPr/>
      </dsp:nvSpPr>
      <dsp:spPr>
        <a:xfrm>
          <a:off x="1694089" y="1713781"/>
          <a:ext cx="3548955" cy="11425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Call for evidence on models of clinical academic research capacity building </a:t>
          </a:r>
        </a:p>
      </dsp:txBody>
      <dsp:txXfrm>
        <a:off x="1727552" y="1747244"/>
        <a:ext cx="3482029" cy="1075594"/>
      </dsp:txXfrm>
    </dsp:sp>
    <dsp:sp modelId="{78EF887D-DA0D-4A32-BC58-6AD26BB2144B}">
      <dsp:nvSpPr>
        <dsp:cNvPr id="0" name=""/>
        <dsp:cNvSpPr/>
      </dsp:nvSpPr>
      <dsp:spPr>
        <a:xfrm rot="5400000">
          <a:off x="3254344" y="2884864"/>
          <a:ext cx="428445" cy="5141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5400000">
        <a:off x="3314327" y="2927709"/>
        <a:ext cx="308480" cy="299912"/>
      </dsp:txXfrm>
    </dsp:sp>
    <dsp:sp modelId="{97F3F2BE-5000-4626-A14B-4442C238FEFD}">
      <dsp:nvSpPr>
        <dsp:cNvPr id="0" name=""/>
        <dsp:cNvSpPr/>
      </dsp:nvSpPr>
      <dsp:spPr>
        <a:xfrm>
          <a:off x="1694089" y="3427562"/>
          <a:ext cx="3548955" cy="1142520"/>
        </a:xfrm>
        <a:prstGeom prst="roundRect">
          <a:avLst>
            <a:gd name="adj" fmla="val 10000"/>
          </a:avLst>
        </a:prstGeom>
        <a:solidFill>
          <a:schemeClr val="lt1"/>
        </a:solidFill>
        <a:ln w="12700" cap="flat" cmpd="sng" algn="ctr">
          <a:solidFill>
            <a:schemeClr val="accent1"/>
          </a:solidFill>
          <a:prstDash val="dash"/>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latin typeface="Arial" panose="020B0604020202020204" pitchFamily="34" charset="0"/>
              <a:cs typeface="Arial" panose="020B0604020202020204" pitchFamily="34" charset="0"/>
            </a:rPr>
            <a:t>Proposals for developing a clinical academic pharmacy workforce</a:t>
          </a:r>
          <a:r>
            <a:rPr lang="en-GB" sz="1800" b="0" kern="1200" dirty="0">
              <a:latin typeface="Arial" panose="020B0604020202020204" pitchFamily="34" charset="0"/>
              <a:cs typeface="Arial" panose="020B0604020202020204" pitchFamily="34" charset="0"/>
            </a:rPr>
            <a:t> </a:t>
          </a:r>
          <a:endParaRPr lang="en-GB" sz="1800" b="1" kern="1200" dirty="0">
            <a:latin typeface="Arial" panose="020B0604020202020204" pitchFamily="34" charset="0"/>
            <a:cs typeface="Arial" panose="020B0604020202020204" pitchFamily="34" charset="0"/>
          </a:endParaRPr>
        </a:p>
      </dsp:txBody>
      <dsp:txXfrm>
        <a:off x="1727552" y="3461025"/>
        <a:ext cx="3482029" cy="10755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07/11/2022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07/11/2022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71568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92139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443">
              <a:defRPr/>
            </a:pPr>
            <a:endParaRPr lang="en-GB"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D569203-BE31-4613-A2A3-FDA27C092F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927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FEC97DB1-A984-4DC0-8D1A-1C9BF34A61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069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bfaf604e47_0_274: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136" name="Google Shape;136;gbfaf604e47_0_27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57323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23EC8E-150C-4EE6-911F-C08DD337084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3080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4931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470DE-FDEF-4ADC-8B72-5E08AC75D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6318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470DE-FDEF-4ADC-8B72-5E08AC75D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416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6019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4055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55384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oleObject1.bin"/></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6.xml"/><Relationship Id="rId7" Type="http://schemas.openxmlformats.org/officeDocument/2006/relationships/image" Target="../media/image13.jpeg"/><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14.png"/><Relationship Id="rId5" Type="http://schemas.openxmlformats.org/officeDocument/2006/relationships/image" Target="../media/image12.emf"/><Relationship Id="rId4" Type="http://schemas.openxmlformats.org/officeDocument/2006/relationships/oleObject" Target="../embeddings/oleObject3.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15.emf"/><Relationship Id="rId4" Type="http://schemas.openxmlformats.org/officeDocument/2006/relationships/oleObject" Target="../embeddings/oleObject4.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12.emf"/><Relationship Id="rId4" Type="http://schemas.openxmlformats.org/officeDocument/2006/relationships/oleObject" Target="../embeddings/oleObject5.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oleObject6.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xml"/><Relationship Id="rId1" Type="http://schemas.openxmlformats.org/officeDocument/2006/relationships/vmlDrawing" Target="../drawings/vmlDrawing8.vml"/><Relationship Id="rId5" Type="http://schemas.openxmlformats.org/officeDocument/2006/relationships/image" Target="../media/image12.emf"/><Relationship Id="rId4" Type="http://schemas.openxmlformats.org/officeDocument/2006/relationships/oleObject" Target="../embeddings/oleObject7.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9.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8.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0.xml"/><Relationship Id="rId1" Type="http://schemas.openxmlformats.org/officeDocument/2006/relationships/vmlDrawing" Target="../drawings/vmlDrawing10.vml"/><Relationship Id="rId5" Type="http://schemas.openxmlformats.org/officeDocument/2006/relationships/image" Target="../media/image12.emf"/><Relationship Id="rId4" Type="http://schemas.openxmlformats.org/officeDocument/2006/relationships/oleObject" Target="../embeddings/oleObject9.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xml"/><Relationship Id="rId1" Type="http://schemas.openxmlformats.org/officeDocument/2006/relationships/vmlDrawing" Target="../drawings/vmlDrawing11.vml"/><Relationship Id="rId5" Type="http://schemas.openxmlformats.org/officeDocument/2006/relationships/image" Target="../media/image12.emf"/><Relationship Id="rId4" Type="http://schemas.openxmlformats.org/officeDocument/2006/relationships/oleObject" Target="../embeddings/oleObject10.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xml"/><Relationship Id="rId1" Type="http://schemas.openxmlformats.org/officeDocument/2006/relationships/vmlDrawing" Target="../drawings/vmlDrawing12.vml"/><Relationship Id="rId5" Type="http://schemas.openxmlformats.org/officeDocument/2006/relationships/image" Target="../media/image12.emf"/><Relationship Id="rId4" Type="http://schemas.openxmlformats.org/officeDocument/2006/relationships/oleObject" Target="../embeddings/oleObject11.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3.xml"/><Relationship Id="rId1" Type="http://schemas.openxmlformats.org/officeDocument/2006/relationships/vmlDrawing" Target="../drawings/vmlDrawing13.vml"/><Relationship Id="rId5" Type="http://schemas.openxmlformats.org/officeDocument/2006/relationships/image" Target="../media/image12.emf"/><Relationship Id="rId4" Type="http://schemas.openxmlformats.org/officeDocument/2006/relationships/oleObject" Target="../embeddings/oleObject12.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4.xml"/><Relationship Id="rId1" Type="http://schemas.openxmlformats.org/officeDocument/2006/relationships/vmlDrawing" Target="../drawings/vmlDrawing14.vml"/><Relationship Id="rId5" Type="http://schemas.openxmlformats.org/officeDocument/2006/relationships/image" Target="../media/image12.emf"/><Relationship Id="rId4" Type="http://schemas.openxmlformats.org/officeDocument/2006/relationships/oleObject" Target="../embeddings/oleObject13.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5.xml"/><Relationship Id="rId1" Type="http://schemas.openxmlformats.org/officeDocument/2006/relationships/vmlDrawing" Target="../drawings/vmlDrawing15.vml"/><Relationship Id="rId5" Type="http://schemas.openxmlformats.org/officeDocument/2006/relationships/image" Target="../media/image12.emf"/><Relationship Id="rId4" Type="http://schemas.openxmlformats.org/officeDocument/2006/relationships/oleObject" Target="../embeddings/oleObject14.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6.xml"/><Relationship Id="rId1" Type="http://schemas.openxmlformats.org/officeDocument/2006/relationships/vmlDrawing" Target="../drawings/vmlDrawing16.vml"/><Relationship Id="rId5" Type="http://schemas.openxmlformats.org/officeDocument/2006/relationships/image" Target="../media/image12.emf"/><Relationship Id="rId4" Type="http://schemas.openxmlformats.org/officeDocument/2006/relationships/oleObject" Target="../embeddings/oleObject15.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7.xml"/><Relationship Id="rId1" Type="http://schemas.openxmlformats.org/officeDocument/2006/relationships/vmlDrawing" Target="../drawings/vmlDrawing17.vml"/><Relationship Id="rId5" Type="http://schemas.openxmlformats.org/officeDocument/2006/relationships/image" Target="../media/image12.emf"/><Relationship Id="rId4" Type="http://schemas.openxmlformats.org/officeDocument/2006/relationships/oleObject" Target="../embeddings/oleObject16.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8.xml"/><Relationship Id="rId1" Type="http://schemas.openxmlformats.org/officeDocument/2006/relationships/vmlDrawing" Target="../drawings/vmlDrawing18.vml"/><Relationship Id="rId5" Type="http://schemas.openxmlformats.org/officeDocument/2006/relationships/image" Target="../media/image12.emf"/><Relationship Id="rId4" Type="http://schemas.openxmlformats.org/officeDocument/2006/relationships/oleObject" Target="../embeddings/oleObject17.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9.xml"/><Relationship Id="rId1" Type="http://schemas.openxmlformats.org/officeDocument/2006/relationships/vmlDrawing" Target="../drawings/vmlDrawing19.vml"/><Relationship Id="rId5" Type="http://schemas.openxmlformats.org/officeDocument/2006/relationships/image" Target="../media/image12.emf"/><Relationship Id="rId4" Type="http://schemas.openxmlformats.org/officeDocument/2006/relationships/oleObject" Target="../embeddings/oleObject18.bin"/></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0.xml"/><Relationship Id="rId1" Type="http://schemas.openxmlformats.org/officeDocument/2006/relationships/vmlDrawing" Target="../drawings/vmlDrawing20.vml"/><Relationship Id="rId5" Type="http://schemas.openxmlformats.org/officeDocument/2006/relationships/image" Target="../media/image12.emf"/><Relationship Id="rId4" Type="http://schemas.openxmlformats.org/officeDocument/2006/relationships/oleObject" Target="../embeddings/oleObject19.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1.xml"/><Relationship Id="rId1" Type="http://schemas.openxmlformats.org/officeDocument/2006/relationships/vmlDrawing" Target="../drawings/vmlDrawing21.vml"/><Relationship Id="rId5" Type="http://schemas.openxmlformats.org/officeDocument/2006/relationships/image" Target="../media/image12.emf"/><Relationship Id="rId4" Type="http://schemas.openxmlformats.org/officeDocument/2006/relationships/oleObject" Target="../embeddings/oleObject20.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2.xml"/><Relationship Id="rId1" Type="http://schemas.openxmlformats.org/officeDocument/2006/relationships/vmlDrawing" Target="../drawings/vmlDrawing22.vml"/><Relationship Id="rId5" Type="http://schemas.openxmlformats.org/officeDocument/2006/relationships/image" Target="../media/image12.emf"/><Relationship Id="rId4" Type="http://schemas.openxmlformats.org/officeDocument/2006/relationships/oleObject" Target="../embeddings/oleObject21.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3.xml"/><Relationship Id="rId1" Type="http://schemas.openxmlformats.org/officeDocument/2006/relationships/vmlDrawing" Target="../drawings/vmlDrawing23.vml"/><Relationship Id="rId5" Type="http://schemas.openxmlformats.org/officeDocument/2006/relationships/image" Target="../media/image12.emf"/><Relationship Id="rId4" Type="http://schemas.openxmlformats.org/officeDocument/2006/relationships/oleObject" Target="../embeddings/oleObject22.bin"/></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tags" Target="../tags/tag34.xml"/><Relationship Id="rId2" Type="http://schemas.openxmlformats.org/officeDocument/2006/relationships/tags" Target="../tags/tag24.xml"/><Relationship Id="rId16" Type="http://schemas.openxmlformats.org/officeDocument/2006/relationships/image" Target="../media/image17.emf"/><Relationship Id="rId1" Type="http://schemas.openxmlformats.org/officeDocument/2006/relationships/vmlDrawing" Target="../drawings/vmlDrawing24.vml"/><Relationship Id="rId6" Type="http://schemas.openxmlformats.org/officeDocument/2006/relationships/tags" Target="../tags/tag28.xml"/><Relationship Id="rId11" Type="http://schemas.openxmlformats.org/officeDocument/2006/relationships/tags" Target="../tags/tag33.xml"/><Relationship Id="rId5" Type="http://schemas.openxmlformats.org/officeDocument/2006/relationships/tags" Target="../tags/tag27.xml"/><Relationship Id="rId15" Type="http://schemas.openxmlformats.org/officeDocument/2006/relationships/oleObject" Target="../embeddings/oleObject23.bin"/><Relationship Id="rId10" Type="http://schemas.openxmlformats.org/officeDocument/2006/relationships/tags" Target="../tags/tag32.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38.xml"/><Relationship Id="rId7" Type="http://schemas.openxmlformats.org/officeDocument/2006/relationships/tags" Target="../tags/tag4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3506723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633101" y="1402939"/>
            <a:ext cx="11048232" cy="3622520"/>
          </a:xfrm>
        </p:spPr>
        <p:txBody>
          <a:bodyPr anchor="t">
            <a:noAutofit/>
          </a:bodyPr>
          <a:lstStyle>
            <a:lvl1pPr>
              <a:defRPr sz="10666"/>
            </a:lvl1pPr>
          </a:lstStyle>
          <a:p>
            <a:r>
              <a:rPr lang="en-GB"/>
              <a:t>Click to edit Master title style</a:t>
            </a:r>
            <a:endParaRPr lang="en-US"/>
          </a:p>
        </p:txBody>
      </p:sp>
      <p:sp>
        <p:nvSpPr>
          <p:cNvPr id="20" name="Content Placeholder 19"/>
          <p:cNvSpPr>
            <a:spLocks noGrp="1"/>
          </p:cNvSpPr>
          <p:nvPr>
            <p:ph sz="quarter" idx="10" hasCustomPrompt="1"/>
          </p:nvPr>
        </p:nvSpPr>
        <p:spPr>
          <a:xfrm>
            <a:off x="609600" y="5025460"/>
            <a:ext cx="9082693" cy="959925"/>
          </a:xfrm>
        </p:spPr>
        <p:txBody>
          <a:bodyPr anchor="b">
            <a:noAutofit/>
          </a:bodyPr>
          <a:lstStyle>
            <a:lvl1pPr marL="0" indent="0">
              <a:buFontTx/>
              <a:buNone/>
              <a:defRPr sz="3733">
                <a:solidFill>
                  <a:srgbClr val="00ADC6"/>
                </a:solidFill>
              </a:defRPr>
            </a:lvl1pPr>
          </a:lstStyle>
          <a:p>
            <a:pPr lvl="0"/>
            <a:r>
              <a:rPr lang="en-US"/>
              <a:t>Sub heading</a:t>
            </a:r>
          </a:p>
        </p:txBody>
      </p:sp>
      <p:sp>
        <p:nvSpPr>
          <p:cNvPr id="7" name="Content Placeholder 19"/>
          <p:cNvSpPr>
            <a:spLocks noGrp="1"/>
          </p:cNvSpPr>
          <p:nvPr>
            <p:ph sz="quarter" idx="11" hasCustomPrompt="1"/>
          </p:nvPr>
        </p:nvSpPr>
        <p:spPr>
          <a:xfrm>
            <a:off x="609602" y="5985386"/>
            <a:ext cx="5813287" cy="361031"/>
          </a:xfrm>
        </p:spPr>
        <p:txBody>
          <a:bodyPr anchor="b">
            <a:noAutofit/>
          </a:bodyPr>
          <a:lstStyle>
            <a:lvl1pPr marL="0" indent="0">
              <a:buFontTx/>
              <a:buNone/>
              <a:defRPr sz="2133">
                <a:solidFill>
                  <a:srgbClr val="00ADC6"/>
                </a:solidFill>
              </a:defRPr>
            </a:lvl1pPr>
          </a:lstStyle>
          <a:p>
            <a:pPr lvl="0"/>
            <a:r>
              <a:rPr lang="en-US"/>
              <a:t>Insert date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0773" y="5517239"/>
            <a:ext cx="1630564" cy="956325"/>
          </a:xfrm>
          <a:prstGeom prst="rect">
            <a:avLst/>
          </a:prstGeom>
        </p:spPr>
      </p:pic>
    </p:spTree>
    <p:extLst>
      <p:ext uri="{BB962C8B-B14F-4D97-AF65-F5344CB8AC3E}">
        <p14:creationId xmlns:p14="http://schemas.microsoft.com/office/powerpoint/2010/main" val="4018097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71688" y="279908"/>
            <a:ext cx="1089152" cy="509016"/>
          </a:xfrm>
          <a:prstGeom prst="rect">
            <a:avLst/>
          </a:prstGeom>
        </p:spPr>
      </p:pic>
      <p:sp>
        <p:nvSpPr>
          <p:cNvPr id="9" name="Rectangle 8"/>
          <p:cNvSpPr/>
          <p:nvPr userDrawn="1"/>
        </p:nvSpPr>
        <p:spPr>
          <a:xfrm>
            <a:off x="0" y="0"/>
            <a:ext cx="12192000" cy="68580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lIns="121905" tIns="60953" rIns="121905" bIns="60953" rtlCol="0" anchor="ctr"/>
          <a:lstStyle/>
          <a:p>
            <a:pPr algn="ctr" defTabSz="609511"/>
            <a:endParaRPr lang="en-US" sz="2400">
              <a:solidFill>
                <a:srgbClr val="FFFFFF"/>
              </a:solidFill>
            </a:endParaRPr>
          </a:p>
        </p:txBody>
      </p:sp>
      <p:sp>
        <p:nvSpPr>
          <p:cNvPr id="15" name="Content Placeholder 19"/>
          <p:cNvSpPr>
            <a:spLocks noGrp="1"/>
          </p:cNvSpPr>
          <p:nvPr>
            <p:ph sz="quarter" idx="10" hasCustomPrompt="1"/>
          </p:nvPr>
        </p:nvSpPr>
        <p:spPr>
          <a:xfrm>
            <a:off x="609600" y="5025460"/>
            <a:ext cx="9082693" cy="959925"/>
          </a:xfrm>
        </p:spPr>
        <p:txBody>
          <a:bodyPr anchor="b">
            <a:noAutofit/>
          </a:bodyPr>
          <a:lstStyle>
            <a:lvl1pPr marL="0" indent="0">
              <a:buFontTx/>
              <a:buNone/>
              <a:defRPr sz="4267">
                <a:solidFill>
                  <a:schemeClr val="bg1"/>
                </a:solidFill>
              </a:defRPr>
            </a:lvl1pPr>
          </a:lstStyle>
          <a:p>
            <a:pPr lvl="0"/>
            <a:r>
              <a:rPr lang="en-US"/>
              <a:t>Sub heading</a:t>
            </a:r>
          </a:p>
        </p:txBody>
      </p:sp>
      <p:sp>
        <p:nvSpPr>
          <p:cNvPr id="18" name="Title 1"/>
          <p:cNvSpPr>
            <a:spLocks noGrp="1"/>
          </p:cNvSpPr>
          <p:nvPr>
            <p:ph type="title"/>
          </p:nvPr>
        </p:nvSpPr>
        <p:spPr>
          <a:xfrm>
            <a:off x="633101" y="1402939"/>
            <a:ext cx="11048232" cy="3622520"/>
          </a:xfrm>
        </p:spPr>
        <p:txBody>
          <a:bodyPr anchor="t">
            <a:noAutofit/>
          </a:bodyPr>
          <a:lstStyle>
            <a:lvl1pPr>
              <a:defRPr sz="10666">
                <a:solidFill>
                  <a:schemeClr val="bg1"/>
                </a:solidFill>
              </a:defRPr>
            </a:lvl1pPr>
          </a:lstStyle>
          <a:p>
            <a:r>
              <a:rPr lang="en-GB"/>
              <a:t>Click to edit Master title style</a:t>
            </a:r>
            <a:endParaRPr lang="en-US"/>
          </a:p>
        </p:txBody>
      </p:sp>
      <p:sp>
        <p:nvSpPr>
          <p:cNvPr id="19" name="Date Placeholder 3"/>
          <p:cNvSpPr txBox="1">
            <a:spLocks/>
          </p:cNvSpPr>
          <p:nvPr userDrawn="1"/>
        </p:nvSpPr>
        <p:spPr>
          <a:xfrm>
            <a:off x="609600" y="5985386"/>
            <a:ext cx="2844800" cy="365125"/>
          </a:xfrm>
          <a:prstGeom prst="rect">
            <a:avLst/>
          </a:prstGeom>
        </p:spPr>
        <p:txBody>
          <a:bodyPr vert="horz" lIns="121905" tIns="60953" rIns="121905" bIns="60953"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133">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50773" y="5517239"/>
            <a:ext cx="1630564" cy="956325"/>
          </a:xfrm>
          <a:prstGeom prst="rect">
            <a:avLst/>
          </a:prstGeom>
        </p:spPr>
      </p:pic>
      <p:sp>
        <p:nvSpPr>
          <p:cNvPr id="10" name="Content Placeholder 19"/>
          <p:cNvSpPr>
            <a:spLocks noGrp="1"/>
          </p:cNvSpPr>
          <p:nvPr>
            <p:ph sz="quarter" idx="11" hasCustomPrompt="1"/>
          </p:nvPr>
        </p:nvSpPr>
        <p:spPr>
          <a:xfrm>
            <a:off x="609602" y="5985386"/>
            <a:ext cx="5813287" cy="361031"/>
          </a:xfrm>
        </p:spPr>
        <p:txBody>
          <a:bodyPr anchor="b">
            <a:noAutofit/>
          </a:bodyPr>
          <a:lstStyle>
            <a:lvl1pPr marL="0" indent="0">
              <a:buFontTx/>
              <a:buNone/>
              <a:defRPr sz="2667">
                <a:solidFill>
                  <a:schemeClr val="bg1"/>
                </a:solidFill>
              </a:defRPr>
            </a:lvl1pPr>
          </a:lstStyle>
          <a:p>
            <a:pPr lvl="0"/>
            <a:r>
              <a:rPr lang="en-US"/>
              <a:t>Insert date</a:t>
            </a:r>
          </a:p>
        </p:txBody>
      </p:sp>
    </p:spTree>
    <p:extLst>
      <p:ext uri="{BB962C8B-B14F-4D97-AF65-F5344CB8AC3E}">
        <p14:creationId xmlns:p14="http://schemas.microsoft.com/office/powerpoint/2010/main" val="1649799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905" tIns="60953" rIns="121905" bIns="60953" rtlCol="0" anchor="ctr"/>
          <a:lstStyle/>
          <a:p>
            <a:pPr algn="ctr" defTabSz="609511"/>
            <a:endParaRPr lang="en-US" sz="2400">
              <a:solidFill>
                <a:srgbClr val="FFFFFF"/>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94553" y="5487586"/>
            <a:ext cx="1224759" cy="1003623"/>
          </a:xfrm>
          <a:prstGeom prst="rect">
            <a:avLst/>
          </a:prstGeom>
        </p:spPr>
      </p:pic>
      <p:sp>
        <p:nvSpPr>
          <p:cNvPr id="8" name="Content Placeholder 19"/>
          <p:cNvSpPr>
            <a:spLocks noGrp="1"/>
          </p:cNvSpPr>
          <p:nvPr>
            <p:ph sz="quarter" idx="10" hasCustomPrompt="1"/>
          </p:nvPr>
        </p:nvSpPr>
        <p:spPr>
          <a:xfrm>
            <a:off x="812800" y="4413337"/>
            <a:ext cx="9082693" cy="514019"/>
          </a:xfrm>
        </p:spPr>
        <p:txBody>
          <a:bodyPr>
            <a:normAutofit/>
          </a:bodyPr>
          <a:lstStyle>
            <a:lvl1pPr marL="0" indent="0">
              <a:buFontTx/>
              <a:buNone/>
              <a:defRPr sz="2400">
                <a:solidFill>
                  <a:schemeClr val="bg1"/>
                </a:solidFill>
              </a:defRPr>
            </a:lvl1pPr>
          </a:lstStyle>
          <a:p>
            <a:pPr lvl="0"/>
            <a:r>
              <a:rPr lang="en-US"/>
              <a:t>Name Surname</a:t>
            </a:r>
          </a:p>
        </p:txBody>
      </p:sp>
      <p:sp>
        <p:nvSpPr>
          <p:cNvPr id="12" name="Content Placeholder 19"/>
          <p:cNvSpPr>
            <a:spLocks noGrp="1"/>
          </p:cNvSpPr>
          <p:nvPr>
            <p:ph sz="quarter" idx="11" hasCustomPrompt="1"/>
          </p:nvPr>
        </p:nvSpPr>
        <p:spPr>
          <a:xfrm>
            <a:off x="812800" y="1838000"/>
            <a:ext cx="9481749" cy="2446873"/>
          </a:xfrm>
        </p:spPr>
        <p:txBody>
          <a:bodyPr>
            <a:normAutofit/>
          </a:bodyPr>
          <a:lstStyle>
            <a:lvl1pPr marL="0" indent="0">
              <a:buFontTx/>
              <a:buNone/>
              <a:defRPr sz="4800">
                <a:solidFill>
                  <a:schemeClr val="bg1"/>
                </a:solidFill>
                <a:latin typeface="Arial"/>
                <a:cs typeface="Arial"/>
              </a:defRPr>
            </a:lvl1pPr>
          </a:lstStyle>
          <a:p>
            <a:r>
              <a:rPr lang="en-GB" sz="4800" b="0">
                <a:solidFill>
                  <a:schemeClr val="bg1"/>
                </a:solidFill>
                <a:latin typeface="+mn-lt"/>
                <a:cs typeface="Arial"/>
              </a:rPr>
              <a:t>“You can use this slide to pull out a quote. Use point size 36.”</a:t>
            </a:r>
            <a:endParaRPr lang="en-US" sz="4800" b="0">
              <a:solidFill>
                <a:schemeClr val="bg1"/>
              </a:solidFill>
            </a:endParaRP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b="38202"/>
          <a:stretch/>
        </p:blipFill>
        <p:spPr>
          <a:xfrm>
            <a:off x="10324046" y="288438"/>
            <a:ext cx="1480732" cy="542836"/>
          </a:xfrm>
          <a:prstGeom prst="rect">
            <a:avLst/>
          </a:prstGeom>
        </p:spPr>
      </p:pic>
    </p:spTree>
    <p:extLst>
      <p:ext uri="{BB962C8B-B14F-4D97-AF65-F5344CB8AC3E}">
        <p14:creationId xmlns:p14="http://schemas.microsoft.com/office/powerpoint/2010/main" val="394813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07170"/>
            <a:ext cx="10790712" cy="43642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Slide Number Placeholder 2"/>
          <p:cNvSpPr>
            <a:spLocks noGrp="1"/>
          </p:cNvSpPr>
          <p:nvPr>
            <p:ph type="sldNum" sz="quarter" idx="10"/>
          </p:nvPr>
        </p:nvSpPr>
        <p:spPr>
          <a:xfrm>
            <a:off x="8737600" y="6356352"/>
            <a:ext cx="2844800" cy="365125"/>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
        <p:nvSpPr>
          <p:cNvPr id="6" name="Title 1"/>
          <p:cNvSpPr>
            <a:spLocks noGrp="1"/>
          </p:cNvSpPr>
          <p:nvPr>
            <p:ph type="title"/>
          </p:nvPr>
        </p:nvSpPr>
        <p:spPr>
          <a:xfrm>
            <a:off x="609603" y="405539"/>
            <a:ext cx="9809087" cy="667725"/>
          </a:xfrm>
        </p:spPr>
        <p:txBody>
          <a:bodyPr/>
          <a:lstStyle/>
          <a:p>
            <a:r>
              <a:rPr lang="en-GB"/>
              <a:t>Click to edit Master title style</a:t>
            </a:r>
            <a:endParaRPr lang="en-US"/>
          </a:p>
        </p:txBody>
      </p:sp>
    </p:spTree>
    <p:extLst>
      <p:ext uri="{BB962C8B-B14F-4D97-AF65-F5344CB8AC3E}">
        <p14:creationId xmlns:p14="http://schemas.microsoft.com/office/powerpoint/2010/main" val="2084274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393664"/>
            <a:ext cx="9835239" cy="667725"/>
          </a:xfrm>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a:solidFill>
                <a:srgbClr val="005EB8"/>
              </a:solidFill>
            </a:endParaRPr>
          </a:p>
        </p:txBody>
      </p:sp>
      <p:sp>
        <p:nvSpPr>
          <p:cNvPr id="4" name="Content Placeholder 2"/>
          <p:cNvSpPr>
            <a:spLocks noGrp="1"/>
          </p:cNvSpPr>
          <p:nvPr>
            <p:ph idx="1"/>
          </p:nvPr>
        </p:nvSpPr>
        <p:spPr>
          <a:xfrm>
            <a:off x="609600" y="1359672"/>
            <a:ext cx="10822379" cy="48392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5827550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978" y="1592"/>
          <a:ext cx="1953" cy="1587"/>
        </p:xfrm>
        <a:graphic>
          <a:graphicData uri="http://schemas.openxmlformats.org/presentationml/2006/ole">
            <mc:AlternateContent xmlns:mc="http://schemas.openxmlformats.org/markup-compatibility/2006">
              <mc:Choice xmlns:v="urn:schemas-microsoft-com:vml" Requires="v">
                <p:oleObj spid="_x0000_s1072"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8" y="1592"/>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71" y="163512"/>
            <a:ext cx="10301796" cy="831851"/>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579993"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0"/>
          <p:cNvSpPr>
            <a:spLocks noGrp="1"/>
          </p:cNvSpPr>
          <p:nvPr>
            <p:ph type="body" sz="quarter" idx="11" hasCustomPrompt="1"/>
          </p:nvPr>
        </p:nvSpPr>
        <p:spPr>
          <a:xfrm>
            <a:off x="579967" y="6293224"/>
            <a:ext cx="11032088" cy="304128"/>
          </a:xfrm>
          <a:prstGeom prst="rect">
            <a:avLst/>
          </a:prstGeom>
        </p:spPr>
        <p:txBody>
          <a:bodyPr anchor="b"/>
          <a:lstStyle>
            <a:lvl1pPr marL="0" indent="0">
              <a:buFont typeface="Arial" panose="020B0604020202020204" pitchFamily="34" charset="0"/>
              <a:buNone/>
              <a:defRPr sz="1333" b="0"/>
            </a:lvl1pPr>
            <a:lvl2pPr marL="480472" indent="-245527">
              <a:buFont typeface="Arial" panose="020B0604020202020204" pitchFamily="34" charset="0"/>
              <a:buChar char="•"/>
              <a:defRPr sz="1867"/>
            </a:lvl2pPr>
            <a:lvl3pPr marL="960943" indent="-370408">
              <a:buFont typeface="Courier New" panose="02070309020205020404" pitchFamily="49" charset="0"/>
              <a:buChar char="o"/>
              <a:defRPr sz="1867" baseline="0"/>
            </a:lvl3pPr>
          </a:lstStyle>
          <a:p>
            <a:pPr lvl="0"/>
            <a:r>
              <a:rPr lang="en-US"/>
              <a:t>Click to add notes or sources</a:t>
            </a:r>
          </a:p>
        </p:txBody>
      </p:sp>
    </p:spTree>
    <p:extLst>
      <p:ext uri="{BB962C8B-B14F-4D97-AF65-F5344CB8AC3E}">
        <p14:creationId xmlns:p14="http://schemas.microsoft.com/office/powerpoint/2010/main" val="3750050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633101" y="1402939"/>
            <a:ext cx="11048232" cy="3622520"/>
          </a:xfrm>
        </p:spPr>
        <p:txBody>
          <a:bodyPr anchor="t">
            <a:noAutofit/>
          </a:bodyPr>
          <a:lstStyle>
            <a:lvl1pPr>
              <a:defRPr sz="10666"/>
            </a:lvl1pPr>
          </a:lstStyle>
          <a:p>
            <a:r>
              <a:rPr lang="en-GB"/>
              <a:t>Click to edit Master title style</a:t>
            </a:r>
            <a:endParaRPr lang="en-US"/>
          </a:p>
        </p:txBody>
      </p:sp>
      <p:sp>
        <p:nvSpPr>
          <p:cNvPr id="20" name="Content Placeholder 19"/>
          <p:cNvSpPr>
            <a:spLocks noGrp="1"/>
          </p:cNvSpPr>
          <p:nvPr>
            <p:ph sz="quarter" idx="10" hasCustomPrompt="1"/>
          </p:nvPr>
        </p:nvSpPr>
        <p:spPr>
          <a:xfrm>
            <a:off x="609600" y="5025460"/>
            <a:ext cx="9082693" cy="959925"/>
          </a:xfrm>
        </p:spPr>
        <p:txBody>
          <a:bodyPr anchor="b">
            <a:noAutofit/>
          </a:bodyPr>
          <a:lstStyle>
            <a:lvl1pPr marL="0" indent="0">
              <a:buFontTx/>
              <a:buNone/>
              <a:defRPr sz="3733">
                <a:solidFill>
                  <a:srgbClr val="00ADC6"/>
                </a:solidFill>
              </a:defRPr>
            </a:lvl1pPr>
          </a:lstStyle>
          <a:p>
            <a:pPr lvl="0"/>
            <a:r>
              <a:rPr lang="en-US"/>
              <a:t>Sub heading</a:t>
            </a:r>
          </a:p>
        </p:txBody>
      </p:sp>
      <p:sp>
        <p:nvSpPr>
          <p:cNvPr id="7" name="Content Placeholder 19"/>
          <p:cNvSpPr>
            <a:spLocks noGrp="1"/>
          </p:cNvSpPr>
          <p:nvPr>
            <p:ph sz="quarter" idx="11" hasCustomPrompt="1"/>
          </p:nvPr>
        </p:nvSpPr>
        <p:spPr>
          <a:xfrm>
            <a:off x="609602" y="5985386"/>
            <a:ext cx="5813287" cy="361031"/>
          </a:xfrm>
        </p:spPr>
        <p:txBody>
          <a:bodyPr anchor="b">
            <a:noAutofit/>
          </a:bodyPr>
          <a:lstStyle>
            <a:lvl1pPr marL="0" indent="0">
              <a:buFontTx/>
              <a:buNone/>
              <a:defRPr sz="2133">
                <a:solidFill>
                  <a:srgbClr val="00ADC6"/>
                </a:solidFill>
              </a:defRPr>
            </a:lvl1pPr>
          </a:lstStyle>
          <a:p>
            <a:pPr lvl="0"/>
            <a:r>
              <a:rPr lang="en-US"/>
              <a:t>Insert date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0773" y="5517239"/>
            <a:ext cx="1630564" cy="956325"/>
          </a:xfrm>
          <a:prstGeom prst="rect">
            <a:avLst/>
          </a:prstGeom>
        </p:spPr>
      </p:pic>
    </p:spTree>
    <p:extLst>
      <p:ext uri="{BB962C8B-B14F-4D97-AF65-F5344CB8AC3E}">
        <p14:creationId xmlns:p14="http://schemas.microsoft.com/office/powerpoint/2010/main" val="2160883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71688" y="279908"/>
            <a:ext cx="1089152" cy="509016"/>
          </a:xfrm>
          <a:prstGeom prst="rect">
            <a:avLst/>
          </a:prstGeom>
        </p:spPr>
      </p:pic>
      <p:sp>
        <p:nvSpPr>
          <p:cNvPr id="9" name="Rectangle 8"/>
          <p:cNvSpPr/>
          <p:nvPr userDrawn="1"/>
        </p:nvSpPr>
        <p:spPr>
          <a:xfrm>
            <a:off x="0" y="0"/>
            <a:ext cx="12192000" cy="68580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lIns="121905" tIns="60953" rIns="121905" bIns="60953" rtlCol="0" anchor="ctr"/>
          <a:lstStyle/>
          <a:p>
            <a:pPr algn="ctr" defTabSz="609511"/>
            <a:endParaRPr lang="en-US" sz="2400">
              <a:solidFill>
                <a:srgbClr val="FFFFFF"/>
              </a:solidFill>
            </a:endParaRPr>
          </a:p>
        </p:txBody>
      </p:sp>
      <p:sp>
        <p:nvSpPr>
          <p:cNvPr id="15" name="Content Placeholder 19"/>
          <p:cNvSpPr>
            <a:spLocks noGrp="1"/>
          </p:cNvSpPr>
          <p:nvPr>
            <p:ph sz="quarter" idx="10" hasCustomPrompt="1"/>
          </p:nvPr>
        </p:nvSpPr>
        <p:spPr>
          <a:xfrm>
            <a:off x="609600" y="5025460"/>
            <a:ext cx="9082693" cy="959925"/>
          </a:xfrm>
        </p:spPr>
        <p:txBody>
          <a:bodyPr anchor="b">
            <a:noAutofit/>
          </a:bodyPr>
          <a:lstStyle>
            <a:lvl1pPr marL="0" indent="0">
              <a:buFontTx/>
              <a:buNone/>
              <a:defRPr sz="4267">
                <a:solidFill>
                  <a:schemeClr val="bg1"/>
                </a:solidFill>
              </a:defRPr>
            </a:lvl1pPr>
          </a:lstStyle>
          <a:p>
            <a:pPr lvl="0"/>
            <a:r>
              <a:rPr lang="en-US"/>
              <a:t>Sub heading</a:t>
            </a:r>
          </a:p>
        </p:txBody>
      </p:sp>
      <p:sp>
        <p:nvSpPr>
          <p:cNvPr id="18" name="Title 1"/>
          <p:cNvSpPr>
            <a:spLocks noGrp="1"/>
          </p:cNvSpPr>
          <p:nvPr>
            <p:ph type="title"/>
          </p:nvPr>
        </p:nvSpPr>
        <p:spPr>
          <a:xfrm>
            <a:off x="633101" y="1402939"/>
            <a:ext cx="11048232" cy="3622520"/>
          </a:xfrm>
        </p:spPr>
        <p:txBody>
          <a:bodyPr anchor="t">
            <a:noAutofit/>
          </a:bodyPr>
          <a:lstStyle>
            <a:lvl1pPr>
              <a:defRPr sz="10666">
                <a:solidFill>
                  <a:schemeClr val="bg1"/>
                </a:solidFill>
              </a:defRPr>
            </a:lvl1pPr>
          </a:lstStyle>
          <a:p>
            <a:r>
              <a:rPr lang="en-GB"/>
              <a:t>Click to edit Master title style</a:t>
            </a:r>
            <a:endParaRPr lang="en-US"/>
          </a:p>
        </p:txBody>
      </p:sp>
      <p:sp>
        <p:nvSpPr>
          <p:cNvPr id="19" name="Date Placeholder 3"/>
          <p:cNvSpPr txBox="1">
            <a:spLocks/>
          </p:cNvSpPr>
          <p:nvPr userDrawn="1"/>
        </p:nvSpPr>
        <p:spPr>
          <a:xfrm>
            <a:off x="609600" y="5985386"/>
            <a:ext cx="2844800" cy="365125"/>
          </a:xfrm>
          <a:prstGeom prst="rect">
            <a:avLst/>
          </a:prstGeom>
        </p:spPr>
        <p:txBody>
          <a:bodyPr vert="horz" lIns="121905" tIns="60953" rIns="121905" bIns="60953"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133">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50773" y="5517239"/>
            <a:ext cx="1630564" cy="956325"/>
          </a:xfrm>
          <a:prstGeom prst="rect">
            <a:avLst/>
          </a:prstGeom>
        </p:spPr>
      </p:pic>
      <p:sp>
        <p:nvSpPr>
          <p:cNvPr id="10" name="Content Placeholder 19"/>
          <p:cNvSpPr>
            <a:spLocks noGrp="1"/>
          </p:cNvSpPr>
          <p:nvPr>
            <p:ph sz="quarter" idx="11" hasCustomPrompt="1"/>
          </p:nvPr>
        </p:nvSpPr>
        <p:spPr>
          <a:xfrm>
            <a:off x="609602" y="5985386"/>
            <a:ext cx="5813287" cy="361031"/>
          </a:xfrm>
        </p:spPr>
        <p:txBody>
          <a:bodyPr anchor="b">
            <a:noAutofit/>
          </a:bodyPr>
          <a:lstStyle>
            <a:lvl1pPr marL="0" indent="0">
              <a:buFontTx/>
              <a:buNone/>
              <a:defRPr sz="2667">
                <a:solidFill>
                  <a:schemeClr val="bg1"/>
                </a:solidFill>
              </a:defRPr>
            </a:lvl1pPr>
          </a:lstStyle>
          <a:p>
            <a:pPr lvl="0"/>
            <a:r>
              <a:rPr lang="en-US"/>
              <a:t>Insert date</a:t>
            </a:r>
          </a:p>
        </p:txBody>
      </p:sp>
    </p:spTree>
    <p:extLst>
      <p:ext uri="{BB962C8B-B14F-4D97-AF65-F5344CB8AC3E}">
        <p14:creationId xmlns:p14="http://schemas.microsoft.com/office/powerpoint/2010/main" val="17471972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121905" tIns="60953" rIns="121905" bIns="60953" rtlCol="0" anchor="ctr"/>
          <a:lstStyle/>
          <a:p>
            <a:pPr algn="ctr" defTabSz="609511"/>
            <a:endParaRPr lang="en-US" sz="2400">
              <a:solidFill>
                <a:srgbClr val="FFFFFF"/>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94553" y="5487586"/>
            <a:ext cx="1224759" cy="1003623"/>
          </a:xfrm>
          <a:prstGeom prst="rect">
            <a:avLst/>
          </a:prstGeom>
        </p:spPr>
      </p:pic>
      <p:sp>
        <p:nvSpPr>
          <p:cNvPr id="8" name="Content Placeholder 19"/>
          <p:cNvSpPr>
            <a:spLocks noGrp="1"/>
          </p:cNvSpPr>
          <p:nvPr>
            <p:ph sz="quarter" idx="10" hasCustomPrompt="1"/>
          </p:nvPr>
        </p:nvSpPr>
        <p:spPr>
          <a:xfrm>
            <a:off x="812800" y="4413337"/>
            <a:ext cx="9082693" cy="514019"/>
          </a:xfrm>
        </p:spPr>
        <p:txBody>
          <a:bodyPr>
            <a:normAutofit/>
          </a:bodyPr>
          <a:lstStyle>
            <a:lvl1pPr marL="0" indent="0">
              <a:buFontTx/>
              <a:buNone/>
              <a:defRPr sz="2400">
                <a:solidFill>
                  <a:schemeClr val="bg1"/>
                </a:solidFill>
              </a:defRPr>
            </a:lvl1pPr>
          </a:lstStyle>
          <a:p>
            <a:pPr lvl="0"/>
            <a:r>
              <a:rPr lang="en-US"/>
              <a:t>Name Surname</a:t>
            </a:r>
          </a:p>
        </p:txBody>
      </p:sp>
      <p:sp>
        <p:nvSpPr>
          <p:cNvPr id="12" name="Content Placeholder 19"/>
          <p:cNvSpPr>
            <a:spLocks noGrp="1"/>
          </p:cNvSpPr>
          <p:nvPr>
            <p:ph sz="quarter" idx="11" hasCustomPrompt="1"/>
          </p:nvPr>
        </p:nvSpPr>
        <p:spPr>
          <a:xfrm>
            <a:off x="812800" y="1838000"/>
            <a:ext cx="9481749" cy="2446873"/>
          </a:xfrm>
        </p:spPr>
        <p:txBody>
          <a:bodyPr>
            <a:normAutofit/>
          </a:bodyPr>
          <a:lstStyle>
            <a:lvl1pPr marL="0" indent="0">
              <a:buFontTx/>
              <a:buNone/>
              <a:defRPr sz="4800">
                <a:solidFill>
                  <a:schemeClr val="bg1"/>
                </a:solidFill>
                <a:latin typeface="Arial"/>
                <a:cs typeface="Arial"/>
              </a:defRPr>
            </a:lvl1pPr>
          </a:lstStyle>
          <a:p>
            <a:r>
              <a:rPr lang="en-GB" sz="4800" b="0">
                <a:solidFill>
                  <a:schemeClr val="bg1"/>
                </a:solidFill>
                <a:latin typeface="+mn-lt"/>
                <a:cs typeface="Arial"/>
              </a:rPr>
              <a:t>“You can use this slide to pull out a quote. Use point size 36.”</a:t>
            </a:r>
            <a:endParaRPr lang="en-US" sz="4800" b="0">
              <a:solidFill>
                <a:schemeClr val="bg1"/>
              </a:solidFill>
            </a:endParaRP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b="38202"/>
          <a:stretch/>
        </p:blipFill>
        <p:spPr>
          <a:xfrm>
            <a:off x="10324046" y="288438"/>
            <a:ext cx="1480732" cy="542836"/>
          </a:xfrm>
          <a:prstGeom prst="rect">
            <a:avLst/>
          </a:prstGeom>
        </p:spPr>
      </p:pic>
    </p:spTree>
    <p:extLst>
      <p:ext uri="{BB962C8B-B14F-4D97-AF65-F5344CB8AC3E}">
        <p14:creationId xmlns:p14="http://schemas.microsoft.com/office/powerpoint/2010/main" val="1682980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07170"/>
            <a:ext cx="10790712" cy="43642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Slide Number Placeholder 2"/>
          <p:cNvSpPr>
            <a:spLocks noGrp="1"/>
          </p:cNvSpPr>
          <p:nvPr>
            <p:ph type="sldNum" sz="quarter" idx="10"/>
          </p:nvPr>
        </p:nvSpPr>
        <p:spPr>
          <a:xfrm>
            <a:off x="8737600" y="6356352"/>
            <a:ext cx="2844800" cy="365125"/>
          </a:xfrm>
        </p:spPr>
        <p:txBody>
          <a:bodyPr/>
          <a:lstStyle>
            <a:lvl1pPr>
              <a:defRPr/>
            </a:lvl1pPr>
          </a:lstStyle>
          <a:p>
            <a:fld id="{D66C4C68-9C76-5449-BBA0-107A51179E14}" type="slidenum">
              <a:rPr lang="en-US" smtClean="0">
                <a:solidFill>
                  <a:srgbClr val="005EB8"/>
                </a:solidFill>
              </a:rPr>
              <a:pPr/>
              <a:t>‹#›</a:t>
            </a:fld>
            <a:endParaRPr lang="en-US">
              <a:solidFill>
                <a:srgbClr val="005EB8"/>
              </a:solidFill>
            </a:endParaRPr>
          </a:p>
        </p:txBody>
      </p:sp>
      <p:sp>
        <p:nvSpPr>
          <p:cNvPr id="6" name="Title 1"/>
          <p:cNvSpPr>
            <a:spLocks noGrp="1"/>
          </p:cNvSpPr>
          <p:nvPr>
            <p:ph type="title"/>
          </p:nvPr>
        </p:nvSpPr>
        <p:spPr>
          <a:xfrm>
            <a:off x="609603" y="405539"/>
            <a:ext cx="9809087" cy="667725"/>
          </a:xfrm>
        </p:spPr>
        <p:txBody>
          <a:bodyPr/>
          <a:lstStyle/>
          <a:p>
            <a:r>
              <a:rPr lang="en-GB"/>
              <a:t>Click to edit Master title style</a:t>
            </a:r>
            <a:endParaRPr lang="en-US"/>
          </a:p>
        </p:txBody>
      </p:sp>
    </p:spTree>
    <p:extLst>
      <p:ext uri="{BB962C8B-B14F-4D97-AF65-F5344CB8AC3E}">
        <p14:creationId xmlns:p14="http://schemas.microsoft.com/office/powerpoint/2010/main" val="2977653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3701314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3" y="393664"/>
            <a:ext cx="9835239" cy="667725"/>
          </a:xfrm>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a:solidFill>
                <a:srgbClr val="005EB8"/>
              </a:solidFill>
            </a:endParaRPr>
          </a:p>
        </p:txBody>
      </p:sp>
      <p:sp>
        <p:nvSpPr>
          <p:cNvPr id="4" name="Content Placeholder 2"/>
          <p:cNvSpPr>
            <a:spLocks noGrp="1"/>
          </p:cNvSpPr>
          <p:nvPr>
            <p:ph idx="1"/>
          </p:nvPr>
        </p:nvSpPr>
        <p:spPr>
          <a:xfrm>
            <a:off x="609600" y="1359672"/>
            <a:ext cx="10822379" cy="483924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7353588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978" y="1592"/>
          <a:ext cx="1953" cy="1587"/>
        </p:xfrm>
        <a:graphic>
          <a:graphicData uri="http://schemas.openxmlformats.org/presentationml/2006/ole">
            <mc:AlternateContent xmlns:mc="http://schemas.openxmlformats.org/markup-compatibility/2006">
              <mc:Choice xmlns:v="urn:schemas-microsoft-com:vml" Requires="v">
                <p:oleObj spid="_x0000_s4143" name="think-cell Slide" r:id="rId4" imgW="360" imgH="360" progId="TCLayout.ActiveDocument.1">
                  <p:embed/>
                </p:oleObj>
              </mc:Choice>
              <mc:Fallback>
                <p:oleObj name="think-cell Slide" r:id="rId4" imgW="360" imgH="360" progId="TCLayout.ActiveDocument.1">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8" y="1592"/>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71" y="163512"/>
            <a:ext cx="10301796" cy="831851"/>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579993"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20"/>
          <p:cNvSpPr>
            <a:spLocks noGrp="1"/>
          </p:cNvSpPr>
          <p:nvPr>
            <p:ph type="body" sz="quarter" idx="11" hasCustomPrompt="1"/>
          </p:nvPr>
        </p:nvSpPr>
        <p:spPr>
          <a:xfrm>
            <a:off x="579967" y="6293224"/>
            <a:ext cx="11032088" cy="304128"/>
          </a:xfrm>
          <a:prstGeom prst="rect">
            <a:avLst/>
          </a:prstGeom>
        </p:spPr>
        <p:txBody>
          <a:bodyPr anchor="b"/>
          <a:lstStyle>
            <a:lvl1pPr marL="0" indent="0">
              <a:buFont typeface="Arial" panose="020B0604020202020204" pitchFamily="34" charset="0"/>
              <a:buNone/>
              <a:defRPr sz="1333" b="0"/>
            </a:lvl1pPr>
            <a:lvl2pPr marL="480472" indent="-245527">
              <a:buFont typeface="Arial" panose="020B0604020202020204" pitchFamily="34" charset="0"/>
              <a:buChar char="•"/>
              <a:defRPr sz="1867"/>
            </a:lvl2pPr>
            <a:lvl3pPr marL="960943" indent="-370408">
              <a:buFont typeface="Courier New" panose="02070309020205020404" pitchFamily="49" charset="0"/>
              <a:buChar char="o"/>
              <a:defRPr sz="1867" baseline="0"/>
            </a:lvl3pPr>
          </a:lstStyle>
          <a:p>
            <a:pPr lvl="0"/>
            <a:r>
              <a:rPr lang="en-US"/>
              <a:t>Click to add notes or sources</a:t>
            </a:r>
          </a:p>
        </p:txBody>
      </p:sp>
    </p:spTree>
    <p:extLst>
      <p:ext uri="{BB962C8B-B14F-4D97-AF65-F5344CB8AC3E}">
        <p14:creationId xmlns:p14="http://schemas.microsoft.com/office/powerpoint/2010/main" val="3012916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8" y="399235"/>
            <a:ext cx="9676017"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620079"/>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7" name="Picture 6">
            <a:extLst>
              <a:ext uri="{FF2B5EF4-FFF2-40B4-BE49-F238E27FC236}">
                <a16:creationId xmlns:a16="http://schemas.microsoft.com/office/drawing/2014/main" id="{4094D8C0-5BBD-441C-ACC9-E048570346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321472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8D6DBE1B-6E7F-4B87-B534-C337B4EA6F16}"/>
              </a:ext>
            </a:extLst>
          </p:cNvPr>
          <p:cNvGraphicFramePr>
            <a:graphicFrameLocks noChangeAspect="1"/>
          </p:cNvGraphicFramePr>
          <p:nvPr userDrawn="1">
            <p:custDataLst>
              <p:tags r:id="rId2"/>
            </p:custDataLst>
            <p:extLst>
              <p:ext uri="{D42A27DB-BD31-4B8C-83A1-F6EECF244321}">
                <p14:modId xmlns:p14="http://schemas.microsoft.com/office/powerpoint/2010/main" val="12449951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10" name="think-cell Slide" r:id="rId4" imgW="395" imgH="396" progId="TCLayout.ActiveDocument.1">
                  <p:embed/>
                </p:oleObj>
              </mc:Choice>
              <mc:Fallback>
                <p:oleObj name="think-cell Slide" r:id="rId4" imgW="395" imgH="396" progId="TCLayout.ActiveDocument.1">
                  <p:embed/>
                  <p:pic>
                    <p:nvPicPr>
                      <p:cNvPr id="11" name="Object 10" hidden="1">
                        <a:extLst>
                          <a:ext uri="{FF2B5EF4-FFF2-40B4-BE49-F238E27FC236}">
                            <a16:creationId xmlns:a16="http://schemas.microsoft.com/office/drawing/2014/main" id="{8D6DBE1B-6E7F-4B87-B534-C337B4EA6F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body" sz="quarter" idx="10" hasCustomPrompt="1"/>
          </p:nvPr>
        </p:nvSpPr>
        <p:spPr>
          <a:xfrm>
            <a:off x="457200" y="2130552"/>
            <a:ext cx="11277600" cy="731290"/>
          </a:xfrm>
        </p:spPr>
        <p:txBody>
          <a:bodyPr wrap="square" lIns="0" tIns="0" rIns="0" bIns="0" anchor="b">
            <a:spAutoFit/>
          </a:bodyPr>
          <a:lstStyle>
            <a:lvl1pPr marL="0" indent="0" fontAlgn="base">
              <a:lnSpc>
                <a:spcPct val="88000"/>
              </a:lnSpc>
              <a:spcBef>
                <a:spcPts val="0"/>
              </a:spcBef>
              <a:spcAft>
                <a:spcPts val="0"/>
              </a:spcAft>
              <a:buFont typeface="Arial" panose="020B0604020202020204" pitchFamily="34" charset="0"/>
              <a:buChar char="​"/>
              <a:defRPr sz="5400" b="1">
                <a:solidFill>
                  <a:schemeClr val="accent2"/>
                </a:solidFill>
                <a:latin typeface="+mj-lt"/>
                <a:ea typeface="+mj-ea"/>
                <a:cs typeface="+mj-cs"/>
              </a:defRPr>
            </a:lvl1pPr>
            <a:lvl2pPr marL="0" indent="0" fontAlgn="base">
              <a:lnSpc>
                <a:spcPct val="88000"/>
              </a:lnSpc>
              <a:spcBef>
                <a:spcPts val="0"/>
              </a:spcBef>
              <a:spcAft>
                <a:spcPts val="0"/>
              </a:spcAft>
              <a:buFont typeface="Arial" panose="020B0604020202020204" pitchFamily="34" charset="0"/>
              <a:buChar char="​"/>
              <a:defRPr sz="2800">
                <a:solidFill>
                  <a:schemeClr val="tx1"/>
                </a:solidFill>
              </a:defRPr>
            </a:lvl2pPr>
            <a:lvl3pPr marL="0" indent="0">
              <a:lnSpc>
                <a:spcPct val="88000"/>
              </a:lnSpc>
              <a:spcBef>
                <a:spcPts val="0"/>
              </a:spcBef>
              <a:spcAft>
                <a:spcPts val="0"/>
              </a:spcAft>
              <a:buFont typeface="Arial" panose="020B0604020202020204" pitchFamily="34" charset="0"/>
              <a:buChar char="​"/>
              <a:defRPr sz="2800">
                <a:solidFill>
                  <a:schemeClr val="tx1"/>
                </a:solidFill>
              </a:defRPr>
            </a:lvl3pPr>
            <a:lvl4pPr marL="0" indent="0">
              <a:lnSpc>
                <a:spcPct val="88000"/>
              </a:lnSpc>
              <a:spcBef>
                <a:spcPts val="0"/>
              </a:spcBef>
              <a:spcAft>
                <a:spcPts val="0"/>
              </a:spcAft>
              <a:buFont typeface="Arial" panose="020B0604020202020204" pitchFamily="34" charset="0"/>
              <a:buChar char="​"/>
              <a:defRPr sz="2800">
                <a:solidFill>
                  <a:schemeClr val="tx1"/>
                </a:solidFill>
              </a:defRPr>
            </a:lvl4pPr>
            <a:lvl5pPr marL="0" indent="0">
              <a:lnSpc>
                <a:spcPct val="88000"/>
              </a:lnSpc>
              <a:spcBef>
                <a:spcPts val="0"/>
              </a:spcBef>
              <a:spcAft>
                <a:spcPts val="0"/>
              </a:spcAft>
              <a:buFont typeface="Arial" panose="020B0604020202020204" pitchFamily="34" charset="0"/>
              <a:buChar char="​"/>
              <a:defRPr sz="2800">
                <a:solidFill>
                  <a:schemeClr val="tx1"/>
                </a:solidFill>
              </a:defRPr>
            </a:lvl5pPr>
            <a:lvl6pPr marL="0" indent="0">
              <a:lnSpc>
                <a:spcPct val="88000"/>
              </a:lnSpc>
              <a:spcBef>
                <a:spcPts val="0"/>
              </a:spcBef>
              <a:spcAft>
                <a:spcPts val="0"/>
              </a:spcAft>
              <a:buFont typeface="Arial" panose="020B0604020202020204" pitchFamily="34" charset="0"/>
              <a:buChar char="​"/>
              <a:defRPr sz="2800">
                <a:solidFill>
                  <a:schemeClr val="tx1"/>
                </a:solidFill>
              </a:defRPr>
            </a:lvl6pPr>
            <a:lvl7pPr marL="0" indent="0">
              <a:lnSpc>
                <a:spcPct val="88000"/>
              </a:lnSpc>
              <a:spcBef>
                <a:spcPts val="0"/>
              </a:spcBef>
              <a:spcAft>
                <a:spcPts val="0"/>
              </a:spcAft>
              <a:buFont typeface="Arial" panose="020B0604020202020204" pitchFamily="34" charset="0"/>
              <a:buChar char="​"/>
              <a:defRPr sz="2800">
                <a:solidFill>
                  <a:schemeClr val="tx1"/>
                </a:solidFill>
              </a:defRPr>
            </a:lvl7pPr>
            <a:lvl8pPr marL="0" indent="0">
              <a:lnSpc>
                <a:spcPct val="88000"/>
              </a:lnSpc>
              <a:spcBef>
                <a:spcPts val="0"/>
              </a:spcBef>
              <a:spcAft>
                <a:spcPts val="0"/>
              </a:spcAft>
              <a:buFont typeface="Arial" panose="020B0604020202020204" pitchFamily="34" charset="0"/>
              <a:buChar char="​"/>
              <a:defRPr sz="2800">
                <a:solidFill>
                  <a:schemeClr val="tx1"/>
                </a:solidFill>
              </a:defRPr>
            </a:lvl8pPr>
            <a:lvl9pPr marL="0" indent="0">
              <a:lnSpc>
                <a:spcPct val="100000"/>
              </a:lnSpc>
              <a:spcBef>
                <a:spcPts val="0"/>
              </a:spcBef>
              <a:spcAft>
                <a:spcPts val="0"/>
              </a:spcAft>
              <a:buFont typeface="Arial" panose="020B0604020202020204" pitchFamily="34" charset="0"/>
              <a:buChar char="​"/>
              <a:defRPr sz="2800">
                <a:solidFill>
                  <a:schemeClr val="tx1"/>
                </a:solidFill>
              </a:defRPr>
            </a:lvl9pPr>
          </a:lstStyle>
          <a:p>
            <a:pPr lvl="0"/>
            <a:r>
              <a:rPr lang="en-GB"/>
              <a:t>Title</a:t>
            </a:r>
          </a:p>
        </p:txBody>
      </p:sp>
      <p:sp>
        <p:nvSpPr>
          <p:cNvPr id="3" name="Subtitle"/>
          <p:cNvSpPr>
            <a:spLocks noGrp="1"/>
          </p:cNvSpPr>
          <p:nvPr>
            <p:ph type="body" sz="quarter" idx="11" hasCustomPrompt="1"/>
          </p:nvPr>
        </p:nvSpPr>
        <p:spPr>
          <a:xfrm>
            <a:off x="457199" y="3008376"/>
            <a:ext cx="11277599" cy="430887"/>
          </a:xfrm>
        </p:spPr>
        <p:txBody>
          <a:bodyPr wrap="square" lIns="0" tIns="0" rIns="0" bIns="0">
            <a:spAutoFit/>
          </a:bodyPr>
          <a:lstStyle>
            <a:lvl1pPr marL="0" indent="0">
              <a:spcBef>
                <a:spcPts val="0"/>
              </a:spcBef>
              <a:spcAft>
                <a:spcPts val="0"/>
              </a:spcAft>
              <a:buFont typeface="Arial" panose="020B0604020202020204" pitchFamily="34" charset="0"/>
              <a:buChar char="​"/>
              <a:defRPr sz="2800">
                <a:solidFill>
                  <a:schemeClr val="tx1"/>
                </a:solidFill>
              </a:defRPr>
            </a:lvl1pPr>
            <a:lvl2pPr marL="0" indent="0">
              <a:spcBef>
                <a:spcPts val="0"/>
              </a:spcBef>
              <a:spcAft>
                <a:spcPts val="0"/>
              </a:spcAft>
              <a:buFont typeface="Arial" panose="020B0604020202020204" pitchFamily="34" charset="0"/>
              <a:buChar char="​"/>
              <a:defRPr sz="2800">
                <a:solidFill>
                  <a:schemeClr val="tx1"/>
                </a:solidFill>
              </a:defRPr>
            </a:lvl2pPr>
            <a:lvl3pPr marL="0" indent="0">
              <a:spcBef>
                <a:spcPts val="0"/>
              </a:spcBef>
              <a:spcAft>
                <a:spcPts val="0"/>
              </a:spcAft>
              <a:buFont typeface="Arial" panose="020B0604020202020204" pitchFamily="34" charset="0"/>
              <a:buChar char="​"/>
              <a:defRPr sz="2800">
                <a:solidFill>
                  <a:schemeClr val="tx1"/>
                </a:solidFill>
              </a:defRPr>
            </a:lvl3pPr>
            <a:lvl4pPr marL="0" indent="0">
              <a:spcBef>
                <a:spcPts val="0"/>
              </a:spcBef>
              <a:spcAft>
                <a:spcPts val="0"/>
              </a:spcAft>
              <a:buFont typeface="Arial" panose="020B0604020202020204" pitchFamily="34" charset="0"/>
              <a:buChar char="​"/>
              <a:defRPr sz="2800">
                <a:solidFill>
                  <a:schemeClr val="tx1"/>
                </a:solidFill>
              </a:defRPr>
            </a:lvl4pPr>
            <a:lvl5pPr marL="0" indent="0">
              <a:spcBef>
                <a:spcPts val="0"/>
              </a:spcBef>
              <a:spcAft>
                <a:spcPts val="0"/>
              </a:spcAft>
              <a:buFont typeface="Arial" panose="020B0604020202020204" pitchFamily="34" charset="0"/>
              <a:buChar char="​"/>
              <a:defRPr sz="2800">
                <a:solidFill>
                  <a:schemeClr val="tx1"/>
                </a:solidFill>
              </a:defRPr>
            </a:lvl5pPr>
            <a:lvl6pPr marL="0" indent="0">
              <a:spcBef>
                <a:spcPts val="0"/>
              </a:spcBef>
              <a:spcAft>
                <a:spcPts val="0"/>
              </a:spcAft>
              <a:buFont typeface="Arial" panose="020B0604020202020204" pitchFamily="34" charset="0"/>
              <a:buChar char="​"/>
              <a:defRPr sz="2800">
                <a:solidFill>
                  <a:schemeClr val="tx1"/>
                </a:solidFill>
              </a:defRPr>
            </a:lvl6pPr>
            <a:lvl7pPr marL="0" indent="0">
              <a:spcBef>
                <a:spcPts val="0"/>
              </a:spcBef>
              <a:spcAft>
                <a:spcPts val="0"/>
              </a:spcAft>
              <a:buFont typeface="Arial" panose="020B0604020202020204" pitchFamily="34" charset="0"/>
              <a:buChar char="​"/>
              <a:defRPr sz="2800">
                <a:solidFill>
                  <a:schemeClr val="tx1"/>
                </a:solidFill>
              </a:defRPr>
            </a:lvl7pPr>
            <a:lvl8pPr marL="0" indent="0">
              <a:spcBef>
                <a:spcPts val="0"/>
              </a:spcBef>
              <a:spcAft>
                <a:spcPts val="0"/>
              </a:spcAft>
              <a:buFont typeface="Arial" panose="020B0604020202020204" pitchFamily="34" charset="0"/>
              <a:buChar char="​"/>
              <a:defRPr sz="2800">
                <a:solidFill>
                  <a:schemeClr val="tx1"/>
                </a:solidFill>
              </a:defRPr>
            </a:lvl8pPr>
            <a:lvl9pPr marL="0" indent="0">
              <a:spcBef>
                <a:spcPts val="0"/>
              </a:spcBef>
              <a:spcAft>
                <a:spcPts val="0"/>
              </a:spcAft>
              <a:buFont typeface="Arial" panose="020B0604020202020204" pitchFamily="34" charset="0"/>
              <a:buChar char="​"/>
              <a:defRPr sz="2800">
                <a:solidFill>
                  <a:schemeClr val="tx1"/>
                </a:solidFill>
              </a:defRPr>
            </a:lvl9pPr>
          </a:lstStyle>
          <a:p>
            <a:pPr lvl="0"/>
            <a:r>
              <a:rPr lang="en-GB"/>
              <a:t>Subtitle</a:t>
            </a:r>
          </a:p>
        </p:txBody>
      </p:sp>
      <p:sp>
        <p:nvSpPr>
          <p:cNvPr id="4" name="Presenter"/>
          <p:cNvSpPr>
            <a:spLocks noGrp="1"/>
          </p:cNvSpPr>
          <p:nvPr>
            <p:ph type="body" sz="quarter" idx="13" hasCustomPrompt="1"/>
          </p:nvPr>
        </p:nvSpPr>
        <p:spPr>
          <a:xfrm>
            <a:off x="457199" y="4986937"/>
            <a:ext cx="11277599" cy="184666"/>
          </a:xfrm>
        </p:spPr>
        <p:txBody>
          <a:bodyPr wrap="square" lIns="0" tIns="0" rIns="0" bIns="0" anchor="b">
            <a:spAutoFit/>
          </a:bodyPr>
          <a:lstStyle>
            <a:lvl1pPr marL="0" indent="0" fontAlgn="base">
              <a:spcBef>
                <a:spcPts val="0"/>
              </a:spcBef>
              <a:spcAft>
                <a:spcPts val="0"/>
              </a:spcAft>
              <a:buFont typeface="Arial" panose="020B0604020202020204" pitchFamily="34" charset="0"/>
              <a:buChar char="​"/>
              <a:defRPr sz="1200">
                <a:solidFill>
                  <a:schemeClr val="tx1"/>
                </a:solidFill>
              </a:defRPr>
            </a:lvl1pPr>
            <a:lvl2pPr marL="0" indent="0" fontAlgn="base">
              <a:spcBef>
                <a:spcPts val="0"/>
              </a:spcBef>
              <a:spcAft>
                <a:spcPts val="0"/>
              </a:spcAft>
              <a:buFont typeface="Arial" panose="020B0604020202020204" pitchFamily="34" charset="0"/>
              <a:buChar char="​"/>
              <a:defRPr sz="1600">
                <a:solidFill>
                  <a:schemeClr val="tx1"/>
                </a:solidFill>
              </a:defRPr>
            </a:lvl2pPr>
            <a:lvl3pPr marL="0" indent="0">
              <a:spcBef>
                <a:spcPts val="0"/>
              </a:spcBef>
              <a:spcAft>
                <a:spcPts val="0"/>
              </a:spcAft>
              <a:buFont typeface="Arial" panose="020B0604020202020204" pitchFamily="34" charset="0"/>
              <a:buChar char="​"/>
              <a:defRPr sz="1600">
                <a:solidFill>
                  <a:schemeClr val="tx1"/>
                </a:solidFill>
              </a:defRPr>
            </a:lvl3pPr>
            <a:lvl4pPr marL="0" indent="0">
              <a:spcBef>
                <a:spcPts val="0"/>
              </a:spcBef>
              <a:spcAft>
                <a:spcPts val="0"/>
              </a:spcAft>
              <a:buFont typeface="Arial" panose="020B0604020202020204" pitchFamily="34" charset="0"/>
              <a:buChar char="​"/>
              <a:defRPr sz="1600">
                <a:solidFill>
                  <a:schemeClr val="tx1"/>
                </a:solidFill>
              </a:defRPr>
            </a:lvl4pPr>
            <a:lvl5pPr marL="0" indent="0">
              <a:spcBef>
                <a:spcPts val="0"/>
              </a:spcBef>
              <a:spcAft>
                <a:spcPts val="0"/>
              </a:spcAft>
              <a:buFont typeface="Arial" panose="020B0604020202020204" pitchFamily="34" charset="0"/>
              <a:buChar char="​"/>
              <a:defRPr sz="1600">
                <a:solidFill>
                  <a:schemeClr val="tx1"/>
                </a:solidFill>
              </a:defRPr>
            </a:lvl5pPr>
            <a:lvl6pPr marL="0" indent="0">
              <a:spcBef>
                <a:spcPts val="0"/>
              </a:spcBef>
              <a:spcAft>
                <a:spcPts val="0"/>
              </a:spcAft>
              <a:buFont typeface="Arial" panose="020B0604020202020204" pitchFamily="34" charset="0"/>
              <a:buChar char="​"/>
              <a:defRPr sz="1600">
                <a:solidFill>
                  <a:schemeClr val="tx1"/>
                </a:solidFill>
              </a:defRPr>
            </a:lvl6pPr>
            <a:lvl7pPr marL="0" indent="0">
              <a:spcBef>
                <a:spcPts val="0"/>
              </a:spcBef>
              <a:spcAft>
                <a:spcPts val="0"/>
              </a:spcAft>
              <a:buFont typeface="Arial" panose="020B0604020202020204" pitchFamily="34" charset="0"/>
              <a:buChar char="​"/>
              <a:defRPr sz="1600">
                <a:solidFill>
                  <a:schemeClr val="tx1"/>
                </a:solidFill>
              </a:defRPr>
            </a:lvl7pPr>
            <a:lvl8pPr marL="0" indent="0">
              <a:spcBef>
                <a:spcPts val="0"/>
              </a:spcBef>
              <a:spcAft>
                <a:spcPts val="0"/>
              </a:spcAft>
              <a:buFont typeface="Arial" panose="020B0604020202020204" pitchFamily="34" charset="0"/>
              <a:buChar char="​"/>
              <a:defRPr sz="1600">
                <a:solidFill>
                  <a:schemeClr val="tx1"/>
                </a:solidFill>
              </a:defRPr>
            </a:lvl8pPr>
            <a:lvl9pPr marL="0" indent="0">
              <a:spcBef>
                <a:spcPts val="0"/>
              </a:spcBef>
              <a:spcAft>
                <a:spcPts val="0"/>
              </a:spcAft>
              <a:buFont typeface="Arial" panose="020B0604020202020204" pitchFamily="34" charset="0"/>
              <a:buChar char="​"/>
              <a:defRPr sz="1600">
                <a:solidFill>
                  <a:schemeClr val="tx1"/>
                </a:solidFill>
              </a:defRPr>
            </a:lvl9pPr>
          </a:lstStyle>
          <a:p>
            <a:pPr lvl="0"/>
            <a:r>
              <a:rPr lang="en-GB"/>
              <a:t>Date</a:t>
            </a:r>
          </a:p>
        </p:txBody>
      </p:sp>
      <p:sp>
        <p:nvSpPr>
          <p:cNvPr id="7" name="Rectangle 6">
            <a:extLst>
              <a:ext uri="{FF2B5EF4-FFF2-40B4-BE49-F238E27FC236}">
                <a16:creationId xmlns:a16="http://schemas.microsoft.com/office/drawing/2014/main" id="{D7BCAADB-FF0F-4657-88A7-894674274173}"/>
              </a:ext>
            </a:extLst>
          </p:cNvPr>
          <p:cNvSpPr/>
          <p:nvPr userDrawn="1"/>
        </p:nvSpPr>
        <p:spPr>
          <a:xfrm>
            <a:off x="-1" y="5751320"/>
            <a:ext cx="12192001" cy="649480"/>
          </a:xfrm>
          <a:prstGeom prst="rect">
            <a:avLst/>
          </a:prstGeom>
          <a:solidFill>
            <a:schemeClr val="accent2"/>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err="1">
              <a:solidFill>
                <a:schemeClr val="tx1"/>
              </a:solidFill>
            </a:endParaRPr>
          </a:p>
        </p:txBody>
      </p:sp>
      <p:sp>
        <p:nvSpPr>
          <p:cNvPr id="8" name="Rectangle 7">
            <a:extLst>
              <a:ext uri="{FF2B5EF4-FFF2-40B4-BE49-F238E27FC236}">
                <a16:creationId xmlns:a16="http://schemas.microsoft.com/office/drawing/2014/main" id="{FCBE77FD-125E-4AFE-A329-758D82F85247}"/>
              </a:ext>
            </a:extLst>
          </p:cNvPr>
          <p:cNvSpPr/>
          <p:nvPr userDrawn="1"/>
        </p:nvSpPr>
        <p:spPr>
          <a:xfrm>
            <a:off x="-1" y="5675106"/>
            <a:ext cx="12192001" cy="85458"/>
          </a:xfrm>
          <a:prstGeom prst="rect">
            <a:avLst/>
          </a:prstGeom>
          <a:solidFill>
            <a:schemeClr val="accent5"/>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err="1">
              <a:solidFill>
                <a:schemeClr val="tx1"/>
              </a:solidFill>
            </a:endParaRPr>
          </a:p>
        </p:txBody>
      </p:sp>
      <p:pic>
        <p:nvPicPr>
          <p:cNvPr id="16" name="Picture 15" descr="NHS Logo – National Health Service Logo - PNG and Vector - Logo Download">
            <a:extLst>
              <a:ext uri="{FF2B5EF4-FFF2-40B4-BE49-F238E27FC236}">
                <a16:creationId xmlns:a16="http://schemas.microsoft.com/office/drawing/2014/main" id="{AECC9DEA-5048-4BD5-B755-6EDBFD868A93}"/>
              </a:ext>
            </a:extLst>
          </p:cNvPr>
          <p:cNvPicPr>
            <a:picLocks noChangeAspect="1" noChangeArrowheads="1"/>
          </p:cNvPicPr>
          <p:nvPr userDrawn="1"/>
        </p:nvPicPr>
        <p:blipFill rotWithShape="1">
          <a:blip r:embed="rId6" cstate="screen">
            <a:extLst>
              <a:ext uri="{28A0092B-C50C-407E-A947-70E740481C1C}">
                <a14:useLocalDpi xmlns:a14="http://schemas.microsoft.com/office/drawing/2010/main"/>
              </a:ext>
            </a:extLst>
          </a:blip>
          <a:srcRect l="10484" t="34111" r="11865" b="34702"/>
          <a:stretch/>
        </p:blipFill>
        <p:spPr bwMode="auto">
          <a:xfrm>
            <a:off x="10911130" y="5910658"/>
            <a:ext cx="823670" cy="330804"/>
          </a:xfrm>
          <a:custGeom>
            <a:avLst/>
            <a:gdLst>
              <a:gd name="connsiteX0" fmla="*/ 0 w 6745126"/>
              <a:gd name="connsiteY0" fmla="*/ 0 h 2708990"/>
              <a:gd name="connsiteX1" fmla="*/ 6745126 w 6745126"/>
              <a:gd name="connsiteY1" fmla="*/ 0 h 2708990"/>
              <a:gd name="connsiteX2" fmla="*/ 6745126 w 6745126"/>
              <a:gd name="connsiteY2" fmla="*/ 2708990 h 2708990"/>
              <a:gd name="connsiteX3" fmla="*/ 0 w 6745126"/>
              <a:gd name="connsiteY3" fmla="*/ 2708990 h 2708990"/>
            </a:gdLst>
            <a:ahLst/>
            <a:cxnLst>
              <a:cxn ang="0">
                <a:pos x="connsiteX0" y="connsiteY0"/>
              </a:cxn>
              <a:cxn ang="0">
                <a:pos x="connsiteX1" y="connsiteY1"/>
              </a:cxn>
              <a:cxn ang="0">
                <a:pos x="connsiteX2" y="connsiteY2"/>
              </a:cxn>
              <a:cxn ang="0">
                <a:pos x="connsiteX3" y="connsiteY3"/>
              </a:cxn>
            </a:cxnLst>
            <a:rect l="l" t="t" r="r" b="b"/>
            <a:pathLst>
              <a:path w="6745126" h="2708990">
                <a:moveTo>
                  <a:pt x="0" y="0"/>
                </a:moveTo>
                <a:lnTo>
                  <a:pt x="6745126" y="0"/>
                </a:lnTo>
                <a:lnTo>
                  <a:pt x="6745126" y="2708990"/>
                </a:lnTo>
                <a:lnTo>
                  <a:pt x="0" y="2708990"/>
                </a:lnTo>
                <a:close/>
              </a:path>
            </a:pathLst>
          </a:custGeom>
          <a:noFill/>
          <a:extLst>
            <a:ext uri="{909E8E84-426E-40DD-AFC4-6F175D3DCCD1}">
              <a14:hiddenFill xmlns:a14="http://schemas.microsoft.com/office/drawing/2010/main">
                <a:solidFill>
                  <a:srgbClr val="FFFFFF"/>
                </a:solidFill>
              </a14:hiddenFill>
            </a:ext>
          </a:extLst>
        </p:spPr>
      </p:pic>
      <p:pic>
        <p:nvPicPr>
          <p:cNvPr id="9" name="Picture 8" descr="A picture containing clipart&#10;&#10;Description generated with very high confidence">
            <a:extLst>
              <a:ext uri="{FF2B5EF4-FFF2-40B4-BE49-F238E27FC236}">
                <a16:creationId xmlns:a16="http://schemas.microsoft.com/office/drawing/2014/main" id="{D2A868D1-19D6-DBA8-0E60-9F53FB7573A6}"/>
              </a:ext>
            </a:extLst>
          </p:cNvPr>
          <p:cNvPicPr>
            <a:picLocks noChangeAspect="1"/>
          </p:cNvPicPr>
          <p:nvPr userDrawn="1"/>
        </p:nvPicPr>
        <p:blipFill>
          <a:blip r:embed="rId7"/>
          <a:stretch>
            <a:fillRect/>
          </a:stretch>
        </p:blipFill>
        <p:spPr>
          <a:xfrm>
            <a:off x="10535749" y="365910"/>
            <a:ext cx="1308943" cy="528611"/>
          </a:xfrm>
          <a:prstGeom prst="rect">
            <a:avLst/>
          </a:prstGeom>
        </p:spPr>
      </p:pic>
    </p:spTree>
    <p:extLst>
      <p:ext uri="{BB962C8B-B14F-4D97-AF65-F5344CB8AC3E}">
        <p14:creationId xmlns:p14="http://schemas.microsoft.com/office/powerpoint/2010/main" val="2865257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Content"/>
          <p:cNvSpPr>
            <a:spLocks noGrp="1"/>
          </p:cNvSpPr>
          <p:nvPr>
            <p:ph idx="1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557394164"/>
      </p:ext>
    </p:extLst>
  </p:cSld>
  <p:clrMapOvr>
    <a:masterClrMapping/>
  </p:clrMapOvr>
  <p:extLst>
    <p:ext uri="{DCECCB84-F9BA-43D5-87BE-67443E8EF086}">
      <p15:sldGuideLst xmlns:p15="http://schemas.microsoft.com/office/powerpoint/2012/main">
        <p15:guide id="1" orient="horz" pos="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DD0171E-E6AB-44D9-A8C3-646DC61BC359}"/>
              </a:ext>
            </a:extLst>
          </p:cNvPr>
          <p:cNvGraphicFramePr>
            <a:graphicFrameLocks noChangeAspect="1"/>
          </p:cNvGraphicFramePr>
          <p:nvPr userDrawn="1">
            <p:custDataLst>
              <p:tags r:id="rId2"/>
            </p:custDataLst>
            <p:extLst>
              <p:ext uri="{D42A27DB-BD31-4B8C-83A1-F6EECF244321}">
                <p14:modId xmlns:p14="http://schemas.microsoft.com/office/powerpoint/2010/main" val="3572825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34" name="think-cell Slide" r:id="rId4" imgW="347" imgH="348" progId="TCLayout.ActiveDocument.1">
                  <p:embed/>
                </p:oleObj>
              </mc:Choice>
              <mc:Fallback>
                <p:oleObj name="think-cell Slide" r:id="rId4" imgW="347" imgH="348" progId="TCLayout.ActiveDocument.1">
                  <p:embed/>
                  <p:pic>
                    <p:nvPicPr>
                      <p:cNvPr id="5" name="Object 4" hidden="1">
                        <a:extLst>
                          <a:ext uri="{FF2B5EF4-FFF2-40B4-BE49-F238E27FC236}">
                            <a16:creationId xmlns:a16="http://schemas.microsoft.com/office/drawing/2014/main" id="{CDD0171E-E6AB-44D9-A8C3-646DC61BC35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E5BFC95A-1653-F267-3012-FFF5F3D3231F}"/>
              </a:ext>
            </a:extLst>
          </p:cNvPr>
          <p:cNvSpPr>
            <a:spLocks noGrp="1"/>
          </p:cNvSpPr>
          <p:nvPr>
            <p:ph type="title"/>
          </p:nvPr>
        </p:nvSpPr>
        <p:spPr>
          <a:xfrm>
            <a:off x="457200" y="2230433"/>
            <a:ext cx="11277600" cy="758952"/>
          </a:xfrm>
        </p:spPr>
        <p:txBody>
          <a:bodyPr/>
          <a:lstStyle/>
          <a:p>
            <a:r>
              <a:rPr lang="en-US"/>
              <a:t>Click to edit Master title style</a:t>
            </a:r>
            <a:endParaRPr lang="en-GB"/>
          </a:p>
        </p:txBody>
      </p:sp>
    </p:spTree>
    <p:extLst>
      <p:ext uri="{BB962C8B-B14F-4D97-AF65-F5344CB8AC3E}">
        <p14:creationId xmlns:p14="http://schemas.microsoft.com/office/powerpoint/2010/main" val="3233367890"/>
      </p:ext>
    </p:extLst>
  </p:cSld>
  <p:clrMapOvr>
    <a:masterClrMapping/>
  </p:clrMapOvr>
  <p:extLst>
    <p:ext uri="{DCECCB84-F9BA-43D5-87BE-67443E8EF086}">
      <p15:sldGuideLst xmlns:p15="http://schemas.microsoft.com/office/powerpoint/2012/main">
        <p15:guide id="1" orient="horz" pos="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Headin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1552EF2-C2FD-4B9F-A2FE-C04DBAF3BD60}"/>
              </a:ext>
            </a:extLst>
          </p:cNvPr>
          <p:cNvGraphicFramePr>
            <a:graphicFrameLocks noChangeAspect="1"/>
          </p:cNvGraphicFramePr>
          <p:nvPr userDrawn="1">
            <p:custDataLst>
              <p:tags r:id="rId2"/>
            </p:custDataLst>
            <p:extLst>
              <p:ext uri="{D42A27DB-BD31-4B8C-83A1-F6EECF244321}">
                <p14:modId xmlns:p14="http://schemas.microsoft.com/office/powerpoint/2010/main" val="2801929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58" name="think-cell Slide" r:id="rId4" imgW="395" imgH="396" progId="TCLayout.ActiveDocument.1">
                  <p:embed/>
                </p:oleObj>
              </mc:Choice>
              <mc:Fallback>
                <p:oleObj name="think-cell Slide" r:id="rId4" imgW="395" imgH="396" progId="TCLayout.ActiveDocument.1">
                  <p:embed/>
                  <p:pic>
                    <p:nvPicPr>
                      <p:cNvPr id="6" name="Object 5" hidden="1">
                        <a:extLst>
                          <a:ext uri="{FF2B5EF4-FFF2-40B4-BE49-F238E27FC236}">
                            <a16:creationId xmlns:a16="http://schemas.microsoft.com/office/drawing/2014/main" id="{71552EF2-C2FD-4B9F-A2FE-C04DBAF3BD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p:txBody>
          <a:bodyPr vert="horz"/>
          <a:lstStyle>
            <a:lvl1pPr>
              <a:defRPr b="0"/>
            </a:lvl1pPr>
          </a:lstStyle>
          <a:p>
            <a:r>
              <a:rPr lang="en-US"/>
              <a:t>Click to edit Master title style</a:t>
            </a:r>
            <a:endParaRPr/>
          </a:p>
        </p:txBody>
      </p:sp>
      <p:sp>
        <p:nvSpPr>
          <p:cNvPr id="3" name="Heading"/>
          <p:cNvSpPr>
            <a:spLocks noGrp="1"/>
          </p:cNvSpPr>
          <p:nvPr>
            <p:ph type="body" idx="10" hasCustomPrompt="1"/>
          </p:nvPr>
        </p:nvSpPr>
        <p:spPr>
          <a:xfrm>
            <a:off x="457200" y="1399032"/>
            <a:ext cx="112776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Tree>
    <p:extLst>
      <p:ext uri="{BB962C8B-B14F-4D97-AF65-F5344CB8AC3E}">
        <p14:creationId xmlns:p14="http://schemas.microsoft.com/office/powerpoint/2010/main" val="2175918990"/>
      </p:ext>
    </p:extLst>
  </p:cSld>
  <p:clrMapOvr>
    <a:masterClrMapping/>
  </p:clrMapOvr>
  <p:extLst>
    <p:ext uri="{DCECCB84-F9BA-43D5-87BE-67443E8EF086}">
      <p15:sldGuideLst xmlns:p15="http://schemas.microsoft.com/office/powerpoint/2012/main">
        <p15:guide id="3" orient="horz" pos="880">
          <p15:clr>
            <a:srgbClr val="FBAE40"/>
          </p15:clr>
        </p15:guide>
        <p15:guide id="5" orient="horz" pos="118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with headin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3BB6763-595C-4018-B3E8-1D5467659CC5}"/>
              </a:ext>
            </a:extLst>
          </p:cNvPr>
          <p:cNvGraphicFramePr>
            <a:graphicFrameLocks noChangeAspect="1"/>
          </p:cNvGraphicFramePr>
          <p:nvPr userDrawn="1">
            <p:custDataLst>
              <p:tags r:id="rId2"/>
            </p:custDataLst>
            <p:extLst>
              <p:ext uri="{D42A27DB-BD31-4B8C-83A1-F6EECF244321}">
                <p14:modId xmlns:p14="http://schemas.microsoft.com/office/powerpoint/2010/main" val="6302773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82"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03BB6763-595C-4018-B3E8-1D5467659CC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p:txBody>
          <a:bodyPr vert="horz"/>
          <a:lstStyle>
            <a:lvl1pPr>
              <a:defRPr b="0"/>
            </a:lvl1pPr>
          </a:lstStyle>
          <a:p>
            <a:r>
              <a:rPr lang="en-US"/>
              <a:t>Click to edit Master title style</a:t>
            </a:r>
            <a:endParaRPr/>
          </a:p>
        </p:txBody>
      </p:sp>
      <p:sp>
        <p:nvSpPr>
          <p:cNvPr id="3" name="Heading"/>
          <p:cNvSpPr>
            <a:spLocks noGrp="1"/>
          </p:cNvSpPr>
          <p:nvPr>
            <p:ph type="body" idx="10" hasCustomPrompt="1"/>
          </p:nvPr>
        </p:nvSpPr>
        <p:spPr>
          <a:xfrm>
            <a:off x="457200" y="1399032"/>
            <a:ext cx="112776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p:cNvSpPr>
            <a:spLocks noGrp="1"/>
          </p:cNvSpPr>
          <p:nvPr>
            <p:ph idx="11"/>
          </p:nvPr>
        </p:nvSpPr>
        <p:spPr>
          <a:xfrm>
            <a:off x="457200" y="1883664"/>
            <a:ext cx="112776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4757177"/>
      </p:ext>
    </p:extLst>
  </p:cSld>
  <p:clrMapOvr>
    <a:masterClrMapping/>
  </p:clrMapOvr>
  <p:extLst>
    <p:ext uri="{DCECCB84-F9BA-43D5-87BE-67443E8EF086}">
      <p15:sldGuideLst xmlns:p15="http://schemas.microsoft.com/office/powerpoint/2012/main">
        <p15:guide id="3" orient="horz" pos="880">
          <p15:clr>
            <a:srgbClr val="FBAE40"/>
          </p15:clr>
        </p15:guide>
        <p15:guide id="6" orient="horz" pos="118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portrait photo on righ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186995-6E98-4994-AA08-29F4538CBDD1}"/>
              </a:ext>
            </a:extLst>
          </p:cNvPr>
          <p:cNvGraphicFramePr>
            <a:graphicFrameLocks noChangeAspect="1"/>
          </p:cNvGraphicFramePr>
          <p:nvPr userDrawn="1">
            <p:custDataLst>
              <p:tags r:id="rId2"/>
            </p:custDataLst>
            <p:extLst>
              <p:ext uri="{D42A27DB-BD31-4B8C-83A1-F6EECF244321}">
                <p14:modId xmlns:p14="http://schemas.microsoft.com/office/powerpoint/2010/main" val="2731518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06"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61186995-6E98-4994-AA08-29F4538CBDD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a:extLst>
              <a:ext uri="{FF2B5EF4-FFF2-40B4-BE49-F238E27FC236}">
                <a16:creationId xmlns:a16="http://schemas.microsoft.com/office/drawing/2014/main" id="{963C4256-FB04-439A-992B-410C42319741}"/>
              </a:ext>
            </a:extLst>
          </p:cNvPr>
          <p:cNvSpPr>
            <a:spLocks noGrp="1"/>
          </p:cNvSpPr>
          <p:nvPr>
            <p:ph type="title"/>
          </p:nvPr>
        </p:nvSpPr>
        <p:spPr>
          <a:xfrm>
            <a:off x="457200" y="384048"/>
            <a:ext cx="7365998" cy="758952"/>
          </a:xfrm>
        </p:spPr>
        <p:txBody>
          <a:bodyPr vert="horz"/>
          <a:lstStyle>
            <a:lvl1pPr>
              <a:defRPr b="0"/>
            </a:lvl1pPr>
          </a:lstStyle>
          <a:p>
            <a:r>
              <a:rPr lang="en-US"/>
              <a:t>Click to edit Master title style</a:t>
            </a:r>
            <a:endParaRPr lang="en-GB"/>
          </a:p>
        </p:txBody>
      </p:sp>
      <p:sp>
        <p:nvSpPr>
          <p:cNvPr id="3" name="Heading"/>
          <p:cNvSpPr>
            <a:spLocks noGrp="1"/>
          </p:cNvSpPr>
          <p:nvPr>
            <p:ph type="body" idx="10" hasCustomPrompt="1"/>
          </p:nvPr>
        </p:nvSpPr>
        <p:spPr>
          <a:xfrm>
            <a:off x="457199" y="1399032"/>
            <a:ext cx="73660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p:cNvSpPr>
            <a:spLocks noGrp="1"/>
          </p:cNvSpPr>
          <p:nvPr>
            <p:ph sz="half" idx="11"/>
          </p:nvPr>
        </p:nvSpPr>
        <p:spPr>
          <a:xfrm>
            <a:off x="457198" y="1883664"/>
            <a:ext cx="73660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Picture">
            <a:extLst>
              <a:ext uri="{FF2B5EF4-FFF2-40B4-BE49-F238E27FC236}">
                <a16:creationId xmlns:a16="http://schemas.microsoft.com/office/drawing/2014/main" id="{0D3F1C2C-B46E-4074-AA0F-9EAD49A9905B}"/>
              </a:ext>
            </a:extLst>
          </p:cNvPr>
          <p:cNvSpPr>
            <a:spLocks noGrp="1"/>
          </p:cNvSpPr>
          <p:nvPr>
            <p:ph type="pic" sz="quarter" idx="20"/>
          </p:nvPr>
        </p:nvSpPr>
        <p:spPr>
          <a:xfrm>
            <a:off x="8280400" y="0"/>
            <a:ext cx="3911600" cy="6858000"/>
          </a:xfrm>
        </p:spPr>
        <p:txBody>
          <a:bodyPr tIns="640080" anchor="ctr"/>
          <a:lstStyle>
            <a:lvl1pPr marL="0" indent="0" algn="ctr">
              <a:buNone/>
              <a:defRPr sz="1400">
                <a:solidFill>
                  <a:srgbClr val="C3C3C3"/>
                </a:solidFill>
              </a:defRPr>
            </a:lvl1pPr>
          </a:lstStyle>
          <a:p>
            <a:r>
              <a:rPr lang="en-US"/>
              <a:t>Click icon to add picture</a:t>
            </a:r>
            <a:endParaRPr/>
          </a:p>
        </p:txBody>
      </p:sp>
    </p:spTree>
    <p:extLst>
      <p:ext uri="{BB962C8B-B14F-4D97-AF65-F5344CB8AC3E}">
        <p14:creationId xmlns:p14="http://schemas.microsoft.com/office/powerpoint/2010/main" val="230110336"/>
      </p:ext>
    </p:extLst>
  </p:cSld>
  <p:clrMapOvr>
    <a:masterClrMapping/>
  </p:clrMapOvr>
  <p:extLst>
    <p:ext uri="{DCECCB84-F9BA-43D5-87BE-67443E8EF086}">
      <p15:sldGuideLst xmlns:p15="http://schemas.microsoft.com/office/powerpoint/2012/main">
        <p15:guide id="1" orient="horz" pos="880">
          <p15:clr>
            <a:srgbClr val="FBAE40"/>
          </p15:clr>
        </p15:guide>
        <p15:guide id="4" orient="horz" pos="1184">
          <p15:clr>
            <a:srgbClr val="FBAE40"/>
          </p15:clr>
        </p15:guide>
        <p15:guide id="6" pos="4928">
          <p15:clr>
            <a:srgbClr val="FBAE40"/>
          </p15:clr>
        </p15:guide>
        <p15:guide id="9" pos="521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B89E062-B583-4A7D-857F-0303342F02A0}"/>
              </a:ext>
            </a:extLst>
          </p:cNvPr>
          <p:cNvGraphicFramePr>
            <a:graphicFrameLocks noChangeAspect="1"/>
          </p:cNvGraphicFramePr>
          <p:nvPr userDrawn="1">
            <p:custDataLst>
              <p:tags r:id="rId2"/>
            </p:custDataLst>
            <p:extLst>
              <p:ext uri="{D42A27DB-BD31-4B8C-83A1-F6EECF244321}">
                <p14:modId xmlns:p14="http://schemas.microsoft.com/office/powerpoint/2010/main" val="18918509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30"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BB89E062-B583-4A7D-857F-0303342F02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ectionTitle"/>
          <p:cNvSpPr>
            <a:spLocks noGrp="1"/>
          </p:cNvSpPr>
          <p:nvPr>
            <p:ph type="body" sz="quarter" idx="11" hasCustomPrompt="1"/>
          </p:nvPr>
        </p:nvSpPr>
        <p:spPr>
          <a:xfrm>
            <a:off x="457200" y="4681728"/>
            <a:ext cx="11277600" cy="948978"/>
          </a:xfrm>
        </p:spPr>
        <p:txBody>
          <a:bodyPr vert="horz" wrap="square" lIns="0" tIns="0" rIns="0" bIns="0" numCol="1" anchor="t" anchorCtr="0" compatLnSpc="1">
            <a:prstTxWarp prst="textNoShape">
              <a:avLst/>
            </a:prstTxWarp>
            <a:spAutoFit/>
          </a:bodyPr>
          <a:lstStyle>
            <a:lvl1pPr marL="0" indent="0" algn="l" fontAlgn="base">
              <a:lnSpc>
                <a:spcPct val="100000"/>
              </a:lnSpc>
              <a:spcBef>
                <a:spcPts val="0"/>
              </a:spcBef>
              <a:spcAft>
                <a:spcPts val="200"/>
              </a:spcAft>
              <a:buFont typeface="Arial" panose="020B0604020202020204" pitchFamily="34" charset="0"/>
              <a:buChar char="​"/>
              <a:defRPr sz="4000" b="1">
                <a:solidFill>
                  <a:schemeClr val="accent2"/>
                </a:solidFill>
                <a:latin typeface="+mj-lt"/>
                <a:ea typeface="+mj-ea"/>
                <a:cs typeface="+mj-cs"/>
              </a:defRPr>
            </a:lvl1pPr>
            <a:lvl2pPr marL="0" indent="0" algn="l">
              <a:lnSpc>
                <a:spcPct val="100000"/>
              </a:lnSpc>
              <a:spcBef>
                <a:spcPts val="0"/>
              </a:spcBef>
              <a:spcAft>
                <a:spcPts val="0"/>
              </a:spcAft>
              <a:buFont typeface="Arial" panose="020B0604020202020204" pitchFamily="34" charset="0"/>
              <a:buChar char="​"/>
              <a:defRPr sz="2000">
                <a:solidFill>
                  <a:schemeClr val="tx1"/>
                </a:solidFill>
              </a:defRPr>
            </a:lvl2pPr>
            <a:lvl3pPr marL="0" indent="0">
              <a:lnSpc>
                <a:spcPct val="100000"/>
              </a:lnSpc>
              <a:spcBef>
                <a:spcPts val="0"/>
              </a:spcBef>
              <a:spcAft>
                <a:spcPts val="0"/>
              </a:spcAft>
              <a:buFont typeface="Arial" panose="020B0604020202020204" pitchFamily="34" charset="0"/>
              <a:buChar char="​"/>
              <a:defRPr sz="2000"/>
            </a:lvl3pPr>
            <a:lvl4pPr marL="0" indent="0">
              <a:lnSpc>
                <a:spcPct val="100000"/>
              </a:lnSpc>
              <a:spcBef>
                <a:spcPts val="0"/>
              </a:spcBef>
              <a:spcAft>
                <a:spcPts val="0"/>
              </a:spcAft>
              <a:buFont typeface="Arial" panose="020B0604020202020204" pitchFamily="34" charset="0"/>
              <a:buChar char="​"/>
              <a:defRPr sz="2000"/>
            </a:lvl4pPr>
            <a:lvl5pPr marL="0" indent="0">
              <a:lnSpc>
                <a:spcPct val="100000"/>
              </a:lnSpc>
              <a:spcBef>
                <a:spcPts val="0"/>
              </a:spcBef>
              <a:spcAft>
                <a:spcPts val="0"/>
              </a:spcAft>
              <a:buFont typeface="Arial" panose="020B0604020202020204" pitchFamily="34" charset="0"/>
              <a:buChar char="​"/>
              <a:defRPr sz="2000"/>
            </a:lvl5pPr>
            <a:lvl6pPr marL="0" indent="0">
              <a:lnSpc>
                <a:spcPct val="100000"/>
              </a:lnSpc>
              <a:spcBef>
                <a:spcPts val="0"/>
              </a:spcBef>
              <a:spcAft>
                <a:spcPts val="0"/>
              </a:spcAft>
              <a:buFont typeface="Arial" panose="020B0604020202020204" pitchFamily="34" charset="0"/>
              <a:buChar char="​"/>
              <a:defRPr sz="2000"/>
            </a:lvl6pPr>
            <a:lvl7pPr marL="0" indent="0">
              <a:lnSpc>
                <a:spcPct val="100000"/>
              </a:lnSpc>
              <a:spcBef>
                <a:spcPts val="0"/>
              </a:spcBef>
              <a:spcAft>
                <a:spcPts val="0"/>
              </a:spcAft>
              <a:buFont typeface="Arial" panose="020B0604020202020204" pitchFamily="34" charset="0"/>
              <a:buChar char="​"/>
              <a:defRPr sz="2000"/>
            </a:lvl7pPr>
            <a:lvl8pPr marL="0" indent="0">
              <a:lnSpc>
                <a:spcPct val="100000"/>
              </a:lnSpc>
              <a:spcBef>
                <a:spcPts val="0"/>
              </a:spcBef>
              <a:spcAft>
                <a:spcPts val="0"/>
              </a:spcAft>
              <a:buFont typeface="Arial" panose="020B0604020202020204" pitchFamily="34" charset="0"/>
              <a:buChar char="​"/>
              <a:defRPr sz="2000"/>
            </a:lvl8pPr>
            <a:lvl9pPr marL="0" indent="0">
              <a:lnSpc>
                <a:spcPct val="100000"/>
              </a:lnSpc>
              <a:spcBef>
                <a:spcPts val="0"/>
              </a:spcBef>
              <a:spcAft>
                <a:spcPts val="0"/>
              </a:spcAft>
              <a:buFont typeface="Arial" panose="020B0604020202020204" pitchFamily="34" charset="0"/>
              <a:buChar char="​"/>
              <a:defRPr sz="2000"/>
            </a:lvl9pPr>
          </a:lstStyle>
          <a:p>
            <a:pPr lvl="0"/>
            <a:r>
              <a:t>Click to add section title</a:t>
            </a:r>
          </a:p>
          <a:p>
            <a:pPr lvl="1"/>
            <a:r>
              <a:t>Click to add section subtitle</a:t>
            </a:r>
          </a:p>
        </p:txBody>
      </p:sp>
      <p:sp>
        <p:nvSpPr>
          <p:cNvPr id="4" name="Isosceles Triangle 3">
            <a:extLst>
              <a:ext uri="{FF2B5EF4-FFF2-40B4-BE49-F238E27FC236}">
                <a16:creationId xmlns:a16="http://schemas.microsoft.com/office/drawing/2014/main" id="{DE67A083-A563-4C17-8B22-F081596D27A7}"/>
              </a:ext>
            </a:extLst>
          </p:cNvPr>
          <p:cNvSpPr/>
          <p:nvPr userDrawn="1"/>
        </p:nvSpPr>
        <p:spPr>
          <a:xfrm rot="16200000">
            <a:off x="7890617" y="-635238"/>
            <a:ext cx="3666146" cy="4936621"/>
          </a:xfrm>
          <a:prstGeom prst="triangle">
            <a:avLst>
              <a:gd name="adj" fmla="val 100000"/>
            </a:avLst>
          </a:prstGeom>
          <a:solidFill>
            <a:schemeClr val="accent4"/>
          </a:solidFill>
          <a:ln w="9525">
            <a:noFill/>
            <a:miter lim="800000"/>
          </a:ln>
          <a:effectLst>
            <a:innerShdw blurRad="63500" dist="50800" dir="10800000">
              <a:prstClr val="black">
                <a:alpha val="1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err="1">
              <a:solidFill>
                <a:schemeClr val="tx1"/>
              </a:solidFill>
            </a:endParaRPr>
          </a:p>
        </p:txBody>
      </p:sp>
      <p:sp>
        <p:nvSpPr>
          <p:cNvPr id="3" name="SectionNumber"/>
          <p:cNvSpPr>
            <a:spLocks noGrp="1"/>
          </p:cNvSpPr>
          <p:nvPr>
            <p:ph type="body" sz="quarter" idx="12" hasCustomPrompt="1"/>
          </p:nvPr>
        </p:nvSpPr>
        <p:spPr>
          <a:xfrm>
            <a:off x="10109771" y="381000"/>
            <a:ext cx="1625029" cy="1437526"/>
          </a:xfrm>
        </p:spPr>
        <p:txBody>
          <a:bodyPr lIns="0" tIns="0" rIns="0" bIns="0" anchor="b"/>
          <a:lstStyle>
            <a:lvl1pPr marL="0" indent="0" algn="l" fontAlgn="base">
              <a:lnSpc>
                <a:spcPct val="100000"/>
              </a:lnSpc>
              <a:spcBef>
                <a:spcPts val="0"/>
              </a:spcBef>
              <a:spcAft>
                <a:spcPts val="0"/>
              </a:spcAft>
              <a:buFont typeface="Arial" panose="020B0604020202020204" pitchFamily="34" charset="0"/>
              <a:buChar char="​"/>
              <a:defRPr sz="8000" b="1">
                <a:solidFill>
                  <a:schemeClr val="accent2"/>
                </a:solidFill>
                <a:latin typeface="+mj-lt"/>
                <a:ea typeface="+mj-ea"/>
                <a:cs typeface="+mj-cs"/>
              </a:defRPr>
            </a:lvl1pPr>
            <a:lvl2pPr marL="0" indent="0" algn="l" fontAlgn="base">
              <a:lnSpc>
                <a:spcPct val="100000"/>
              </a:lnSpc>
              <a:spcBef>
                <a:spcPct val="0"/>
              </a:spcBef>
              <a:spcAft>
                <a:spcPct val="0"/>
              </a:spcAft>
              <a:buFont typeface="Arial" panose="020B0604020202020204" pitchFamily="34" charset="0"/>
              <a:buChar char="​"/>
              <a:defRPr sz="2000">
                <a:solidFill>
                  <a:schemeClr val="tx1"/>
                </a:solidFill>
                <a:latin typeface="+mj-lt"/>
                <a:ea typeface="+mj-ea"/>
                <a:cs typeface="+mj-cs"/>
              </a:defRPr>
            </a:lvl2pPr>
            <a:lvl3pPr marL="0" indent="0" algn="l" fontAlgn="base">
              <a:lnSpc>
                <a:spcPct val="100000"/>
              </a:lnSpc>
              <a:spcBef>
                <a:spcPct val="0"/>
              </a:spcBef>
              <a:spcAft>
                <a:spcPct val="0"/>
              </a:spcAft>
              <a:buFont typeface="Arial" panose="020B0604020202020204" pitchFamily="34" charset="0"/>
              <a:buChar char="​"/>
              <a:defRPr sz="2000">
                <a:solidFill>
                  <a:schemeClr val="tx1"/>
                </a:solidFill>
                <a:latin typeface="+mj-lt"/>
                <a:ea typeface="+mj-ea"/>
                <a:cs typeface="+mj-cs"/>
              </a:defRPr>
            </a:lvl3pPr>
            <a:lvl4pPr marL="0" indent="0" algn="l" fontAlgn="base">
              <a:lnSpc>
                <a:spcPct val="100000"/>
              </a:lnSpc>
              <a:spcBef>
                <a:spcPct val="0"/>
              </a:spcBef>
              <a:spcAft>
                <a:spcPct val="0"/>
              </a:spcAft>
              <a:buFont typeface="Arial" panose="020B0604020202020204" pitchFamily="34" charset="0"/>
              <a:buChar char="​"/>
              <a:defRPr sz="2000">
                <a:solidFill>
                  <a:schemeClr val="tx1"/>
                </a:solidFill>
                <a:latin typeface="+mj-lt"/>
                <a:ea typeface="+mj-ea"/>
                <a:cs typeface="+mj-cs"/>
              </a:defRPr>
            </a:lvl4pPr>
            <a:lvl5pPr marL="0" indent="0" algn="l" fontAlgn="base">
              <a:lnSpc>
                <a:spcPct val="100000"/>
              </a:lnSpc>
              <a:spcBef>
                <a:spcPct val="0"/>
              </a:spcBef>
              <a:spcAft>
                <a:spcPct val="0"/>
              </a:spcAft>
              <a:buFont typeface="Arial" panose="020B0604020202020204" pitchFamily="34" charset="0"/>
              <a:buChar char="​"/>
              <a:defRPr sz="2000">
                <a:solidFill>
                  <a:schemeClr val="tx1"/>
                </a:solidFill>
                <a:latin typeface="+mj-lt"/>
                <a:ea typeface="+mj-ea"/>
                <a:cs typeface="+mj-cs"/>
              </a:defRPr>
            </a:lvl5pPr>
            <a:lvl6pPr marL="0" indent="0" algn="l" fontAlgn="base">
              <a:lnSpc>
                <a:spcPct val="100000"/>
              </a:lnSpc>
              <a:spcBef>
                <a:spcPct val="0"/>
              </a:spcBef>
              <a:spcAft>
                <a:spcPct val="0"/>
              </a:spcAft>
              <a:buFont typeface="Arial" panose="020B0604020202020204" pitchFamily="34" charset="0"/>
              <a:buChar char="​"/>
              <a:defRPr sz="2000">
                <a:solidFill>
                  <a:schemeClr val="tx1"/>
                </a:solidFill>
                <a:latin typeface="+mj-lt"/>
                <a:ea typeface="+mj-ea"/>
                <a:cs typeface="+mj-cs"/>
              </a:defRPr>
            </a:lvl6pPr>
            <a:lvl7pPr marL="0" indent="0" algn="l" fontAlgn="base">
              <a:lnSpc>
                <a:spcPct val="100000"/>
              </a:lnSpc>
              <a:spcBef>
                <a:spcPct val="0"/>
              </a:spcBef>
              <a:spcAft>
                <a:spcPct val="0"/>
              </a:spcAft>
              <a:buFont typeface="Arial" panose="020B0604020202020204" pitchFamily="34" charset="0"/>
              <a:buChar char="​"/>
              <a:defRPr sz="2000">
                <a:solidFill>
                  <a:schemeClr val="tx1"/>
                </a:solidFill>
                <a:latin typeface="+mj-lt"/>
                <a:ea typeface="+mj-ea"/>
                <a:cs typeface="+mj-cs"/>
              </a:defRPr>
            </a:lvl7pPr>
            <a:lvl8pPr marL="0" indent="0" algn="l" fontAlgn="base">
              <a:lnSpc>
                <a:spcPct val="100000"/>
              </a:lnSpc>
              <a:spcBef>
                <a:spcPct val="0"/>
              </a:spcBef>
              <a:spcAft>
                <a:spcPct val="0"/>
              </a:spcAft>
              <a:buFont typeface="Arial" panose="020B0604020202020204" pitchFamily="34" charset="0"/>
              <a:buChar char="​"/>
              <a:defRPr sz="2000">
                <a:solidFill>
                  <a:schemeClr val="tx1"/>
                </a:solidFill>
                <a:latin typeface="+mj-lt"/>
                <a:ea typeface="+mj-ea"/>
                <a:cs typeface="+mj-cs"/>
              </a:defRPr>
            </a:lvl8pPr>
            <a:lvl9pPr marL="0" indent="0" algn="l" fontAlgn="base">
              <a:lnSpc>
                <a:spcPct val="100000"/>
              </a:lnSpc>
              <a:spcBef>
                <a:spcPct val="0"/>
              </a:spcBef>
              <a:spcAft>
                <a:spcPct val="0"/>
              </a:spcAft>
              <a:buFont typeface="Arial" panose="020B0604020202020204" pitchFamily="34" charset="0"/>
              <a:buChar char="​"/>
              <a:defRPr sz="2000">
                <a:solidFill>
                  <a:schemeClr val="tx1"/>
                </a:solidFill>
                <a:latin typeface="+mj-lt"/>
                <a:ea typeface="+mj-ea"/>
                <a:cs typeface="+mj-cs"/>
              </a:defRPr>
            </a:lvl9pPr>
          </a:lstStyle>
          <a:p>
            <a:pPr lvl="0"/>
            <a:r>
              <a:t>##</a:t>
            </a:r>
          </a:p>
        </p:txBody>
      </p:sp>
      <p:sp>
        <p:nvSpPr>
          <p:cNvPr id="6" name="Isosceles Triangle 5">
            <a:extLst>
              <a:ext uri="{FF2B5EF4-FFF2-40B4-BE49-F238E27FC236}">
                <a16:creationId xmlns:a16="http://schemas.microsoft.com/office/drawing/2014/main" id="{D6B6E4E2-7460-413E-A5EB-A745A5887601}"/>
              </a:ext>
            </a:extLst>
          </p:cNvPr>
          <p:cNvSpPr/>
          <p:nvPr userDrawn="1"/>
        </p:nvSpPr>
        <p:spPr>
          <a:xfrm>
            <a:off x="0" y="5943600"/>
            <a:ext cx="1060704" cy="914400"/>
          </a:xfrm>
          <a:prstGeom prst="triangle">
            <a:avLst>
              <a:gd name="adj" fmla="val 0"/>
            </a:avLst>
          </a:prstGeom>
          <a:solidFill>
            <a:schemeClr val="accent6"/>
          </a:solidFill>
          <a:ln w="9525">
            <a:noFill/>
            <a:miter lim="800000"/>
          </a:ln>
          <a:effectLst>
            <a:outerShdw blurRad="50800" dist="38100" dir="18900000" algn="b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err="1">
              <a:solidFill>
                <a:schemeClr val="tx1"/>
              </a:solidFill>
            </a:endParaRPr>
          </a:p>
        </p:txBody>
      </p:sp>
    </p:spTree>
    <p:extLst>
      <p:ext uri="{BB962C8B-B14F-4D97-AF65-F5344CB8AC3E}">
        <p14:creationId xmlns:p14="http://schemas.microsoft.com/office/powerpoint/2010/main" val="3545321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2106059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1C446F6-A033-4A5C-A4CB-476A403F92F6}"/>
              </a:ext>
            </a:extLst>
          </p:cNvPr>
          <p:cNvGraphicFramePr>
            <a:graphicFrameLocks noChangeAspect="1"/>
          </p:cNvGraphicFramePr>
          <p:nvPr userDrawn="1">
            <p:custDataLst>
              <p:tags r:id="rId2"/>
            </p:custDataLst>
            <p:extLst>
              <p:ext uri="{D42A27DB-BD31-4B8C-83A1-F6EECF244321}">
                <p14:modId xmlns:p14="http://schemas.microsoft.com/office/powerpoint/2010/main" val="11225597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54"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11C446F6-A033-4A5C-A4CB-476A403F92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p:txBody>
          <a:bodyPr vert="horz"/>
          <a:lstStyle>
            <a:lvl1pPr>
              <a:defRPr b="0"/>
            </a:lvl1pPr>
          </a:lstStyle>
          <a:p>
            <a:r>
              <a:rPr lang="en-US"/>
              <a:t>Click to edit Master title style</a:t>
            </a:r>
            <a:endParaRPr/>
          </a:p>
        </p:txBody>
      </p:sp>
      <p:sp>
        <p:nvSpPr>
          <p:cNvPr id="3" name="Content Left"/>
          <p:cNvSpPr>
            <a:spLocks noGrp="1"/>
          </p:cNvSpPr>
          <p:nvPr>
            <p:ph idx="11"/>
          </p:nvPr>
        </p:nvSpPr>
        <p:spPr>
          <a:xfrm>
            <a:off x="457200" y="1399032"/>
            <a:ext cx="5410200" cy="5001768"/>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Right"/>
          <p:cNvSpPr>
            <a:spLocks noGrp="1"/>
          </p:cNvSpPr>
          <p:nvPr>
            <p:ph idx="12"/>
          </p:nvPr>
        </p:nvSpPr>
        <p:spPr>
          <a:xfrm>
            <a:off x="6324600" y="1399032"/>
            <a:ext cx="5410199" cy="5001768"/>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465458742"/>
      </p:ext>
    </p:extLst>
  </p:cSld>
  <p:clrMapOvr>
    <a:masterClrMapping/>
  </p:clrMapOvr>
  <p:extLst>
    <p:ext uri="{DCECCB84-F9BA-43D5-87BE-67443E8EF086}">
      <p15:sldGuideLst xmlns:p15="http://schemas.microsoft.com/office/powerpoint/2012/main">
        <p15:guide id="1" orient="horz" pos="880">
          <p15:clr>
            <a:srgbClr val="FBAE40"/>
          </p15:clr>
        </p15:guide>
        <p15:guide id="2" pos="3696">
          <p15:clr>
            <a:srgbClr val="FBAE40"/>
          </p15:clr>
        </p15:guide>
        <p15:guide id="5" pos="398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 headings">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E54493C-F10A-4BAE-8F80-AD98FA77E9EE}"/>
              </a:ext>
            </a:extLst>
          </p:cNvPr>
          <p:cNvGraphicFramePr>
            <a:graphicFrameLocks noChangeAspect="1"/>
          </p:cNvGraphicFramePr>
          <p:nvPr userDrawn="1">
            <p:custDataLst>
              <p:tags r:id="rId2"/>
            </p:custDataLst>
            <p:extLst>
              <p:ext uri="{D42A27DB-BD31-4B8C-83A1-F6EECF244321}">
                <p14:modId xmlns:p14="http://schemas.microsoft.com/office/powerpoint/2010/main" val="10285348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78"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9E54493C-F10A-4BAE-8F80-AD98FA77E9E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p:txBody>
          <a:bodyPr vert="horz"/>
          <a:lstStyle>
            <a:lvl1pPr>
              <a:defRPr b="0"/>
            </a:lvl1pPr>
          </a:lstStyle>
          <a:p>
            <a:r>
              <a:rPr lang="en-US"/>
              <a:t>Click to edit Master title style</a:t>
            </a:r>
            <a:endParaRPr/>
          </a:p>
        </p:txBody>
      </p:sp>
      <p:sp>
        <p:nvSpPr>
          <p:cNvPr id="3" name="Heading Left"/>
          <p:cNvSpPr>
            <a:spLocks noGrp="1"/>
          </p:cNvSpPr>
          <p:nvPr>
            <p:ph type="body" idx="10" hasCustomPrompt="1"/>
          </p:nvPr>
        </p:nvSpPr>
        <p:spPr>
          <a:xfrm>
            <a:off x="457200" y="1399032"/>
            <a:ext cx="54102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5" name="Heading Right"/>
          <p:cNvSpPr>
            <a:spLocks noGrp="1"/>
          </p:cNvSpPr>
          <p:nvPr>
            <p:ph type="body" sz="quarter" idx="13" hasCustomPrompt="1"/>
          </p:nvPr>
        </p:nvSpPr>
        <p:spPr>
          <a:xfrm>
            <a:off x="6324600" y="1399032"/>
            <a:ext cx="5410199"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Tree>
    <p:extLst>
      <p:ext uri="{BB962C8B-B14F-4D97-AF65-F5344CB8AC3E}">
        <p14:creationId xmlns:p14="http://schemas.microsoft.com/office/powerpoint/2010/main" val="569439104"/>
      </p:ext>
    </p:extLst>
  </p:cSld>
  <p:clrMapOvr>
    <a:masterClrMapping/>
  </p:clrMapOvr>
  <p:extLst>
    <p:ext uri="{DCECCB84-F9BA-43D5-87BE-67443E8EF086}">
      <p15:sldGuideLst xmlns:p15="http://schemas.microsoft.com/office/powerpoint/2012/main">
        <p15:guide id="5" orient="horz" pos="880">
          <p15:clr>
            <a:srgbClr val="FBAE40"/>
          </p15:clr>
        </p15:guide>
        <p15:guide id="6" pos="3696">
          <p15:clr>
            <a:srgbClr val="FBAE40"/>
          </p15:clr>
        </p15:guide>
        <p15:guide id="7" pos="3984">
          <p15:clr>
            <a:srgbClr val="FBAE40"/>
          </p15:clr>
        </p15:guide>
        <p15:guide id="9" orient="horz" pos="118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2 columns with headin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E3AB297B-DF3E-4493-96E2-E5B50243A745}"/>
              </a:ext>
            </a:extLst>
          </p:cNvPr>
          <p:cNvGraphicFramePr>
            <a:graphicFrameLocks noChangeAspect="1"/>
          </p:cNvGraphicFramePr>
          <p:nvPr userDrawn="1">
            <p:custDataLst>
              <p:tags r:id="rId2"/>
            </p:custDataLst>
            <p:extLst>
              <p:ext uri="{D42A27DB-BD31-4B8C-83A1-F6EECF244321}">
                <p14:modId xmlns:p14="http://schemas.microsoft.com/office/powerpoint/2010/main" val="19569606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02" name="think-cell Slide" r:id="rId4" imgW="395" imgH="396" progId="TCLayout.ActiveDocument.1">
                  <p:embed/>
                </p:oleObj>
              </mc:Choice>
              <mc:Fallback>
                <p:oleObj name="think-cell Slide" r:id="rId4" imgW="395" imgH="396" progId="TCLayout.ActiveDocument.1">
                  <p:embed/>
                  <p:pic>
                    <p:nvPicPr>
                      <p:cNvPr id="9" name="Object 8" hidden="1">
                        <a:extLst>
                          <a:ext uri="{FF2B5EF4-FFF2-40B4-BE49-F238E27FC236}">
                            <a16:creationId xmlns:a16="http://schemas.microsoft.com/office/drawing/2014/main" id="{E3AB297B-DF3E-4493-96E2-E5B50243A74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p:txBody>
          <a:bodyPr vert="horz"/>
          <a:lstStyle>
            <a:lvl1pPr>
              <a:defRPr b="0"/>
            </a:lvl1pPr>
          </a:lstStyle>
          <a:p>
            <a:r>
              <a:rPr lang="en-US"/>
              <a:t>Click to edit Master title style</a:t>
            </a:r>
            <a:endParaRPr/>
          </a:p>
        </p:txBody>
      </p:sp>
      <p:sp>
        <p:nvSpPr>
          <p:cNvPr id="3" name="Heading Left"/>
          <p:cNvSpPr>
            <a:spLocks noGrp="1"/>
          </p:cNvSpPr>
          <p:nvPr>
            <p:ph type="body" idx="10" hasCustomPrompt="1"/>
          </p:nvPr>
        </p:nvSpPr>
        <p:spPr>
          <a:xfrm>
            <a:off x="457200" y="1399032"/>
            <a:ext cx="54102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457200" y="1883664"/>
            <a:ext cx="54102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6324600" y="1399032"/>
            <a:ext cx="54102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6324600" y="1883664"/>
            <a:ext cx="54102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263458422"/>
      </p:ext>
    </p:extLst>
  </p:cSld>
  <p:clrMapOvr>
    <a:masterClrMapping/>
  </p:clrMapOvr>
  <p:extLst>
    <p:ext uri="{DCECCB84-F9BA-43D5-87BE-67443E8EF086}">
      <p15:sldGuideLst xmlns:p15="http://schemas.microsoft.com/office/powerpoint/2012/main">
        <p15:guide id="5" orient="horz" pos="880">
          <p15:clr>
            <a:srgbClr val="FBAE40"/>
          </p15:clr>
        </p15:guide>
        <p15:guide id="6" pos="3696">
          <p15:clr>
            <a:srgbClr val="FBAE40"/>
          </p15:clr>
        </p15:guide>
        <p15:guide id="7" pos="3984">
          <p15:clr>
            <a:srgbClr val="FBAE40"/>
          </p15:clr>
        </p15:guide>
        <p15:guide id="9" orient="horz" pos="11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Title and 2 Content with headin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8DF98918-0FA9-4AF3-99D5-698AE2160C1B}"/>
              </a:ext>
            </a:extLst>
          </p:cNvPr>
          <p:cNvGraphicFramePr>
            <a:graphicFrameLocks noChangeAspect="1"/>
          </p:cNvGraphicFramePr>
          <p:nvPr userDrawn="1">
            <p:custDataLst>
              <p:tags r:id="rId2"/>
            </p:custDataLst>
            <p:extLst>
              <p:ext uri="{D42A27DB-BD31-4B8C-83A1-F6EECF244321}">
                <p14:modId xmlns:p14="http://schemas.microsoft.com/office/powerpoint/2010/main" val="3017955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26" name="think-cell Slide" r:id="rId4" imgW="395" imgH="396" progId="TCLayout.ActiveDocument.1">
                  <p:embed/>
                </p:oleObj>
              </mc:Choice>
              <mc:Fallback>
                <p:oleObj name="think-cell Slide" r:id="rId4" imgW="395" imgH="396" progId="TCLayout.ActiveDocument.1">
                  <p:embed/>
                  <p:pic>
                    <p:nvPicPr>
                      <p:cNvPr id="9" name="Object 8" hidden="1">
                        <a:extLst>
                          <a:ext uri="{FF2B5EF4-FFF2-40B4-BE49-F238E27FC236}">
                            <a16:creationId xmlns:a16="http://schemas.microsoft.com/office/drawing/2014/main" id="{8DF98918-0FA9-4AF3-99D5-698AE2160C1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p:txBody>
          <a:bodyPr vert="horz"/>
          <a:lstStyle>
            <a:lvl1pPr>
              <a:defRPr b="0"/>
            </a:lvl1pPr>
          </a:lstStyle>
          <a:p>
            <a:r>
              <a:rPr lang="en-US"/>
              <a:t>Click to edit Master title style</a:t>
            </a:r>
            <a:endParaRPr/>
          </a:p>
        </p:txBody>
      </p:sp>
      <p:sp>
        <p:nvSpPr>
          <p:cNvPr id="3" name="Heading Top"/>
          <p:cNvSpPr>
            <a:spLocks noGrp="1"/>
          </p:cNvSpPr>
          <p:nvPr>
            <p:ph type="body" idx="10" hasCustomPrompt="1"/>
          </p:nvPr>
        </p:nvSpPr>
        <p:spPr>
          <a:xfrm>
            <a:off x="457200" y="1399032"/>
            <a:ext cx="112776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lvl3pPr>
            <a:lvl4pPr marL="0" indent="0">
              <a:spcBef>
                <a:spcPts val="0"/>
              </a:spcBef>
              <a:buFont typeface="Arial" panose="020B0604020202020204" pitchFamily="34" charset="0"/>
              <a:buChar char="​"/>
              <a:defRPr sz="1400"/>
            </a:lvl4pPr>
            <a:lvl5pPr marL="0" indent="0">
              <a:spcBef>
                <a:spcPts val="0"/>
              </a:spcBef>
              <a:buFont typeface="Arial" panose="020B0604020202020204" pitchFamily="34" charset="0"/>
              <a:buChar char="​"/>
              <a:defRPr sz="1400"/>
            </a:lvl5pPr>
            <a:lvl6pPr marL="0" indent="0">
              <a:spcBef>
                <a:spcPts val="0"/>
              </a:spcBef>
              <a:buFont typeface="Arial" panose="020B0604020202020204" pitchFamily="34" charset="0"/>
              <a:buChar char="​"/>
              <a:defRPr sz="1400"/>
            </a:lvl6pPr>
            <a:lvl7pPr marL="0" indent="0">
              <a:spcBef>
                <a:spcPts val="0"/>
              </a:spcBef>
              <a:buFont typeface="Arial" panose="020B0604020202020204" pitchFamily="34" charset="0"/>
              <a:buChar char="​"/>
              <a:defRPr sz="1400"/>
            </a:lvl7pPr>
            <a:lvl8pPr marL="0" indent="0">
              <a:spcBef>
                <a:spcPts val="0"/>
              </a:spcBef>
              <a:buFont typeface="Arial" panose="020B0604020202020204" pitchFamily="34" charset="0"/>
              <a:buChar char="​"/>
              <a:defRPr sz="1400"/>
            </a:lvl8pPr>
            <a:lvl9pPr marL="0" indent="0">
              <a:spcBef>
                <a:spcPts val="0"/>
              </a:spcBef>
              <a:buFont typeface="Arial" panose="020B0604020202020204" pitchFamily="34" charset="0"/>
              <a:buChar char="​"/>
              <a:defRPr sz="1400"/>
            </a:lvl9pPr>
          </a:lstStyle>
          <a:p>
            <a:pPr lvl="0"/>
            <a:r>
              <a:t>Heading 14 pt</a:t>
            </a:r>
          </a:p>
          <a:p>
            <a:pPr lvl="1"/>
            <a:r>
              <a:t>Subheading 14 pt</a:t>
            </a:r>
          </a:p>
        </p:txBody>
      </p:sp>
      <p:sp>
        <p:nvSpPr>
          <p:cNvPr id="4" name="Content Top"/>
          <p:cNvSpPr>
            <a:spLocks noGrp="1"/>
          </p:cNvSpPr>
          <p:nvPr>
            <p:ph idx="11"/>
          </p:nvPr>
        </p:nvSpPr>
        <p:spPr>
          <a:xfrm>
            <a:off x="457200" y="1883664"/>
            <a:ext cx="112776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Bottom"/>
          <p:cNvSpPr>
            <a:spLocks noGrp="1"/>
          </p:cNvSpPr>
          <p:nvPr>
            <p:ph type="body" idx="13" hasCustomPrompt="1"/>
          </p:nvPr>
        </p:nvSpPr>
        <p:spPr>
          <a:xfrm>
            <a:off x="457200" y="4005072"/>
            <a:ext cx="112776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lvl3pPr>
            <a:lvl4pPr marL="0" indent="0">
              <a:spcBef>
                <a:spcPts val="0"/>
              </a:spcBef>
              <a:buFont typeface="Arial" panose="020B0604020202020204" pitchFamily="34" charset="0"/>
              <a:buChar char="​"/>
              <a:defRPr sz="1400"/>
            </a:lvl4pPr>
            <a:lvl5pPr marL="0" indent="0">
              <a:spcBef>
                <a:spcPts val="0"/>
              </a:spcBef>
              <a:buFont typeface="Arial" panose="020B0604020202020204" pitchFamily="34" charset="0"/>
              <a:buChar char="​"/>
              <a:defRPr sz="1400"/>
            </a:lvl5pPr>
            <a:lvl6pPr marL="0" indent="0">
              <a:spcBef>
                <a:spcPts val="0"/>
              </a:spcBef>
              <a:buFont typeface="Arial" panose="020B0604020202020204" pitchFamily="34" charset="0"/>
              <a:buChar char="​"/>
              <a:defRPr sz="1400"/>
            </a:lvl6pPr>
            <a:lvl7pPr marL="0" indent="0">
              <a:spcBef>
                <a:spcPts val="0"/>
              </a:spcBef>
              <a:buFont typeface="Arial" panose="020B0604020202020204" pitchFamily="34" charset="0"/>
              <a:buChar char="​"/>
              <a:defRPr sz="1400"/>
            </a:lvl7pPr>
            <a:lvl8pPr marL="0" indent="0">
              <a:spcBef>
                <a:spcPts val="0"/>
              </a:spcBef>
              <a:buFont typeface="Arial" panose="020B0604020202020204" pitchFamily="34" charset="0"/>
              <a:buChar char="​"/>
              <a:defRPr sz="1400"/>
            </a:lvl8pPr>
            <a:lvl9pPr marL="0" indent="0">
              <a:spcBef>
                <a:spcPts val="0"/>
              </a:spcBef>
              <a:buFont typeface="Arial" panose="020B0604020202020204" pitchFamily="34" charset="0"/>
              <a:buChar char="​"/>
              <a:defRPr sz="1400"/>
            </a:lvl9pPr>
          </a:lstStyle>
          <a:p>
            <a:pPr lvl="0"/>
            <a:r>
              <a:t>Heading 14 pt</a:t>
            </a:r>
          </a:p>
          <a:p>
            <a:pPr lvl="1"/>
            <a:r>
              <a:t>Subheading 14 pt</a:t>
            </a:r>
          </a:p>
        </p:txBody>
      </p:sp>
      <p:sp>
        <p:nvSpPr>
          <p:cNvPr id="6" name="Content Bottom"/>
          <p:cNvSpPr>
            <a:spLocks noGrp="1"/>
          </p:cNvSpPr>
          <p:nvPr>
            <p:ph idx="12"/>
          </p:nvPr>
        </p:nvSpPr>
        <p:spPr>
          <a:xfrm>
            <a:off x="457200" y="4489704"/>
            <a:ext cx="112776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849988844"/>
      </p:ext>
    </p:extLst>
  </p:cSld>
  <p:clrMapOvr>
    <a:masterClrMapping/>
  </p:clrMapOvr>
  <p:extLst>
    <p:ext uri="{DCECCB84-F9BA-43D5-87BE-67443E8EF086}">
      <p15:sldGuideLst xmlns:p15="http://schemas.microsoft.com/office/powerpoint/2012/main">
        <p15:guide id="3" orient="horz" pos="2523">
          <p15:clr>
            <a:srgbClr val="FBAE40"/>
          </p15:clr>
        </p15:guide>
        <p15:guide id="5" orient="horz" pos="880">
          <p15:clr>
            <a:srgbClr val="FBAE40"/>
          </p15:clr>
        </p15:guide>
        <p15:guide id="6" orient="horz" pos="2832">
          <p15:clr>
            <a:srgbClr val="FBAE40"/>
          </p15:clr>
        </p15:guide>
        <p15:guide id="8" orient="horz" pos="118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 columns 1/3 spli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C117184-2186-4289-9D0E-A8FA84075500}"/>
              </a:ext>
            </a:extLst>
          </p:cNvPr>
          <p:cNvGraphicFramePr>
            <a:graphicFrameLocks noChangeAspect="1"/>
          </p:cNvGraphicFramePr>
          <p:nvPr userDrawn="1">
            <p:custDataLst>
              <p:tags r:id="rId2"/>
            </p:custDataLst>
            <p:extLst>
              <p:ext uri="{D42A27DB-BD31-4B8C-83A1-F6EECF244321}">
                <p14:modId xmlns:p14="http://schemas.microsoft.com/office/powerpoint/2010/main" val="35845260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50" name="think-cell Slide" r:id="rId4" imgW="395" imgH="396" progId="TCLayout.ActiveDocument.1">
                  <p:embed/>
                </p:oleObj>
              </mc:Choice>
              <mc:Fallback>
                <p:oleObj name="think-cell Slide" r:id="rId4" imgW="395" imgH="396" progId="TCLayout.ActiveDocument.1">
                  <p:embed/>
                  <p:pic>
                    <p:nvPicPr>
                      <p:cNvPr id="9" name="Object 8" hidden="1">
                        <a:extLst>
                          <a:ext uri="{FF2B5EF4-FFF2-40B4-BE49-F238E27FC236}">
                            <a16:creationId xmlns:a16="http://schemas.microsoft.com/office/drawing/2014/main" id="{9C117184-2186-4289-9D0E-A8FA8407550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p:txBody>
          <a:bodyPr vert="horz"/>
          <a:lstStyle>
            <a:lvl1pPr>
              <a:defRPr b="0"/>
            </a:lvl1pPr>
          </a:lstStyle>
          <a:p>
            <a:r>
              <a:rPr lang="en-US"/>
              <a:t>Click to edit Master title style</a:t>
            </a:r>
            <a:endParaRPr/>
          </a:p>
        </p:txBody>
      </p:sp>
      <p:sp>
        <p:nvSpPr>
          <p:cNvPr id="3" name="Heading Left"/>
          <p:cNvSpPr>
            <a:spLocks noGrp="1"/>
          </p:cNvSpPr>
          <p:nvPr>
            <p:ph type="body" idx="10" hasCustomPrompt="1"/>
          </p:nvPr>
        </p:nvSpPr>
        <p:spPr>
          <a:xfrm>
            <a:off x="457200" y="139903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457200" y="1883664"/>
            <a:ext cx="34544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4368799" y="1399032"/>
            <a:ext cx="73660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4368799" y="1883664"/>
            <a:ext cx="73660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814492076"/>
      </p:ext>
    </p:extLst>
  </p:cSld>
  <p:clrMapOvr>
    <a:masterClrMapping/>
  </p:clrMapOvr>
  <p:extLst>
    <p:ext uri="{DCECCB84-F9BA-43D5-87BE-67443E8EF086}">
      <p15:sldGuideLst xmlns:p15="http://schemas.microsoft.com/office/powerpoint/2012/main">
        <p15:guide id="5" orient="horz" pos="880">
          <p15:clr>
            <a:srgbClr val="FBAE40"/>
          </p15:clr>
        </p15:guide>
        <p15:guide id="6" pos="2464">
          <p15:clr>
            <a:srgbClr val="FBAE40"/>
          </p15:clr>
        </p15:guide>
        <p15:guide id="7" pos="2752">
          <p15:clr>
            <a:srgbClr val="FBAE40"/>
          </p15:clr>
        </p15:guide>
        <p15:guide id="9" orient="horz" pos="118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 columns 2/3 spli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96FE886-F38B-43FF-9A64-984C5D1E2929}"/>
              </a:ext>
            </a:extLst>
          </p:cNvPr>
          <p:cNvGraphicFramePr>
            <a:graphicFrameLocks noChangeAspect="1"/>
          </p:cNvGraphicFramePr>
          <p:nvPr userDrawn="1">
            <p:custDataLst>
              <p:tags r:id="rId2"/>
            </p:custDataLst>
            <p:extLst>
              <p:ext uri="{D42A27DB-BD31-4B8C-83A1-F6EECF244321}">
                <p14:modId xmlns:p14="http://schemas.microsoft.com/office/powerpoint/2010/main" val="13716277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74" name="think-cell Slide" r:id="rId4" imgW="395" imgH="396" progId="TCLayout.ActiveDocument.1">
                  <p:embed/>
                </p:oleObj>
              </mc:Choice>
              <mc:Fallback>
                <p:oleObj name="think-cell Slide" r:id="rId4" imgW="395" imgH="396" progId="TCLayout.ActiveDocument.1">
                  <p:embed/>
                  <p:pic>
                    <p:nvPicPr>
                      <p:cNvPr id="9" name="Object 8" hidden="1">
                        <a:extLst>
                          <a:ext uri="{FF2B5EF4-FFF2-40B4-BE49-F238E27FC236}">
                            <a16:creationId xmlns:a16="http://schemas.microsoft.com/office/drawing/2014/main" id="{696FE886-F38B-43FF-9A64-984C5D1E292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p:txBody>
          <a:bodyPr vert="horz"/>
          <a:lstStyle>
            <a:lvl1pPr>
              <a:defRPr b="0"/>
            </a:lvl1pPr>
          </a:lstStyle>
          <a:p>
            <a:r>
              <a:rPr lang="en-US"/>
              <a:t>Click to edit Master title style</a:t>
            </a:r>
            <a:endParaRPr/>
          </a:p>
        </p:txBody>
      </p:sp>
      <p:sp>
        <p:nvSpPr>
          <p:cNvPr id="3" name="Heading Left"/>
          <p:cNvSpPr>
            <a:spLocks noGrp="1"/>
          </p:cNvSpPr>
          <p:nvPr>
            <p:ph type="body" idx="10" hasCustomPrompt="1"/>
          </p:nvPr>
        </p:nvSpPr>
        <p:spPr>
          <a:xfrm>
            <a:off x="457199" y="1399032"/>
            <a:ext cx="73660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457199" y="1883664"/>
            <a:ext cx="73660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8280400" y="139903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8280400" y="1883664"/>
            <a:ext cx="34544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248994043"/>
      </p:ext>
    </p:extLst>
  </p:cSld>
  <p:clrMapOvr>
    <a:masterClrMapping/>
  </p:clrMapOvr>
  <p:extLst>
    <p:ext uri="{DCECCB84-F9BA-43D5-87BE-67443E8EF086}">
      <p15:sldGuideLst xmlns:p15="http://schemas.microsoft.com/office/powerpoint/2012/main">
        <p15:guide id="5" orient="horz" pos="880">
          <p15:clr>
            <a:srgbClr val="FBAE40"/>
          </p15:clr>
        </p15:guide>
        <p15:guide id="6" pos="4928">
          <p15:clr>
            <a:srgbClr val="FBAE40"/>
          </p15:clr>
        </p15:guide>
        <p15:guide id="7" pos="5216">
          <p15:clr>
            <a:srgbClr val="FBAE40"/>
          </p15:clr>
        </p15:guide>
        <p15:guide id="9" orient="horz" pos="118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59D359C-48F2-46BD-8B00-4A189FE47892}"/>
              </a:ext>
            </a:extLst>
          </p:cNvPr>
          <p:cNvGraphicFramePr>
            <a:graphicFrameLocks noChangeAspect="1"/>
          </p:cNvGraphicFramePr>
          <p:nvPr userDrawn="1">
            <p:custDataLst>
              <p:tags r:id="rId2"/>
            </p:custDataLst>
            <p:extLst>
              <p:ext uri="{D42A27DB-BD31-4B8C-83A1-F6EECF244321}">
                <p14:modId xmlns:p14="http://schemas.microsoft.com/office/powerpoint/2010/main" val="41745932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98"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959D359C-48F2-46BD-8B00-4A189FE4789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p:txBody>
          <a:bodyPr vert="horz"/>
          <a:lstStyle>
            <a:lvl1pPr>
              <a:defRPr b="0"/>
            </a:lvl1pPr>
          </a:lstStyle>
          <a:p>
            <a:r>
              <a:rPr lang="en-US"/>
              <a:t>Click to edit Master title style</a:t>
            </a:r>
            <a:endParaRPr/>
          </a:p>
        </p:txBody>
      </p:sp>
      <p:sp>
        <p:nvSpPr>
          <p:cNvPr id="4" name="Content Left"/>
          <p:cNvSpPr>
            <a:spLocks noGrp="1"/>
          </p:cNvSpPr>
          <p:nvPr>
            <p:ph sz="half" idx="11"/>
          </p:nvPr>
        </p:nvSpPr>
        <p:spPr>
          <a:xfrm>
            <a:off x="457200" y="1399032"/>
            <a:ext cx="3454400" cy="5001768"/>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Middle"/>
          <p:cNvSpPr>
            <a:spLocks noGrp="1"/>
          </p:cNvSpPr>
          <p:nvPr>
            <p:ph sz="quarter" idx="12"/>
          </p:nvPr>
        </p:nvSpPr>
        <p:spPr>
          <a:xfrm>
            <a:off x="4368799" y="1399032"/>
            <a:ext cx="3454400" cy="5001768"/>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Right"/>
          <p:cNvSpPr>
            <a:spLocks noGrp="1"/>
          </p:cNvSpPr>
          <p:nvPr>
            <p:ph sz="quarter" idx="14"/>
          </p:nvPr>
        </p:nvSpPr>
        <p:spPr>
          <a:xfrm>
            <a:off x="8280400" y="1399032"/>
            <a:ext cx="3454400" cy="5001768"/>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106093732"/>
      </p:ext>
    </p:extLst>
  </p:cSld>
  <p:clrMapOvr>
    <a:masterClrMapping/>
  </p:clrMapOvr>
  <p:extLst>
    <p:ext uri="{DCECCB84-F9BA-43D5-87BE-67443E8EF086}">
      <p15:sldGuideLst xmlns:p15="http://schemas.microsoft.com/office/powerpoint/2012/main">
        <p15:guide id="1" orient="horz" pos="880">
          <p15:clr>
            <a:srgbClr val="FBAE40"/>
          </p15:clr>
        </p15:guide>
        <p15:guide id="2" pos="5216">
          <p15:clr>
            <a:srgbClr val="FBAE40"/>
          </p15:clr>
        </p15:guide>
        <p15:guide id="4" pos="2752">
          <p15:clr>
            <a:srgbClr val="FBAE40"/>
          </p15:clr>
        </p15:guide>
        <p15:guide id="5" pos="4928">
          <p15:clr>
            <a:srgbClr val="FBAE40"/>
          </p15:clr>
        </p15:guide>
        <p15:guide id="6" pos="246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headings">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353D029-B148-48EE-85B6-76D943E8FA50}"/>
              </a:ext>
            </a:extLst>
          </p:cNvPr>
          <p:cNvGraphicFramePr>
            <a:graphicFrameLocks noChangeAspect="1"/>
          </p:cNvGraphicFramePr>
          <p:nvPr userDrawn="1">
            <p:custDataLst>
              <p:tags r:id="rId2"/>
            </p:custDataLst>
            <p:extLst>
              <p:ext uri="{D42A27DB-BD31-4B8C-83A1-F6EECF244321}">
                <p14:modId xmlns:p14="http://schemas.microsoft.com/office/powerpoint/2010/main" val="28133290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22" name="think-cell Slide" r:id="rId4" imgW="395" imgH="396" progId="TCLayout.ActiveDocument.1">
                  <p:embed/>
                </p:oleObj>
              </mc:Choice>
              <mc:Fallback>
                <p:oleObj name="think-cell Slide" r:id="rId4" imgW="395" imgH="396" progId="TCLayout.ActiveDocument.1">
                  <p:embed/>
                  <p:pic>
                    <p:nvPicPr>
                      <p:cNvPr id="9" name="Object 8" hidden="1">
                        <a:extLst>
                          <a:ext uri="{FF2B5EF4-FFF2-40B4-BE49-F238E27FC236}">
                            <a16:creationId xmlns:a16="http://schemas.microsoft.com/office/drawing/2014/main" id="{D353D029-B148-48EE-85B6-76D943E8FA5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p:txBody>
          <a:bodyPr vert="horz"/>
          <a:lstStyle>
            <a:lvl1pPr>
              <a:defRPr b="0"/>
            </a:lvl1pPr>
          </a:lstStyle>
          <a:p>
            <a:r>
              <a:rPr lang="en-US"/>
              <a:t>Click to edit Master title style</a:t>
            </a:r>
            <a:endParaRPr/>
          </a:p>
        </p:txBody>
      </p:sp>
      <p:sp>
        <p:nvSpPr>
          <p:cNvPr id="3" name="Heading Left"/>
          <p:cNvSpPr>
            <a:spLocks noGrp="1"/>
          </p:cNvSpPr>
          <p:nvPr>
            <p:ph type="body" idx="10" hasCustomPrompt="1"/>
          </p:nvPr>
        </p:nvSpPr>
        <p:spPr>
          <a:xfrm>
            <a:off x="457200" y="139903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5" name="Heading Middle"/>
          <p:cNvSpPr>
            <a:spLocks noGrp="1"/>
          </p:cNvSpPr>
          <p:nvPr>
            <p:ph type="body" sz="quarter" idx="13" hasCustomPrompt="1"/>
          </p:nvPr>
        </p:nvSpPr>
        <p:spPr>
          <a:xfrm>
            <a:off x="4368800" y="1399032"/>
            <a:ext cx="3454399"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7" name="Heading Right"/>
          <p:cNvSpPr>
            <a:spLocks noGrp="1"/>
          </p:cNvSpPr>
          <p:nvPr>
            <p:ph type="body" sz="quarter" idx="15" hasCustomPrompt="1"/>
          </p:nvPr>
        </p:nvSpPr>
        <p:spPr>
          <a:xfrm>
            <a:off x="8280400" y="139903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Tree>
    <p:extLst>
      <p:ext uri="{BB962C8B-B14F-4D97-AF65-F5344CB8AC3E}">
        <p14:creationId xmlns:p14="http://schemas.microsoft.com/office/powerpoint/2010/main" val="2231381839"/>
      </p:ext>
    </p:extLst>
  </p:cSld>
  <p:clrMapOvr>
    <a:masterClrMapping/>
  </p:clrMapOvr>
  <p:extLst>
    <p:ext uri="{DCECCB84-F9BA-43D5-87BE-67443E8EF086}">
      <p15:sldGuideLst xmlns:p15="http://schemas.microsoft.com/office/powerpoint/2012/main">
        <p15:guide id="7" orient="horz" pos="880">
          <p15:clr>
            <a:srgbClr val="FBAE40"/>
          </p15:clr>
        </p15:guide>
        <p15:guide id="8" pos="5216">
          <p15:clr>
            <a:srgbClr val="FBAE40"/>
          </p15:clr>
        </p15:guide>
        <p15:guide id="10" pos="2752">
          <p15:clr>
            <a:srgbClr val="FBAE40"/>
          </p15:clr>
        </p15:guide>
        <p15:guide id="11" pos="4928">
          <p15:clr>
            <a:srgbClr val="FBAE40"/>
          </p15:clr>
        </p15:guide>
        <p15:guide id="12" pos="2464">
          <p15:clr>
            <a:srgbClr val="FBAE40"/>
          </p15:clr>
        </p15:guide>
        <p15:guide id="14" orient="horz" pos="118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columns with headin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AD9EA5F1-60B0-4920-BCEE-7265A9B41803}"/>
              </a:ext>
            </a:extLst>
          </p:cNvPr>
          <p:cNvGraphicFramePr>
            <a:graphicFrameLocks noChangeAspect="1"/>
          </p:cNvGraphicFramePr>
          <p:nvPr userDrawn="1">
            <p:custDataLst>
              <p:tags r:id="rId2"/>
            </p:custDataLst>
            <p:extLst>
              <p:ext uri="{D42A27DB-BD31-4B8C-83A1-F6EECF244321}">
                <p14:modId xmlns:p14="http://schemas.microsoft.com/office/powerpoint/2010/main" val="4745532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46" name="think-cell Slide" r:id="rId4" imgW="395" imgH="396" progId="TCLayout.ActiveDocument.1">
                  <p:embed/>
                </p:oleObj>
              </mc:Choice>
              <mc:Fallback>
                <p:oleObj name="think-cell Slide" r:id="rId4" imgW="395" imgH="396" progId="TCLayout.ActiveDocument.1">
                  <p:embed/>
                  <p:pic>
                    <p:nvPicPr>
                      <p:cNvPr id="12" name="Object 11" hidden="1">
                        <a:extLst>
                          <a:ext uri="{FF2B5EF4-FFF2-40B4-BE49-F238E27FC236}">
                            <a16:creationId xmlns:a16="http://schemas.microsoft.com/office/drawing/2014/main" id="{AD9EA5F1-60B0-4920-BCEE-7265A9B4180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p:txBody>
          <a:bodyPr vert="horz"/>
          <a:lstStyle>
            <a:lvl1pPr>
              <a:defRPr b="0"/>
            </a:lvl1pPr>
          </a:lstStyle>
          <a:p>
            <a:r>
              <a:rPr lang="en-US"/>
              <a:t>Click to edit Master title style</a:t>
            </a:r>
            <a:endParaRPr/>
          </a:p>
        </p:txBody>
      </p:sp>
      <p:sp>
        <p:nvSpPr>
          <p:cNvPr id="3" name="Heading Left"/>
          <p:cNvSpPr>
            <a:spLocks noGrp="1"/>
          </p:cNvSpPr>
          <p:nvPr>
            <p:ph type="body" idx="10" hasCustomPrompt="1"/>
          </p:nvPr>
        </p:nvSpPr>
        <p:spPr>
          <a:xfrm>
            <a:off x="457200" y="139903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457200" y="1883664"/>
            <a:ext cx="34544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Middle"/>
          <p:cNvSpPr>
            <a:spLocks noGrp="1"/>
          </p:cNvSpPr>
          <p:nvPr>
            <p:ph type="body" sz="quarter" idx="13" hasCustomPrompt="1"/>
          </p:nvPr>
        </p:nvSpPr>
        <p:spPr>
          <a:xfrm>
            <a:off x="4368799" y="139903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Middle"/>
          <p:cNvSpPr>
            <a:spLocks noGrp="1"/>
          </p:cNvSpPr>
          <p:nvPr>
            <p:ph sz="quarter" idx="12"/>
          </p:nvPr>
        </p:nvSpPr>
        <p:spPr>
          <a:xfrm>
            <a:off x="4368799" y="1883664"/>
            <a:ext cx="34544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Right"/>
          <p:cNvSpPr>
            <a:spLocks noGrp="1"/>
          </p:cNvSpPr>
          <p:nvPr>
            <p:ph type="body" sz="quarter" idx="15" hasCustomPrompt="1"/>
          </p:nvPr>
        </p:nvSpPr>
        <p:spPr>
          <a:xfrm>
            <a:off x="8280400" y="139903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8" name="Content Right"/>
          <p:cNvSpPr>
            <a:spLocks noGrp="1"/>
          </p:cNvSpPr>
          <p:nvPr>
            <p:ph sz="quarter" idx="14"/>
          </p:nvPr>
        </p:nvSpPr>
        <p:spPr>
          <a:xfrm>
            <a:off x="8280400" y="1883664"/>
            <a:ext cx="34544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481087142"/>
      </p:ext>
    </p:extLst>
  </p:cSld>
  <p:clrMapOvr>
    <a:masterClrMapping/>
  </p:clrMapOvr>
  <p:extLst>
    <p:ext uri="{DCECCB84-F9BA-43D5-87BE-67443E8EF086}">
      <p15:sldGuideLst xmlns:p15="http://schemas.microsoft.com/office/powerpoint/2012/main">
        <p15:guide id="7" orient="horz" pos="880">
          <p15:clr>
            <a:srgbClr val="FBAE40"/>
          </p15:clr>
        </p15:guide>
        <p15:guide id="8" pos="2464">
          <p15:clr>
            <a:srgbClr val="FBAE40"/>
          </p15:clr>
        </p15:guide>
        <p15:guide id="9" pos="2752">
          <p15:clr>
            <a:srgbClr val="FBAE40"/>
          </p15:clr>
        </p15:guide>
        <p15:guide id="10" pos="4928">
          <p15:clr>
            <a:srgbClr val="FBAE40"/>
          </p15:clr>
        </p15:guide>
        <p15:guide id="11" pos="5216">
          <p15:clr>
            <a:srgbClr val="FBAE40"/>
          </p15:clr>
        </p15:guide>
        <p15:guide id="13" orient="horz" pos="118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 columns with headin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EFCAD82D-EBBD-4FDC-BF91-1F87C611D8BE}"/>
              </a:ext>
            </a:extLst>
          </p:cNvPr>
          <p:cNvGraphicFramePr>
            <a:graphicFrameLocks noChangeAspect="1"/>
          </p:cNvGraphicFramePr>
          <p:nvPr userDrawn="1">
            <p:custDataLst>
              <p:tags r:id="rId2"/>
            </p:custDataLst>
            <p:extLst>
              <p:ext uri="{D42A27DB-BD31-4B8C-83A1-F6EECF244321}">
                <p14:modId xmlns:p14="http://schemas.microsoft.com/office/powerpoint/2010/main" val="10850757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70" name="think-cell Slide" r:id="rId4" imgW="395" imgH="396" progId="TCLayout.ActiveDocument.1">
                  <p:embed/>
                </p:oleObj>
              </mc:Choice>
              <mc:Fallback>
                <p:oleObj name="think-cell Slide" r:id="rId4" imgW="395" imgH="396" progId="TCLayout.ActiveDocument.1">
                  <p:embed/>
                  <p:pic>
                    <p:nvPicPr>
                      <p:cNvPr id="13" name="Object 12" hidden="1">
                        <a:extLst>
                          <a:ext uri="{FF2B5EF4-FFF2-40B4-BE49-F238E27FC236}">
                            <a16:creationId xmlns:a16="http://schemas.microsoft.com/office/drawing/2014/main" id="{EFCAD82D-EBBD-4FDC-BF91-1F87C611D8B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p:txBody>
          <a:bodyPr vert="horz"/>
          <a:lstStyle>
            <a:lvl1pPr>
              <a:defRPr b="0"/>
            </a:lvl1pPr>
          </a:lstStyle>
          <a:p>
            <a:r>
              <a:rPr lang="en-US"/>
              <a:t>Click to edit Master title style</a:t>
            </a:r>
            <a:endParaRPr/>
          </a:p>
        </p:txBody>
      </p:sp>
      <p:sp>
        <p:nvSpPr>
          <p:cNvPr id="3" name="Heading Left Top"/>
          <p:cNvSpPr>
            <a:spLocks noGrp="1"/>
          </p:cNvSpPr>
          <p:nvPr>
            <p:ph type="body" idx="10" hasCustomPrompt="1"/>
          </p:nvPr>
        </p:nvSpPr>
        <p:spPr>
          <a:xfrm>
            <a:off x="457199" y="1399032"/>
            <a:ext cx="24765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Top"/>
          <p:cNvSpPr>
            <a:spLocks noGrp="1"/>
          </p:cNvSpPr>
          <p:nvPr>
            <p:ph sz="quarter" idx="11"/>
          </p:nvPr>
        </p:nvSpPr>
        <p:spPr>
          <a:xfrm>
            <a:off x="457199" y="1883664"/>
            <a:ext cx="24765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Middle Left"/>
          <p:cNvSpPr>
            <a:spLocks noGrp="1"/>
          </p:cNvSpPr>
          <p:nvPr>
            <p:ph type="body" idx="13" hasCustomPrompt="1"/>
          </p:nvPr>
        </p:nvSpPr>
        <p:spPr>
          <a:xfrm>
            <a:off x="3390900" y="1399032"/>
            <a:ext cx="24765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Middle Left"/>
          <p:cNvSpPr>
            <a:spLocks noGrp="1"/>
          </p:cNvSpPr>
          <p:nvPr>
            <p:ph sz="quarter" idx="12"/>
          </p:nvPr>
        </p:nvSpPr>
        <p:spPr>
          <a:xfrm>
            <a:off x="3390900" y="1883664"/>
            <a:ext cx="24765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Middle Right"/>
          <p:cNvSpPr>
            <a:spLocks noGrp="1"/>
          </p:cNvSpPr>
          <p:nvPr>
            <p:ph type="body" idx="15" hasCustomPrompt="1"/>
          </p:nvPr>
        </p:nvSpPr>
        <p:spPr>
          <a:xfrm>
            <a:off x="6324600" y="1399032"/>
            <a:ext cx="24765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8" name="Content Middle Right"/>
          <p:cNvSpPr>
            <a:spLocks noGrp="1"/>
          </p:cNvSpPr>
          <p:nvPr>
            <p:ph sz="quarter" idx="14"/>
          </p:nvPr>
        </p:nvSpPr>
        <p:spPr>
          <a:xfrm>
            <a:off x="6324600" y="1883664"/>
            <a:ext cx="24765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Right"/>
          <p:cNvSpPr>
            <a:spLocks noGrp="1"/>
          </p:cNvSpPr>
          <p:nvPr>
            <p:ph type="body" idx="17" hasCustomPrompt="1"/>
          </p:nvPr>
        </p:nvSpPr>
        <p:spPr>
          <a:xfrm>
            <a:off x="9258300" y="1399032"/>
            <a:ext cx="24765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10" name="Content Right"/>
          <p:cNvSpPr>
            <a:spLocks noGrp="1"/>
          </p:cNvSpPr>
          <p:nvPr>
            <p:ph sz="quarter" idx="16"/>
          </p:nvPr>
        </p:nvSpPr>
        <p:spPr>
          <a:xfrm>
            <a:off x="9258300" y="1883664"/>
            <a:ext cx="24765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519717476"/>
      </p:ext>
    </p:extLst>
  </p:cSld>
  <p:clrMapOvr>
    <a:masterClrMapping/>
  </p:clrMapOvr>
  <p:extLst>
    <p:ext uri="{DCECCB84-F9BA-43D5-87BE-67443E8EF086}">
      <p15:sldGuideLst xmlns:p15="http://schemas.microsoft.com/office/powerpoint/2012/main">
        <p15:guide id="5" orient="horz" pos="880">
          <p15:clr>
            <a:srgbClr val="FBAE40"/>
          </p15:clr>
        </p15:guide>
        <p15:guide id="10" pos="2136">
          <p15:clr>
            <a:srgbClr val="FBAE40"/>
          </p15:clr>
        </p15:guide>
        <p15:guide id="11" pos="3696">
          <p15:clr>
            <a:srgbClr val="FBAE40"/>
          </p15:clr>
        </p15:guide>
        <p15:guide id="12" pos="1848">
          <p15:clr>
            <a:srgbClr val="FBAE40"/>
          </p15:clr>
        </p15:guide>
        <p15:guide id="13" pos="3984">
          <p15:clr>
            <a:srgbClr val="FBAE40"/>
          </p15:clr>
        </p15:guide>
        <p15:guide id="14" pos="5544">
          <p15:clr>
            <a:srgbClr val="FBAE40"/>
          </p15:clr>
        </p15:guide>
        <p15:guide id="15" pos="5832">
          <p15:clr>
            <a:srgbClr val="FBAE40"/>
          </p15:clr>
        </p15:guide>
        <p15:guide id="17" orient="horz" pos="11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29371140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5 columns with headin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92A7EC14-CC8A-4CBF-9C37-838066CC56DC}"/>
              </a:ext>
            </a:extLst>
          </p:cNvPr>
          <p:cNvGraphicFramePr>
            <a:graphicFrameLocks noChangeAspect="1"/>
          </p:cNvGraphicFramePr>
          <p:nvPr userDrawn="1">
            <p:custDataLst>
              <p:tags r:id="rId2"/>
            </p:custDataLst>
            <p:extLst>
              <p:ext uri="{D42A27DB-BD31-4B8C-83A1-F6EECF244321}">
                <p14:modId xmlns:p14="http://schemas.microsoft.com/office/powerpoint/2010/main" val="2522136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94" name="think-cell Slide" r:id="rId4" imgW="395" imgH="396" progId="TCLayout.ActiveDocument.1">
                  <p:embed/>
                </p:oleObj>
              </mc:Choice>
              <mc:Fallback>
                <p:oleObj name="think-cell Slide" r:id="rId4" imgW="395" imgH="396" progId="TCLayout.ActiveDocument.1">
                  <p:embed/>
                  <p:pic>
                    <p:nvPicPr>
                      <p:cNvPr id="12" name="Object 11" hidden="1">
                        <a:extLst>
                          <a:ext uri="{FF2B5EF4-FFF2-40B4-BE49-F238E27FC236}">
                            <a16:creationId xmlns:a16="http://schemas.microsoft.com/office/drawing/2014/main" id="{92A7EC14-CC8A-4CBF-9C37-838066CC56D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p:txBody>
          <a:bodyPr vert="horz"/>
          <a:lstStyle>
            <a:lvl1pPr>
              <a:defRPr b="0"/>
            </a:lvl1pPr>
          </a:lstStyle>
          <a:p>
            <a:r>
              <a:rPr lang="en-US"/>
              <a:t>Click to edit Master title style</a:t>
            </a:r>
            <a:endParaRPr/>
          </a:p>
        </p:txBody>
      </p:sp>
      <p:sp>
        <p:nvSpPr>
          <p:cNvPr id="3" name="Heading Left Top"/>
          <p:cNvSpPr>
            <a:spLocks noGrp="1"/>
          </p:cNvSpPr>
          <p:nvPr>
            <p:ph type="body" idx="10" hasCustomPrompt="1"/>
          </p:nvPr>
        </p:nvSpPr>
        <p:spPr>
          <a:xfrm>
            <a:off x="457200" y="1399032"/>
            <a:ext cx="18923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Top"/>
          <p:cNvSpPr>
            <a:spLocks noGrp="1"/>
          </p:cNvSpPr>
          <p:nvPr>
            <p:ph sz="quarter" idx="11"/>
          </p:nvPr>
        </p:nvSpPr>
        <p:spPr>
          <a:xfrm>
            <a:off x="457200" y="1883664"/>
            <a:ext cx="18923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Middle Left"/>
          <p:cNvSpPr>
            <a:spLocks noGrp="1"/>
          </p:cNvSpPr>
          <p:nvPr>
            <p:ph type="body" idx="13" hasCustomPrompt="1"/>
          </p:nvPr>
        </p:nvSpPr>
        <p:spPr>
          <a:xfrm>
            <a:off x="2806700" y="1399032"/>
            <a:ext cx="18923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Middle Left"/>
          <p:cNvSpPr>
            <a:spLocks noGrp="1"/>
          </p:cNvSpPr>
          <p:nvPr>
            <p:ph sz="quarter" idx="12"/>
          </p:nvPr>
        </p:nvSpPr>
        <p:spPr>
          <a:xfrm>
            <a:off x="2806700" y="1883664"/>
            <a:ext cx="18923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Middle"/>
          <p:cNvSpPr>
            <a:spLocks noGrp="1"/>
          </p:cNvSpPr>
          <p:nvPr>
            <p:ph type="body" idx="15" hasCustomPrompt="1"/>
          </p:nvPr>
        </p:nvSpPr>
        <p:spPr>
          <a:xfrm>
            <a:off x="5156200" y="1399032"/>
            <a:ext cx="18796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8" name="Content Middle"/>
          <p:cNvSpPr>
            <a:spLocks noGrp="1"/>
          </p:cNvSpPr>
          <p:nvPr>
            <p:ph sz="quarter" idx="14"/>
          </p:nvPr>
        </p:nvSpPr>
        <p:spPr>
          <a:xfrm>
            <a:off x="5156200" y="1883664"/>
            <a:ext cx="18796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Middle Right"/>
          <p:cNvSpPr>
            <a:spLocks noGrp="1"/>
          </p:cNvSpPr>
          <p:nvPr>
            <p:ph type="body" idx="17" hasCustomPrompt="1"/>
          </p:nvPr>
        </p:nvSpPr>
        <p:spPr>
          <a:xfrm>
            <a:off x="7493000" y="1399032"/>
            <a:ext cx="18923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10" name="Content Middle Right"/>
          <p:cNvSpPr>
            <a:spLocks noGrp="1"/>
          </p:cNvSpPr>
          <p:nvPr>
            <p:ph sz="quarter" idx="16"/>
          </p:nvPr>
        </p:nvSpPr>
        <p:spPr>
          <a:xfrm>
            <a:off x="7493000" y="1883664"/>
            <a:ext cx="18923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0" name="Heading Right">
            <a:extLst>
              <a:ext uri="{FF2B5EF4-FFF2-40B4-BE49-F238E27FC236}">
                <a16:creationId xmlns:a16="http://schemas.microsoft.com/office/drawing/2014/main" id="{28D70AB5-46A8-4A97-AAB4-47C1BD4B837B}"/>
              </a:ext>
            </a:extLst>
          </p:cNvPr>
          <p:cNvSpPr>
            <a:spLocks noGrp="1"/>
          </p:cNvSpPr>
          <p:nvPr>
            <p:ph type="body" idx="18" hasCustomPrompt="1"/>
          </p:nvPr>
        </p:nvSpPr>
        <p:spPr>
          <a:xfrm>
            <a:off x="9842500" y="1399032"/>
            <a:ext cx="18923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21" name="Content Right">
            <a:extLst>
              <a:ext uri="{FF2B5EF4-FFF2-40B4-BE49-F238E27FC236}">
                <a16:creationId xmlns:a16="http://schemas.microsoft.com/office/drawing/2014/main" id="{8E85D35B-391E-43DD-85C1-F96075528789}"/>
              </a:ext>
            </a:extLst>
          </p:cNvPr>
          <p:cNvSpPr>
            <a:spLocks noGrp="1"/>
          </p:cNvSpPr>
          <p:nvPr>
            <p:ph sz="quarter" idx="19"/>
          </p:nvPr>
        </p:nvSpPr>
        <p:spPr>
          <a:xfrm>
            <a:off x="9842500" y="1883664"/>
            <a:ext cx="18923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622083739"/>
      </p:ext>
    </p:extLst>
  </p:cSld>
  <p:clrMapOvr>
    <a:masterClrMapping/>
  </p:clrMapOvr>
  <p:extLst>
    <p:ext uri="{DCECCB84-F9BA-43D5-87BE-67443E8EF086}">
      <p15:sldGuideLst xmlns:p15="http://schemas.microsoft.com/office/powerpoint/2012/main">
        <p15:guide id="5" orient="horz" pos="880">
          <p15:clr>
            <a:srgbClr val="FBAE40"/>
          </p15:clr>
        </p15:guide>
        <p15:guide id="6" pos="1480">
          <p15:clr>
            <a:srgbClr val="FBAE40"/>
          </p15:clr>
        </p15:guide>
        <p15:guide id="7" pos="1768">
          <p15:clr>
            <a:srgbClr val="FBAE40"/>
          </p15:clr>
        </p15:guide>
        <p15:guide id="8" pos="2960">
          <p15:clr>
            <a:srgbClr val="FBAE40"/>
          </p15:clr>
        </p15:guide>
        <p15:guide id="9" pos="3248">
          <p15:clr>
            <a:srgbClr val="FBAE40"/>
          </p15:clr>
        </p15:guide>
        <p15:guide id="10" pos="4432">
          <p15:clr>
            <a:srgbClr val="FBAE40"/>
          </p15:clr>
        </p15:guide>
        <p15:guide id="11" pos="4720">
          <p15:clr>
            <a:srgbClr val="FBAE40"/>
          </p15:clr>
        </p15:guide>
        <p15:guide id="12" pos="5912">
          <p15:clr>
            <a:srgbClr val="FBAE40"/>
          </p15:clr>
        </p15:guide>
        <p15:guide id="13" pos="6200">
          <p15:clr>
            <a:srgbClr val="FBAE40"/>
          </p15:clr>
        </p15:guide>
        <p15:guide id="15" orient="horz" pos="118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4 textboxes with heading">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F5EC79B7-70C8-44B1-B5BB-B2A789439D87}"/>
              </a:ext>
            </a:extLst>
          </p:cNvPr>
          <p:cNvGraphicFramePr>
            <a:graphicFrameLocks noChangeAspect="1"/>
          </p:cNvGraphicFramePr>
          <p:nvPr userDrawn="1">
            <p:custDataLst>
              <p:tags r:id="rId2"/>
            </p:custDataLst>
            <p:extLst>
              <p:ext uri="{D42A27DB-BD31-4B8C-83A1-F6EECF244321}">
                <p14:modId xmlns:p14="http://schemas.microsoft.com/office/powerpoint/2010/main" val="37610962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18" name="think-cell Slide" r:id="rId4" imgW="395" imgH="396" progId="TCLayout.ActiveDocument.1">
                  <p:embed/>
                </p:oleObj>
              </mc:Choice>
              <mc:Fallback>
                <p:oleObj name="think-cell Slide" r:id="rId4" imgW="395" imgH="396" progId="TCLayout.ActiveDocument.1">
                  <p:embed/>
                  <p:pic>
                    <p:nvPicPr>
                      <p:cNvPr id="14" name="Object 13" hidden="1">
                        <a:extLst>
                          <a:ext uri="{FF2B5EF4-FFF2-40B4-BE49-F238E27FC236}">
                            <a16:creationId xmlns:a16="http://schemas.microsoft.com/office/drawing/2014/main" id="{F5EC79B7-70C8-44B1-B5BB-B2A789439D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p:txBody>
          <a:bodyPr vert="horz"/>
          <a:lstStyle>
            <a:lvl1pPr>
              <a:defRPr b="0"/>
            </a:lvl1pPr>
          </a:lstStyle>
          <a:p>
            <a:r>
              <a:rPr lang="en-US"/>
              <a:t>Click to edit Master title style</a:t>
            </a:r>
            <a:endParaRPr/>
          </a:p>
        </p:txBody>
      </p:sp>
      <p:sp>
        <p:nvSpPr>
          <p:cNvPr id="3" name="Heading Left Top"/>
          <p:cNvSpPr>
            <a:spLocks noGrp="1"/>
          </p:cNvSpPr>
          <p:nvPr>
            <p:ph type="body" idx="10" hasCustomPrompt="1"/>
          </p:nvPr>
        </p:nvSpPr>
        <p:spPr>
          <a:xfrm>
            <a:off x="457200" y="1399032"/>
            <a:ext cx="54102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Top"/>
          <p:cNvSpPr>
            <a:spLocks noGrp="1"/>
          </p:cNvSpPr>
          <p:nvPr>
            <p:ph sz="quarter" idx="11"/>
          </p:nvPr>
        </p:nvSpPr>
        <p:spPr>
          <a:xfrm>
            <a:off x="457200" y="1883664"/>
            <a:ext cx="54102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Top"/>
          <p:cNvSpPr>
            <a:spLocks noGrp="1"/>
          </p:cNvSpPr>
          <p:nvPr>
            <p:ph type="body" idx="13" hasCustomPrompt="1"/>
          </p:nvPr>
        </p:nvSpPr>
        <p:spPr>
          <a:xfrm>
            <a:off x="6324600" y="1399032"/>
            <a:ext cx="5410199"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Right Top"/>
          <p:cNvSpPr>
            <a:spLocks noGrp="1"/>
          </p:cNvSpPr>
          <p:nvPr>
            <p:ph sz="quarter" idx="12"/>
          </p:nvPr>
        </p:nvSpPr>
        <p:spPr>
          <a:xfrm>
            <a:off x="6324600" y="1883664"/>
            <a:ext cx="5410199"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Left Bottom"/>
          <p:cNvSpPr>
            <a:spLocks noGrp="1"/>
          </p:cNvSpPr>
          <p:nvPr>
            <p:ph type="body" idx="15" hasCustomPrompt="1"/>
          </p:nvPr>
        </p:nvSpPr>
        <p:spPr>
          <a:xfrm>
            <a:off x="457200" y="4005072"/>
            <a:ext cx="54102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8" name="Content Left Bottom"/>
          <p:cNvSpPr>
            <a:spLocks noGrp="1"/>
          </p:cNvSpPr>
          <p:nvPr>
            <p:ph sz="quarter" idx="14"/>
          </p:nvPr>
        </p:nvSpPr>
        <p:spPr>
          <a:xfrm>
            <a:off x="457200" y="4489704"/>
            <a:ext cx="54102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Right Bottom"/>
          <p:cNvSpPr>
            <a:spLocks noGrp="1"/>
          </p:cNvSpPr>
          <p:nvPr>
            <p:ph type="body" idx="17" hasCustomPrompt="1"/>
          </p:nvPr>
        </p:nvSpPr>
        <p:spPr>
          <a:xfrm>
            <a:off x="6324600" y="4005072"/>
            <a:ext cx="5410199"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10" name="Content Right Bottom"/>
          <p:cNvSpPr>
            <a:spLocks noGrp="1"/>
          </p:cNvSpPr>
          <p:nvPr>
            <p:ph sz="quarter" idx="16"/>
          </p:nvPr>
        </p:nvSpPr>
        <p:spPr>
          <a:xfrm>
            <a:off x="6324600" y="4489704"/>
            <a:ext cx="5410199"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53850623"/>
      </p:ext>
    </p:extLst>
  </p:cSld>
  <p:clrMapOvr>
    <a:masterClrMapping/>
  </p:clrMapOvr>
  <p:extLst>
    <p:ext uri="{DCECCB84-F9BA-43D5-87BE-67443E8EF086}">
      <p15:sldGuideLst xmlns:p15="http://schemas.microsoft.com/office/powerpoint/2012/main">
        <p15:guide id="7" orient="horz" pos="880">
          <p15:clr>
            <a:srgbClr val="FBAE40"/>
          </p15:clr>
        </p15:guide>
        <p15:guide id="10" pos="3984">
          <p15:clr>
            <a:srgbClr val="FBAE40"/>
          </p15:clr>
        </p15:guide>
        <p15:guide id="14" pos="3696">
          <p15:clr>
            <a:srgbClr val="FBAE40"/>
          </p15:clr>
        </p15:guide>
        <p15:guide id="15" orient="horz" pos="1184">
          <p15:clr>
            <a:srgbClr val="FBAE40"/>
          </p15:clr>
        </p15:guide>
        <p15:guide id="17" orient="horz" pos="2832">
          <p15:clr>
            <a:srgbClr val="FBAE40"/>
          </p15:clr>
        </p15:guide>
        <p15:guide id="18" orient="horz" pos="25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6 textboxes with heading">
    <p:spTree>
      <p:nvGrpSpPr>
        <p:cNvPr id="1" name=""/>
        <p:cNvGrpSpPr/>
        <p:nvPr/>
      </p:nvGrpSpPr>
      <p:grpSpPr>
        <a:xfrm>
          <a:off x="0" y="0"/>
          <a:ext cx="0" cy="0"/>
          <a:chOff x="0" y="0"/>
          <a:chExt cx="0" cy="0"/>
        </a:xfrm>
      </p:grpSpPr>
      <p:graphicFrame>
        <p:nvGraphicFramePr>
          <p:cNvPr id="17" name="Object 16" hidden="1">
            <a:extLst>
              <a:ext uri="{FF2B5EF4-FFF2-40B4-BE49-F238E27FC236}">
                <a16:creationId xmlns:a16="http://schemas.microsoft.com/office/drawing/2014/main" id="{D86F5FA6-F9EA-4B96-8A75-10BF3F48E33C}"/>
              </a:ext>
            </a:extLst>
          </p:cNvPr>
          <p:cNvGraphicFramePr>
            <a:graphicFrameLocks noChangeAspect="1"/>
          </p:cNvGraphicFramePr>
          <p:nvPr userDrawn="1">
            <p:custDataLst>
              <p:tags r:id="rId2"/>
            </p:custDataLst>
            <p:extLst>
              <p:ext uri="{D42A27DB-BD31-4B8C-83A1-F6EECF244321}">
                <p14:modId xmlns:p14="http://schemas.microsoft.com/office/powerpoint/2010/main" val="7124752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42" name="think-cell Slide" r:id="rId4" imgW="395" imgH="396" progId="TCLayout.ActiveDocument.1">
                  <p:embed/>
                </p:oleObj>
              </mc:Choice>
              <mc:Fallback>
                <p:oleObj name="think-cell Slide" r:id="rId4" imgW="395" imgH="396" progId="TCLayout.ActiveDocument.1">
                  <p:embed/>
                  <p:pic>
                    <p:nvPicPr>
                      <p:cNvPr id="17" name="Object 16" hidden="1">
                        <a:extLst>
                          <a:ext uri="{FF2B5EF4-FFF2-40B4-BE49-F238E27FC236}">
                            <a16:creationId xmlns:a16="http://schemas.microsoft.com/office/drawing/2014/main" id="{D86F5FA6-F9EA-4B96-8A75-10BF3F48E33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p:txBody>
          <a:bodyPr vert="horz"/>
          <a:lstStyle>
            <a:lvl1pPr>
              <a:defRPr b="0"/>
            </a:lvl1pPr>
          </a:lstStyle>
          <a:p>
            <a:r>
              <a:rPr lang="en-US"/>
              <a:t>Click to edit Master title style</a:t>
            </a:r>
            <a:endParaRPr/>
          </a:p>
        </p:txBody>
      </p:sp>
      <p:sp>
        <p:nvSpPr>
          <p:cNvPr id="3" name="Heading Left Top"/>
          <p:cNvSpPr>
            <a:spLocks noGrp="1"/>
          </p:cNvSpPr>
          <p:nvPr>
            <p:ph type="body" idx="10" hasCustomPrompt="1"/>
          </p:nvPr>
        </p:nvSpPr>
        <p:spPr>
          <a:xfrm>
            <a:off x="457200" y="139903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Top"/>
          <p:cNvSpPr>
            <a:spLocks noGrp="1"/>
          </p:cNvSpPr>
          <p:nvPr>
            <p:ph sz="quarter" idx="11"/>
          </p:nvPr>
        </p:nvSpPr>
        <p:spPr>
          <a:xfrm>
            <a:off x="457200" y="1883664"/>
            <a:ext cx="34544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Middle Top"/>
          <p:cNvSpPr>
            <a:spLocks noGrp="1"/>
          </p:cNvSpPr>
          <p:nvPr>
            <p:ph type="body" idx="13" hasCustomPrompt="1"/>
          </p:nvPr>
        </p:nvSpPr>
        <p:spPr>
          <a:xfrm>
            <a:off x="4368799" y="139903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Middle Top"/>
          <p:cNvSpPr>
            <a:spLocks noGrp="1"/>
          </p:cNvSpPr>
          <p:nvPr>
            <p:ph sz="quarter" idx="12"/>
          </p:nvPr>
        </p:nvSpPr>
        <p:spPr>
          <a:xfrm>
            <a:off x="4368799" y="1883664"/>
            <a:ext cx="34544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Right Top"/>
          <p:cNvSpPr>
            <a:spLocks noGrp="1"/>
          </p:cNvSpPr>
          <p:nvPr>
            <p:ph type="body" idx="15" hasCustomPrompt="1"/>
          </p:nvPr>
        </p:nvSpPr>
        <p:spPr>
          <a:xfrm>
            <a:off x="8280400" y="139903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8" name="Content Right Top"/>
          <p:cNvSpPr>
            <a:spLocks noGrp="1"/>
          </p:cNvSpPr>
          <p:nvPr>
            <p:ph sz="quarter" idx="14"/>
          </p:nvPr>
        </p:nvSpPr>
        <p:spPr>
          <a:xfrm>
            <a:off x="8280400" y="1883664"/>
            <a:ext cx="34544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Left Bottom"/>
          <p:cNvSpPr>
            <a:spLocks noGrp="1"/>
          </p:cNvSpPr>
          <p:nvPr>
            <p:ph type="body" idx="17" hasCustomPrompt="1"/>
          </p:nvPr>
        </p:nvSpPr>
        <p:spPr>
          <a:xfrm>
            <a:off x="457200" y="400507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10" name="Content Left Bottom"/>
          <p:cNvSpPr>
            <a:spLocks noGrp="1"/>
          </p:cNvSpPr>
          <p:nvPr>
            <p:ph sz="quarter" idx="16"/>
          </p:nvPr>
        </p:nvSpPr>
        <p:spPr>
          <a:xfrm>
            <a:off x="457200" y="4489704"/>
            <a:ext cx="34544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Heading Middle Bottom"/>
          <p:cNvSpPr>
            <a:spLocks noGrp="1"/>
          </p:cNvSpPr>
          <p:nvPr>
            <p:ph type="body" idx="19" hasCustomPrompt="1"/>
          </p:nvPr>
        </p:nvSpPr>
        <p:spPr>
          <a:xfrm>
            <a:off x="4368799" y="400507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12" name="Content Middle Bottom"/>
          <p:cNvSpPr>
            <a:spLocks noGrp="1"/>
          </p:cNvSpPr>
          <p:nvPr>
            <p:ph sz="quarter" idx="18"/>
          </p:nvPr>
        </p:nvSpPr>
        <p:spPr>
          <a:xfrm>
            <a:off x="4368799" y="4489704"/>
            <a:ext cx="34544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Heading Right Bottom"/>
          <p:cNvSpPr>
            <a:spLocks noGrp="1"/>
          </p:cNvSpPr>
          <p:nvPr>
            <p:ph type="body" idx="21" hasCustomPrompt="1"/>
          </p:nvPr>
        </p:nvSpPr>
        <p:spPr>
          <a:xfrm>
            <a:off x="8280400" y="4005072"/>
            <a:ext cx="34544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14" name="Content Right Bottom"/>
          <p:cNvSpPr>
            <a:spLocks noGrp="1"/>
          </p:cNvSpPr>
          <p:nvPr>
            <p:ph sz="quarter" idx="20"/>
          </p:nvPr>
        </p:nvSpPr>
        <p:spPr>
          <a:xfrm>
            <a:off x="8280400" y="4489704"/>
            <a:ext cx="34544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321710554"/>
      </p:ext>
    </p:extLst>
  </p:cSld>
  <p:clrMapOvr>
    <a:masterClrMapping/>
  </p:clrMapOvr>
  <p:extLst>
    <p:ext uri="{DCECCB84-F9BA-43D5-87BE-67443E8EF086}">
      <p15:sldGuideLst xmlns:p15="http://schemas.microsoft.com/office/powerpoint/2012/main">
        <p15:guide id="12" pos="2752">
          <p15:clr>
            <a:srgbClr val="FBAE40"/>
          </p15:clr>
        </p15:guide>
        <p15:guide id="14" pos="5216">
          <p15:clr>
            <a:srgbClr val="FBAE40"/>
          </p15:clr>
        </p15:guide>
        <p15:guide id="18" pos="2464">
          <p15:clr>
            <a:srgbClr val="FBAE40"/>
          </p15:clr>
        </p15:guide>
        <p15:guide id="20" pos="4928">
          <p15:clr>
            <a:srgbClr val="FBAE40"/>
          </p15:clr>
        </p15:guide>
        <p15:guide id="21" orient="horz" pos="2520">
          <p15:clr>
            <a:srgbClr val="FBAE40"/>
          </p15:clr>
        </p15:guide>
        <p15:guide id="24" orient="horz" pos="880">
          <p15:clr>
            <a:srgbClr val="FBAE40"/>
          </p15:clr>
        </p15:guide>
        <p15:guide id="25" orient="horz" pos="1184">
          <p15:clr>
            <a:srgbClr val="FBAE40"/>
          </p15:clr>
        </p15:guide>
        <p15:guide id="27" orient="horz" pos="283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Only" preserve="1">
  <p:cSld name="Content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7AD66AC-8A25-46E7-81DC-AB107EA9C31F}"/>
              </a:ext>
            </a:extLst>
          </p:cNvPr>
          <p:cNvGraphicFramePr>
            <a:graphicFrameLocks noChangeAspect="1"/>
          </p:cNvGraphicFramePr>
          <p:nvPr userDrawn="1">
            <p:custDataLst>
              <p:tags r:id="rId2"/>
            </p:custDataLst>
            <p:extLst>
              <p:ext uri="{D42A27DB-BD31-4B8C-83A1-F6EECF244321}">
                <p14:modId xmlns:p14="http://schemas.microsoft.com/office/powerpoint/2010/main" val="7552369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66"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47AD66AC-8A25-46E7-81DC-AB107EA9C3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hasCustomPrompt="1"/>
          </p:nvPr>
        </p:nvSpPr>
        <p:spPr/>
        <p:txBody>
          <a:bodyPr vert="horz"/>
          <a:lstStyle>
            <a:lvl1pPr>
              <a:defRPr b="0"/>
            </a:lvl1pPr>
          </a:lstStyle>
          <a:p>
            <a:r>
              <a:rPr lang="en-US"/>
              <a:t>Contents</a:t>
            </a:r>
            <a:endParaRPr/>
          </a:p>
        </p:txBody>
      </p:sp>
    </p:spTree>
    <p:extLst>
      <p:ext uri="{BB962C8B-B14F-4D97-AF65-F5344CB8AC3E}">
        <p14:creationId xmlns:p14="http://schemas.microsoft.com/office/powerpoint/2010/main" val="953649237"/>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ackcover">
    <p:spTree>
      <p:nvGrpSpPr>
        <p:cNvPr id="1" name=""/>
        <p:cNvGrpSpPr/>
        <p:nvPr/>
      </p:nvGrpSpPr>
      <p:grpSpPr>
        <a:xfrm>
          <a:off x="0" y="0"/>
          <a:ext cx="0" cy="0"/>
          <a:chOff x="0" y="0"/>
          <a:chExt cx="0" cy="0"/>
        </a:xfrm>
      </p:grpSpPr>
      <p:pic>
        <p:nvPicPr>
          <p:cNvPr id="2050" name="Picture 2" descr="Newspapers attack designers over &amp;#39;new&amp;#39; NHS logo and identity - News -  Digital Arts">
            <a:extLst>
              <a:ext uri="{FF2B5EF4-FFF2-40B4-BE49-F238E27FC236}">
                <a16:creationId xmlns:a16="http://schemas.microsoft.com/office/drawing/2014/main" id="{5AD92985-8892-4DA0-ADE6-FDBD00143CA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810573" y="2392822"/>
            <a:ext cx="4570854" cy="2072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458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32934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ext uri="{D42A27DB-BD31-4B8C-83A1-F6EECF244321}">
                <p14:modId xmlns:p14="http://schemas.microsoft.com/office/powerpoint/2010/main" val="25864189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90" name="think-cell Slide" r:id="rId15" imgW="413" imgH="416" progId="TCLayout.ActiveDocument.1">
                  <p:embed/>
                </p:oleObj>
              </mc:Choice>
              <mc:Fallback>
                <p:oleObj name="think-cell Slide" r:id="rId15"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cxnSp>
        <p:nvCxnSpPr>
          <p:cNvPr id="14" name="BottomLineRight">
            <a:extLst>
              <a:ext uri="{FF2B5EF4-FFF2-40B4-BE49-F238E27FC236}">
                <a16:creationId xmlns:a16="http://schemas.microsoft.com/office/drawing/2014/main" id="{A030B95D-1D90-4A27-8714-CFE7C7DB7020}"/>
              </a:ext>
            </a:extLst>
          </p:cNvPr>
          <p:cNvCxnSpPr/>
          <p:nvPr userDrawn="1">
            <p:custDataLst>
              <p:tags r:id="rId6"/>
            </p:custDataLst>
          </p:nvPr>
        </p:nvCxnSpPr>
        <p:spPr>
          <a:xfrm>
            <a:off x="6573171" y="6453769"/>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BottomLineLeft">
            <a:extLst>
              <a:ext uri="{FF2B5EF4-FFF2-40B4-BE49-F238E27FC236}">
                <a16:creationId xmlns:a16="http://schemas.microsoft.com/office/drawing/2014/main" id="{546D990A-A0D7-434B-9320-6311D017DAA2}"/>
              </a:ext>
            </a:extLst>
          </p:cNvPr>
          <p:cNvCxnSpPr/>
          <p:nvPr userDrawn="1">
            <p:custDataLst>
              <p:tags r:id="rId7"/>
            </p:custDataLst>
          </p:nvPr>
        </p:nvCxnSpPr>
        <p:spPr>
          <a:xfrm>
            <a:off x="554736" y="6453769"/>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TopLineRight">
            <a:extLst>
              <a:ext uri="{FF2B5EF4-FFF2-40B4-BE49-F238E27FC236}">
                <a16:creationId xmlns:a16="http://schemas.microsoft.com/office/drawing/2014/main" id="{9388C4F9-67A3-422B-89FF-FAD8454A2F57}"/>
              </a:ext>
            </a:extLst>
          </p:cNvPr>
          <p:cNvCxnSpPr/>
          <p:nvPr userDrawn="1">
            <p:custDataLst>
              <p:tags r:id="rId8"/>
            </p:custDataLst>
          </p:nvPr>
        </p:nvCxnSpPr>
        <p:spPr>
          <a:xfrm>
            <a:off x="6573171" y="1181906"/>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3" name="TopLineLeft">
            <a:extLst>
              <a:ext uri="{FF2B5EF4-FFF2-40B4-BE49-F238E27FC236}">
                <a16:creationId xmlns:a16="http://schemas.microsoft.com/office/drawing/2014/main" id="{1C0D7255-5C21-4254-B3DE-6D296E69C5F2}"/>
              </a:ext>
            </a:extLst>
          </p:cNvPr>
          <p:cNvCxnSpPr/>
          <p:nvPr userDrawn="1">
            <p:custDataLst>
              <p:tags r:id="rId9"/>
            </p:custDataLst>
          </p:nvPr>
        </p:nvCxnSpPr>
        <p:spPr>
          <a:xfrm>
            <a:off x="554736" y="1181906"/>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155D849-0DEC-44CD-849F-C8D9C2279FD6}"/>
              </a:ext>
            </a:extLst>
          </p:cNvPr>
          <p:cNvCxnSpPr/>
          <p:nvPr userDrawn="1">
            <p:custDataLst>
              <p:tags r:id="rId10"/>
            </p:custDataLst>
          </p:nvPr>
        </p:nvCxnSpPr>
        <p:spPr>
          <a:xfrm>
            <a:off x="554736" y="1181906"/>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5. Source" hidden="1">
            <a:extLst>
              <a:ext uri="{FF2B5EF4-FFF2-40B4-BE49-F238E27FC236}">
                <a16:creationId xmlns:a16="http://schemas.microsoft.com/office/drawing/2014/main" id="{F5E9C22A-A356-4521-A359-338A663DFEA2}"/>
              </a:ext>
            </a:extLst>
          </p:cNvPr>
          <p:cNvSpPr txBox="1"/>
          <p:nvPr userDrawn="1">
            <p:custDataLst>
              <p:tags r:id="rId11"/>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24" name="2. Slide Title">
            <a:extLst>
              <a:ext uri="{FF2B5EF4-FFF2-40B4-BE49-F238E27FC236}">
                <a16:creationId xmlns:a16="http://schemas.microsoft.com/office/drawing/2014/main" id="{06A9E224-CFBD-42B8-A4C0-EFE2C017E523}"/>
              </a:ext>
            </a:extLst>
          </p:cNvPr>
          <p:cNvSpPr>
            <a:spLocks noGrp="1"/>
          </p:cNvSpPr>
          <p:nvPr>
            <p:ph type="title"/>
            <p:custDataLst>
              <p:tags r:id="rId12"/>
            </p:custDataLst>
          </p:nvPr>
        </p:nvSpPr>
        <p:spPr>
          <a:xfrm>
            <a:off x="554736" y="182372"/>
            <a:ext cx="5065776" cy="731520"/>
          </a:xfrm>
        </p:spPr>
        <p:txBody>
          <a:bodyPr vert="horz"/>
          <a:lstStyle>
            <a:lvl1pPr>
              <a:defRPr b="0"/>
            </a:lvl1pPr>
          </a:lstStyle>
          <a:p>
            <a:r>
              <a:rPr lang="en-US"/>
              <a:t>Click to edit Master title style</a:t>
            </a:r>
          </a:p>
        </p:txBody>
      </p:sp>
      <p:sp>
        <p:nvSpPr>
          <p:cNvPr id="25" name="3. Subtitle">
            <a:extLst>
              <a:ext uri="{FF2B5EF4-FFF2-40B4-BE49-F238E27FC236}">
                <a16:creationId xmlns:a16="http://schemas.microsoft.com/office/drawing/2014/main" id="{F7FC2EC4-28A5-4B24-B46C-79BCB0964344}"/>
              </a:ext>
            </a:extLst>
          </p:cNvPr>
          <p:cNvSpPr>
            <a:spLocks noGrp="1"/>
          </p:cNvSpPr>
          <p:nvPr>
            <p:ph type="subTitle" idx="1"/>
            <p:custDataLst>
              <p:tags r:id="rId13"/>
            </p:custDataLst>
          </p:nvPr>
        </p:nvSpPr>
        <p:spPr>
          <a:xfrm>
            <a:off x="554736" y="903861"/>
            <a:ext cx="5065776"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38557609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3-line">
    <p:spTree>
      <p:nvGrpSpPr>
        <p:cNvPr id="1" name=""/>
        <p:cNvGrpSpPr/>
        <p:nvPr/>
      </p:nvGrpSpPr>
      <p:grpSpPr>
        <a:xfrm>
          <a:off x="0" y="0"/>
          <a:ext cx="0" cy="0"/>
          <a:chOff x="0" y="0"/>
          <a:chExt cx="0" cy="0"/>
        </a:xfrm>
      </p:grpSpPr>
      <p:cxnSp>
        <p:nvCxnSpPr>
          <p:cNvPr id="103" name="BottomLine">
            <a:extLst>
              <a:ext uri="{FF2B5EF4-FFF2-40B4-BE49-F238E27FC236}">
                <a16:creationId xmlns:a16="http://schemas.microsoft.com/office/drawing/2014/main" id="{1A205B6C-F79D-4193-9FCF-230AF1D51716}"/>
              </a:ext>
            </a:extLst>
          </p:cNvPr>
          <p:cNvCxnSpPr/>
          <p:nvPr userDrawn="1">
            <p:custDataLst>
              <p:tags r:id="rId1"/>
            </p:custDataLst>
          </p:nvPr>
        </p:nvCxnSpPr>
        <p:spPr>
          <a:xfrm>
            <a:off x="554736" y="6453769"/>
            <a:ext cx="110825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TopLine">
            <a:extLst>
              <a:ext uri="{FF2B5EF4-FFF2-40B4-BE49-F238E27FC236}">
                <a16:creationId xmlns:a16="http://schemas.microsoft.com/office/drawing/2014/main" id="{CB6CF5F8-7994-4E97-9AE6-6C98CE30967C}"/>
              </a:ext>
            </a:extLst>
          </p:cNvPr>
          <p:cNvCxnSpPr/>
          <p:nvPr userDrawn="1">
            <p:custDataLst>
              <p:tags r:id="rId2"/>
            </p:custDataLst>
          </p:nvPr>
        </p:nvCxnSpPr>
        <p:spPr>
          <a:xfrm>
            <a:off x="554736" y="1181906"/>
            <a:ext cx="11082528"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SlideLogoText">
            <a:extLst>
              <a:ext uri="{FF2B5EF4-FFF2-40B4-BE49-F238E27FC236}">
                <a16:creationId xmlns:a16="http://schemas.microsoft.com/office/drawing/2014/main" id="{B789CE62-716F-47B1-B8FE-60436A1FA5A7}"/>
              </a:ext>
            </a:extLst>
          </p:cNvPr>
          <p:cNvSpPr txBox="1"/>
          <p:nvPr userDrawn="1">
            <p:custDataLst>
              <p:tags r:id="rId3"/>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5"/>
            </p:custDataLst>
          </p:nvPr>
        </p:nvSpPr>
        <p:spPr>
          <a:xfrm>
            <a:off x="554736" y="175171"/>
            <a:ext cx="11082528" cy="989512"/>
          </a:xfrm>
        </p:spPr>
        <p:txBody>
          <a:bodyPr>
            <a:noAutofit/>
          </a:bodyPr>
          <a:lstStyle>
            <a:lvl1pPr>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A91FB312-B423-41B9-AEAA-2BE53183470B}"/>
              </a:ext>
            </a:extLst>
          </p:cNvPr>
          <p:cNvSpPr>
            <a:spLocks noGrp="1"/>
          </p:cNvSpPr>
          <p:nvPr>
            <p:ph type="body" sz="quarter" idx="17" hasCustomPrompt="1"/>
            <p:custDataLst>
              <p:tags r:id="rId7"/>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13842563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980F4-63C2-4019-A2C5-57EDFC5710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67F3419-E681-47F7-87E7-8DC33569FD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9B05765-97FE-471D-A979-4FB121EFED12}"/>
              </a:ext>
            </a:extLst>
          </p:cNvPr>
          <p:cNvSpPr>
            <a:spLocks noGrp="1"/>
          </p:cNvSpPr>
          <p:nvPr>
            <p:ph type="dt" sz="half" idx="10"/>
          </p:nvPr>
        </p:nvSpPr>
        <p:spPr/>
        <p:txBody>
          <a:bodyPr/>
          <a:lstStyle/>
          <a:p>
            <a:fld id="{485BCE83-867C-4959-90C5-41023AD3E0B0}" type="datetime1">
              <a:rPr lang="en-GB" smtClean="0"/>
              <a:t>07/11/2022</a:t>
            </a:fld>
            <a:endParaRPr lang="en-GB"/>
          </a:p>
        </p:txBody>
      </p:sp>
      <p:sp>
        <p:nvSpPr>
          <p:cNvPr id="5" name="Footer Placeholder 4">
            <a:extLst>
              <a:ext uri="{FF2B5EF4-FFF2-40B4-BE49-F238E27FC236}">
                <a16:creationId xmlns:a16="http://schemas.microsoft.com/office/drawing/2014/main" id="{B1923EBB-3AF4-48B7-BC5C-6C84692079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A76DE0-E8F8-4D6A-89B2-59355B0F8634}"/>
              </a:ext>
            </a:extLst>
          </p:cNvPr>
          <p:cNvSpPr>
            <a:spLocks noGrp="1"/>
          </p:cNvSpPr>
          <p:nvPr>
            <p:ph type="sldNum" sz="quarter" idx="12"/>
          </p:nvPr>
        </p:nvSpPr>
        <p:spPr/>
        <p:txBody>
          <a:bodyPr/>
          <a:lstStyle/>
          <a:p>
            <a:fld id="{553C94BE-D67D-46B0-BDB0-06AF5F421C7D}" type="slidenum">
              <a:rPr lang="en-GB" smtClean="0"/>
              <a:t>‹#›</a:t>
            </a:fld>
            <a:endParaRPr lang="en-GB"/>
          </a:p>
        </p:txBody>
      </p:sp>
    </p:spTree>
    <p:extLst>
      <p:ext uri="{BB962C8B-B14F-4D97-AF65-F5344CB8AC3E}">
        <p14:creationId xmlns:p14="http://schemas.microsoft.com/office/powerpoint/2010/main" val="11131818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61247-840D-4D82-935D-A1F21C7B03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AC3019-C32D-47DF-9BFA-0073F3F912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2B7107-3A92-4D59-9AEE-B7D8FAFE5856}"/>
              </a:ext>
            </a:extLst>
          </p:cNvPr>
          <p:cNvSpPr>
            <a:spLocks noGrp="1"/>
          </p:cNvSpPr>
          <p:nvPr>
            <p:ph type="dt" sz="half" idx="10"/>
          </p:nvPr>
        </p:nvSpPr>
        <p:spPr/>
        <p:txBody>
          <a:bodyPr/>
          <a:lstStyle/>
          <a:p>
            <a:fld id="{A6D8B3C5-AD33-4033-B683-3FEB658FD1CB}" type="datetime1">
              <a:rPr lang="en-GB" smtClean="0"/>
              <a:t>07/11/2022</a:t>
            </a:fld>
            <a:endParaRPr lang="en-GB"/>
          </a:p>
        </p:txBody>
      </p:sp>
      <p:sp>
        <p:nvSpPr>
          <p:cNvPr id="5" name="Footer Placeholder 4">
            <a:extLst>
              <a:ext uri="{FF2B5EF4-FFF2-40B4-BE49-F238E27FC236}">
                <a16:creationId xmlns:a16="http://schemas.microsoft.com/office/drawing/2014/main" id="{E0F58069-2B18-4E4D-8E68-787442E3BA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AB61D3-D53D-426D-8C44-B579770A92E3}"/>
              </a:ext>
            </a:extLst>
          </p:cNvPr>
          <p:cNvSpPr>
            <a:spLocks noGrp="1"/>
          </p:cNvSpPr>
          <p:nvPr>
            <p:ph type="sldNum" sz="quarter" idx="12"/>
          </p:nvPr>
        </p:nvSpPr>
        <p:spPr/>
        <p:txBody>
          <a:bodyPr/>
          <a:lstStyle/>
          <a:p>
            <a:fld id="{553C94BE-D67D-46B0-BDB0-06AF5F421C7D}" type="slidenum">
              <a:rPr lang="en-GB" smtClean="0"/>
              <a:t>‹#›</a:t>
            </a:fld>
            <a:endParaRPr lang="en-GB"/>
          </a:p>
        </p:txBody>
      </p:sp>
    </p:spTree>
    <p:extLst>
      <p:ext uri="{BB962C8B-B14F-4D97-AF65-F5344CB8AC3E}">
        <p14:creationId xmlns:p14="http://schemas.microsoft.com/office/powerpoint/2010/main" val="4005243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Rectangle 3"/>
          <p:cNvSpPr/>
          <p:nvPr userDrawn="1"/>
        </p:nvSpPr>
        <p:spPr>
          <a:xfrm>
            <a:off x="0" y="0"/>
            <a:ext cx="12192000" cy="585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 name="Rectangle 4"/>
          <p:cNvSpPr/>
          <p:nvPr userDrawn="1"/>
        </p:nvSpPr>
        <p:spPr>
          <a:xfrm>
            <a:off x="0" y="5808000"/>
            <a:ext cx="12192000" cy="10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9970949" y="339648"/>
            <a:ext cx="1597660" cy="1263685"/>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4002" y="5904001"/>
            <a:ext cx="4031087" cy="782321"/>
          </a:xfrm>
          <a:prstGeom prst="rect">
            <a:avLst/>
          </a:prstGeom>
        </p:spPr>
      </p:pic>
      <p:sp>
        <p:nvSpPr>
          <p:cNvPr id="9" name="Text Placeholder 5"/>
          <p:cNvSpPr>
            <a:spLocks noGrp="1"/>
          </p:cNvSpPr>
          <p:nvPr>
            <p:ph type="body" sz="quarter" idx="12" hasCustomPrompt="1"/>
          </p:nvPr>
        </p:nvSpPr>
        <p:spPr>
          <a:xfrm>
            <a:off x="960000" y="2304000"/>
            <a:ext cx="8880416" cy="644744"/>
          </a:xfrm>
        </p:spPr>
        <p:txBody>
          <a:bodyPr lIns="0" tIns="0" rIns="0" bIns="0">
            <a:normAutofit/>
          </a:bodyPr>
          <a:lstStyle>
            <a:lvl1pPr marL="0" indent="0">
              <a:spcBef>
                <a:spcPts val="0"/>
              </a:spcBef>
              <a:buNone/>
              <a:defRPr sz="4000" b="1" spc="-53" baseline="0">
                <a:solidFill>
                  <a:schemeClr val="accent1"/>
                </a:solidFill>
                <a:latin typeface="Arial" panose="020B0604020202020204" pitchFamily="34" charset="0"/>
              </a:defRPr>
            </a:lvl1pPr>
          </a:lstStyle>
          <a:p>
            <a:pPr lvl="0"/>
            <a:r>
              <a:rPr lang="en-US"/>
              <a:t>Title heading in 30pt Arial Bold</a:t>
            </a:r>
            <a:endParaRPr lang="en-GB"/>
          </a:p>
        </p:txBody>
      </p:sp>
      <p:sp>
        <p:nvSpPr>
          <p:cNvPr id="10" name="Text Placeholder 9"/>
          <p:cNvSpPr>
            <a:spLocks noGrp="1"/>
          </p:cNvSpPr>
          <p:nvPr>
            <p:ph type="body" sz="quarter" idx="13" hasCustomPrompt="1"/>
          </p:nvPr>
        </p:nvSpPr>
        <p:spPr>
          <a:xfrm>
            <a:off x="960000" y="3024001"/>
            <a:ext cx="8880416" cy="592737"/>
          </a:xfrm>
        </p:spPr>
        <p:txBody>
          <a:bodyPr lIns="0" tIns="0" rIns="0" bIns="0">
            <a:normAutofit/>
          </a:bodyPr>
          <a:lstStyle>
            <a:lvl1pPr marL="0" indent="0">
              <a:buNone/>
              <a:defRPr sz="2800" b="1">
                <a:solidFill>
                  <a:schemeClr val="accent2">
                    <a:lumMod val="75000"/>
                  </a:schemeClr>
                </a:solidFill>
              </a:defRPr>
            </a:lvl1pPr>
          </a:lstStyle>
          <a:p>
            <a:r>
              <a:rPr lang="en-US"/>
              <a:t>Subheading in 21pt Arial Bold</a:t>
            </a:r>
            <a:endParaRPr lang="en-GB"/>
          </a:p>
        </p:txBody>
      </p:sp>
      <p:sp>
        <p:nvSpPr>
          <p:cNvPr id="11" name="Text Placeholder 13"/>
          <p:cNvSpPr>
            <a:spLocks noGrp="1"/>
          </p:cNvSpPr>
          <p:nvPr>
            <p:ph type="body" sz="quarter" idx="14" hasCustomPrompt="1"/>
          </p:nvPr>
        </p:nvSpPr>
        <p:spPr>
          <a:xfrm>
            <a:off x="6192011" y="5952000"/>
            <a:ext cx="5232011" cy="720000"/>
          </a:xfrm>
        </p:spPr>
        <p:txBody>
          <a:bodyPr lIns="0" tIns="0" rIns="0" bIns="0">
            <a:normAutofit/>
          </a:bodyPr>
          <a:lstStyle>
            <a:lvl1pPr marL="0" indent="0" algn="r">
              <a:buNone/>
              <a:defRPr sz="2000" b="1" baseline="0">
                <a:solidFill>
                  <a:schemeClr val="bg1"/>
                </a:solidFill>
              </a:defRPr>
            </a:lvl1pPr>
          </a:lstStyle>
          <a:p>
            <a:pPr lvl="0"/>
            <a:r>
              <a:rPr lang="en-US"/>
              <a:t>Presented by… in 15pt Arial Bold</a:t>
            </a:r>
            <a:endParaRPr lang="en-GB"/>
          </a:p>
        </p:txBody>
      </p:sp>
    </p:spTree>
    <p:extLst>
      <p:ext uri="{BB962C8B-B14F-4D97-AF65-F5344CB8AC3E}">
        <p14:creationId xmlns:p14="http://schemas.microsoft.com/office/powerpoint/2010/main" val="3283255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D9391-56DF-4BA4-A146-0B3F0BD301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761CCF-AD71-494E-8B11-B2AA5B1E85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686DECB-EBE1-4B74-BCF6-FB8CD9FD3BE6}"/>
              </a:ext>
            </a:extLst>
          </p:cNvPr>
          <p:cNvSpPr>
            <a:spLocks noGrp="1"/>
          </p:cNvSpPr>
          <p:nvPr>
            <p:ph type="dt" sz="half" idx="10"/>
          </p:nvPr>
        </p:nvSpPr>
        <p:spPr/>
        <p:txBody>
          <a:bodyPr/>
          <a:lstStyle/>
          <a:p>
            <a:fld id="{A8899740-865E-4D5A-9380-A615DD74BE2C}" type="datetime1">
              <a:rPr lang="en-GB" smtClean="0"/>
              <a:t>07/11/2022</a:t>
            </a:fld>
            <a:endParaRPr lang="en-GB"/>
          </a:p>
        </p:txBody>
      </p:sp>
      <p:sp>
        <p:nvSpPr>
          <p:cNvPr id="5" name="Footer Placeholder 4">
            <a:extLst>
              <a:ext uri="{FF2B5EF4-FFF2-40B4-BE49-F238E27FC236}">
                <a16:creationId xmlns:a16="http://schemas.microsoft.com/office/drawing/2014/main" id="{1E6D03E8-14F3-444A-B7BF-4E67835E15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665872-8F56-48C7-90E1-E3DE8BD705C9}"/>
              </a:ext>
            </a:extLst>
          </p:cNvPr>
          <p:cNvSpPr>
            <a:spLocks noGrp="1"/>
          </p:cNvSpPr>
          <p:nvPr>
            <p:ph type="sldNum" sz="quarter" idx="12"/>
          </p:nvPr>
        </p:nvSpPr>
        <p:spPr/>
        <p:txBody>
          <a:bodyPr/>
          <a:lstStyle/>
          <a:p>
            <a:fld id="{553C94BE-D67D-46B0-BDB0-06AF5F421C7D}" type="slidenum">
              <a:rPr lang="en-GB" smtClean="0"/>
              <a:t>‹#›</a:t>
            </a:fld>
            <a:endParaRPr lang="en-GB"/>
          </a:p>
        </p:txBody>
      </p:sp>
    </p:spTree>
    <p:extLst>
      <p:ext uri="{BB962C8B-B14F-4D97-AF65-F5344CB8AC3E}">
        <p14:creationId xmlns:p14="http://schemas.microsoft.com/office/powerpoint/2010/main" val="22118602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448ED-96F2-48A8-87D8-D40CE81207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7A0122-BAA8-473F-BD5A-64F9D2E1A15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463E7DC-85C4-4BA4-8C7B-CE5B9B76B3B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C7967DE-AB9D-496F-BA49-B38F204F77A5}"/>
              </a:ext>
            </a:extLst>
          </p:cNvPr>
          <p:cNvSpPr>
            <a:spLocks noGrp="1"/>
          </p:cNvSpPr>
          <p:nvPr>
            <p:ph type="dt" sz="half" idx="10"/>
          </p:nvPr>
        </p:nvSpPr>
        <p:spPr/>
        <p:txBody>
          <a:bodyPr/>
          <a:lstStyle/>
          <a:p>
            <a:fld id="{ACBF485B-D485-4D89-A16C-7077B4BC357E}" type="datetime1">
              <a:rPr lang="en-GB" smtClean="0"/>
              <a:t>07/11/2022</a:t>
            </a:fld>
            <a:endParaRPr lang="en-GB"/>
          </a:p>
        </p:txBody>
      </p:sp>
      <p:sp>
        <p:nvSpPr>
          <p:cNvPr id="6" name="Footer Placeholder 5">
            <a:extLst>
              <a:ext uri="{FF2B5EF4-FFF2-40B4-BE49-F238E27FC236}">
                <a16:creationId xmlns:a16="http://schemas.microsoft.com/office/drawing/2014/main" id="{668730FF-A3FB-417F-BE43-8439D80195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19369B-D5D9-4BAD-857E-D6C20C25D473}"/>
              </a:ext>
            </a:extLst>
          </p:cNvPr>
          <p:cNvSpPr>
            <a:spLocks noGrp="1"/>
          </p:cNvSpPr>
          <p:nvPr>
            <p:ph type="sldNum" sz="quarter" idx="12"/>
          </p:nvPr>
        </p:nvSpPr>
        <p:spPr/>
        <p:txBody>
          <a:bodyPr/>
          <a:lstStyle/>
          <a:p>
            <a:fld id="{553C94BE-D67D-46B0-BDB0-06AF5F421C7D}" type="slidenum">
              <a:rPr lang="en-GB" smtClean="0"/>
              <a:t>‹#›</a:t>
            </a:fld>
            <a:endParaRPr lang="en-GB"/>
          </a:p>
        </p:txBody>
      </p:sp>
    </p:spTree>
    <p:extLst>
      <p:ext uri="{BB962C8B-B14F-4D97-AF65-F5344CB8AC3E}">
        <p14:creationId xmlns:p14="http://schemas.microsoft.com/office/powerpoint/2010/main" val="25329834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68E4E-E4C7-46C0-AAFC-FAD44397BA1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BE5F70-4289-41F3-911C-F5D6C52512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433F5E-3822-453A-AB17-FBBE8F797B1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8883E0B-19FC-4C65-B54F-981E4F1AD5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30F391C-7735-41E3-9D77-9F1B4B4F08B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8E95A58-96BC-4EE8-8349-CE888FEECD27}"/>
              </a:ext>
            </a:extLst>
          </p:cNvPr>
          <p:cNvSpPr>
            <a:spLocks noGrp="1"/>
          </p:cNvSpPr>
          <p:nvPr>
            <p:ph type="dt" sz="half" idx="10"/>
          </p:nvPr>
        </p:nvSpPr>
        <p:spPr/>
        <p:txBody>
          <a:bodyPr/>
          <a:lstStyle/>
          <a:p>
            <a:fld id="{20D350B1-6FD9-498B-9D31-2C401DA28BD3}" type="datetime1">
              <a:rPr lang="en-GB" smtClean="0"/>
              <a:t>07/11/2022</a:t>
            </a:fld>
            <a:endParaRPr lang="en-GB"/>
          </a:p>
        </p:txBody>
      </p:sp>
      <p:sp>
        <p:nvSpPr>
          <p:cNvPr id="8" name="Footer Placeholder 7">
            <a:extLst>
              <a:ext uri="{FF2B5EF4-FFF2-40B4-BE49-F238E27FC236}">
                <a16:creationId xmlns:a16="http://schemas.microsoft.com/office/drawing/2014/main" id="{84FC6F50-DE0E-4C05-872F-F6346BC8D6A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2AF551-CB32-4EC9-9D84-04FDBB9B5883}"/>
              </a:ext>
            </a:extLst>
          </p:cNvPr>
          <p:cNvSpPr>
            <a:spLocks noGrp="1"/>
          </p:cNvSpPr>
          <p:nvPr>
            <p:ph type="sldNum" sz="quarter" idx="12"/>
          </p:nvPr>
        </p:nvSpPr>
        <p:spPr/>
        <p:txBody>
          <a:bodyPr/>
          <a:lstStyle/>
          <a:p>
            <a:fld id="{553C94BE-D67D-46B0-BDB0-06AF5F421C7D}" type="slidenum">
              <a:rPr lang="en-GB" smtClean="0"/>
              <a:t>‹#›</a:t>
            </a:fld>
            <a:endParaRPr lang="en-GB"/>
          </a:p>
        </p:txBody>
      </p:sp>
    </p:spTree>
    <p:extLst>
      <p:ext uri="{BB962C8B-B14F-4D97-AF65-F5344CB8AC3E}">
        <p14:creationId xmlns:p14="http://schemas.microsoft.com/office/powerpoint/2010/main" val="19986750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7516E-9DB6-4D3D-B2F7-4D90C5D8066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6ACBA5-B5F0-4AAF-A107-3816D0DBDC3E}"/>
              </a:ext>
            </a:extLst>
          </p:cNvPr>
          <p:cNvSpPr>
            <a:spLocks noGrp="1"/>
          </p:cNvSpPr>
          <p:nvPr>
            <p:ph type="dt" sz="half" idx="10"/>
          </p:nvPr>
        </p:nvSpPr>
        <p:spPr/>
        <p:txBody>
          <a:bodyPr/>
          <a:lstStyle/>
          <a:p>
            <a:fld id="{983F0076-0ADA-49A8-9230-BB18D3960AEC}" type="datetime1">
              <a:rPr lang="en-GB" smtClean="0"/>
              <a:t>07/11/2022</a:t>
            </a:fld>
            <a:endParaRPr lang="en-GB"/>
          </a:p>
        </p:txBody>
      </p:sp>
      <p:sp>
        <p:nvSpPr>
          <p:cNvPr id="4" name="Footer Placeholder 3">
            <a:extLst>
              <a:ext uri="{FF2B5EF4-FFF2-40B4-BE49-F238E27FC236}">
                <a16:creationId xmlns:a16="http://schemas.microsoft.com/office/drawing/2014/main" id="{C38A78E1-D2B1-4004-8F36-099DF724706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DBCBE8B-995C-4DDB-83FE-90C93A0EE64D}"/>
              </a:ext>
            </a:extLst>
          </p:cNvPr>
          <p:cNvSpPr>
            <a:spLocks noGrp="1"/>
          </p:cNvSpPr>
          <p:nvPr>
            <p:ph type="sldNum" sz="quarter" idx="12"/>
          </p:nvPr>
        </p:nvSpPr>
        <p:spPr/>
        <p:txBody>
          <a:bodyPr/>
          <a:lstStyle/>
          <a:p>
            <a:fld id="{553C94BE-D67D-46B0-BDB0-06AF5F421C7D}" type="slidenum">
              <a:rPr lang="en-GB" smtClean="0"/>
              <a:t>‹#›</a:t>
            </a:fld>
            <a:endParaRPr lang="en-GB"/>
          </a:p>
        </p:txBody>
      </p:sp>
    </p:spTree>
    <p:extLst>
      <p:ext uri="{BB962C8B-B14F-4D97-AF65-F5344CB8AC3E}">
        <p14:creationId xmlns:p14="http://schemas.microsoft.com/office/powerpoint/2010/main" val="19518518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54E9B7-73F4-4F7A-9452-90853E718C43}"/>
              </a:ext>
            </a:extLst>
          </p:cNvPr>
          <p:cNvSpPr>
            <a:spLocks noGrp="1"/>
          </p:cNvSpPr>
          <p:nvPr>
            <p:ph type="dt" sz="half" idx="10"/>
          </p:nvPr>
        </p:nvSpPr>
        <p:spPr/>
        <p:txBody>
          <a:bodyPr/>
          <a:lstStyle/>
          <a:p>
            <a:fld id="{43DC37B7-8A7D-4D17-BD03-8FDF8C1C16B8}" type="datetime1">
              <a:rPr lang="en-GB" smtClean="0"/>
              <a:t>07/11/2022</a:t>
            </a:fld>
            <a:endParaRPr lang="en-GB"/>
          </a:p>
        </p:txBody>
      </p:sp>
      <p:sp>
        <p:nvSpPr>
          <p:cNvPr id="3" name="Footer Placeholder 2">
            <a:extLst>
              <a:ext uri="{FF2B5EF4-FFF2-40B4-BE49-F238E27FC236}">
                <a16:creationId xmlns:a16="http://schemas.microsoft.com/office/drawing/2014/main" id="{BB4EA41D-46D3-4C22-A419-5AB36D856C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BA520A8-D248-430A-A6AC-D1D616AC32E1}"/>
              </a:ext>
            </a:extLst>
          </p:cNvPr>
          <p:cNvSpPr>
            <a:spLocks noGrp="1"/>
          </p:cNvSpPr>
          <p:nvPr>
            <p:ph type="sldNum" sz="quarter" idx="12"/>
          </p:nvPr>
        </p:nvSpPr>
        <p:spPr/>
        <p:txBody>
          <a:bodyPr/>
          <a:lstStyle/>
          <a:p>
            <a:fld id="{553C94BE-D67D-46B0-BDB0-06AF5F421C7D}" type="slidenum">
              <a:rPr lang="en-GB" smtClean="0"/>
              <a:t>‹#›</a:t>
            </a:fld>
            <a:endParaRPr lang="en-GB"/>
          </a:p>
        </p:txBody>
      </p:sp>
    </p:spTree>
    <p:extLst>
      <p:ext uri="{BB962C8B-B14F-4D97-AF65-F5344CB8AC3E}">
        <p14:creationId xmlns:p14="http://schemas.microsoft.com/office/powerpoint/2010/main" val="15464098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1E43A-6DF9-4DEA-B26F-B1165A4D64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6AA8EB5-676C-4163-967B-7B5D73A0BA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31D4D24-A586-404A-8254-C7800D78D7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A348A9-F288-45BA-BA35-8F7F7B95927C}"/>
              </a:ext>
            </a:extLst>
          </p:cNvPr>
          <p:cNvSpPr>
            <a:spLocks noGrp="1"/>
          </p:cNvSpPr>
          <p:nvPr>
            <p:ph type="dt" sz="half" idx="10"/>
          </p:nvPr>
        </p:nvSpPr>
        <p:spPr/>
        <p:txBody>
          <a:bodyPr/>
          <a:lstStyle/>
          <a:p>
            <a:fld id="{7F57151A-C19E-4D8A-AEB9-D50E18604949}" type="datetime1">
              <a:rPr lang="en-GB" smtClean="0"/>
              <a:t>07/11/2022</a:t>
            </a:fld>
            <a:endParaRPr lang="en-GB"/>
          </a:p>
        </p:txBody>
      </p:sp>
      <p:sp>
        <p:nvSpPr>
          <p:cNvPr id="6" name="Footer Placeholder 5">
            <a:extLst>
              <a:ext uri="{FF2B5EF4-FFF2-40B4-BE49-F238E27FC236}">
                <a16:creationId xmlns:a16="http://schemas.microsoft.com/office/drawing/2014/main" id="{5226DCED-7E0B-4473-8005-42679B0598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1EC426-01EA-4C95-992D-7F417A6CD247}"/>
              </a:ext>
            </a:extLst>
          </p:cNvPr>
          <p:cNvSpPr>
            <a:spLocks noGrp="1"/>
          </p:cNvSpPr>
          <p:nvPr>
            <p:ph type="sldNum" sz="quarter" idx="12"/>
          </p:nvPr>
        </p:nvSpPr>
        <p:spPr/>
        <p:txBody>
          <a:bodyPr/>
          <a:lstStyle/>
          <a:p>
            <a:fld id="{553C94BE-D67D-46B0-BDB0-06AF5F421C7D}" type="slidenum">
              <a:rPr lang="en-GB" smtClean="0"/>
              <a:t>‹#›</a:t>
            </a:fld>
            <a:endParaRPr lang="en-GB"/>
          </a:p>
        </p:txBody>
      </p:sp>
    </p:spTree>
    <p:extLst>
      <p:ext uri="{BB962C8B-B14F-4D97-AF65-F5344CB8AC3E}">
        <p14:creationId xmlns:p14="http://schemas.microsoft.com/office/powerpoint/2010/main" val="42871929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1F722-FEC9-4847-A481-5B0AB65FAD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74520B6-2CC1-4CCB-A4F5-F620ED0BF7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BE43D64-43B9-466A-B356-48E1C27EC4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694644-3803-407B-8240-FC169F60C87E}"/>
              </a:ext>
            </a:extLst>
          </p:cNvPr>
          <p:cNvSpPr>
            <a:spLocks noGrp="1"/>
          </p:cNvSpPr>
          <p:nvPr>
            <p:ph type="dt" sz="half" idx="10"/>
          </p:nvPr>
        </p:nvSpPr>
        <p:spPr/>
        <p:txBody>
          <a:bodyPr/>
          <a:lstStyle/>
          <a:p>
            <a:fld id="{D9DEDE9C-2979-43B3-ADC6-2CC4FAEBE820}" type="datetime1">
              <a:rPr lang="en-GB" smtClean="0"/>
              <a:t>07/11/2022</a:t>
            </a:fld>
            <a:endParaRPr lang="en-GB"/>
          </a:p>
        </p:txBody>
      </p:sp>
      <p:sp>
        <p:nvSpPr>
          <p:cNvPr id="6" name="Footer Placeholder 5">
            <a:extLst>
              <a:ext uri="{FF2B5EF4-FFF2-40B4-BE49-F238E27FC236}">
                <a16:creationId xmlns:a16="http://schemas.microsoft.com/office/drawing/2014/main" id="{C425C006-F04D-4DDE-8286-D1F032BC51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A78D71-34A7-45F2-84AA-B2D08076DCED}"/>
              </a:ext>
            </a:extLst>
          </p:cNvPr>
          <p:cNvSpPr>
            <a:spLocks noGrp="1"/>
          </p:cNvSpPr>
          <p:nvPr>
            <p:ph type="sldNum" sz="quarter" idx="12"/>
          </p:nvPr>
        </p:nvSpPr>
        <p:spPr/>
        <p:txBody>
          <a:bodyPr/>
          <a:lstStyle/>
          <a:p>
            <a:fld id="{553C94BE-D67D-46B0-BDB0-06AF5F421C7D}" type="slidenum">
              <a:rPr lang="en-GB" smtClean="0"/>
              <a:t>‹#›</a:t>
            </a:fld>
            <a:endParaRPr lang="en-GB"/>
          </a:p>
        </p:txBody>
      </p:sp>
    </p:spTree>
    <p:extLst>
      <p:ext uri="{BB962C8B-B14F-4D97-AF65-F5344CB8AC3E}">
        <p14:creationId xmlns:p14="http://schemas.microsoft.com/office/powerpoint/2010/main" val="24523358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C7226-E730-4FAD-8D35-F7E9301A55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6C2069-DC46-472F-8820-FBCEAB03B9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36F638-4D51-4977-BC6D-FD942E896B99}"/>
              </a:ext>
            </a:extLst>
          </p:cNvPr>
          <p:cNvSpPr>
            <a:spLocks noGrp="1"/>
          </p:cNvSpPr>
          <p:nvPr>
            <p:ph type="dt" sz="half" idx="10"/>
          </p:nvPr>
        </p:nvSpPr>
        <p:spPr/>
        <p:txBody>
          <a:bodyPr/>
          <a:lstStyle/>
          <a:p>
            <a:fld id="{4295C736-E270-48B4-B9C6-98D589CE1C5B}" type="datetime1">
              <a:rPr lang="en-GB" smtClean="0"/>
              <a:t>07/11/2022</a:t>
            </a:fld>
            <a:endParaRPr lang="en-GB"/>
          </a:p>
        </p:txBody>
      </p:sp>
      <p:sp>
        <p:nvSpPr>
          <p:cNvPr id="5" name="Footer Placeholder 4">
            <a:extLst>
              <a:ext uri="{FF2B5EF4-FFF2-40B4-BE49-F238E27FC236}">
                <a16:creationId xmlns:a16="http://schemas.microsoft.com/office/drawing/2014/main" id="{CE3F9770-4709-4450-AED7-68BD5BDA97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BEA5A5-38AD-4EF3-81A1-992708359ADD}"/>
              </a:ext>
            </a:extLst>
          </p:cNvPr>
          <p:cNvSpPr>
            <a:spLocks noGrp="1"/>
          </p:cNvSpPr>
          <p:nvPr>
            <p:ph type="sldNum" sz="quarter" idx="12"/>
          </p:nvPr>
        </p:nvSpPr>
        <p:spPr/>
        <p:txBody>
          <a:bodyPr/>
          <a:lstStyle/>
          <a:p>
            <a:fld id="{553C94BE-D67D-46B0-BDB0-06AF5F421C7D}" type="slidenum">
              <a:rPr lang="en-GB" smtClean="0"/>
              <a:t>‹#›</a:t>
            </a:fld>
            <a:endParaRPr lang="en-GB"/>
          </a:p>
        </p:txBody>
      </p:sp>
    </p:spTree>
    <p:extLst>
      <p:ext uri="{BB962C8B-B14F-4D97-AF65-F5344CB8AC3E}">
        <p14:creationId xmlns:p14="http://schemas.microsoft.com/office/powerpoint/2010/main" val="26726934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457D29-ABC3-45D6-8559-116C51269AD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276DA4-4CB9-49BA-88F6-3490E2FD6C6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6E466C-C3E3-41C2-B1B3-2D8473193FEE}"/>
              </a:ext>
            </a:extLst>
          </p:cNvPr>
          <p:cNvSpPr>
            <a:spLocks noGrp="1"/>
          </p:cNvSpPr>
          <p:nvPr>
            <p:ph type="dt" sz="half" idx="10"/>
          </p:nvPr>
        </p:nvSpPr>
        <p:spPr/>
        <p:txBody>
          <a:bodyPr/>
          <a:lstStyle/>
          <a:p>
            <a:fld id="{33652891-5902-4A43-897A-AD51C21DC989}" type="datetime1">
              <a:rPr lang="en-GB" smtClean="0"/>
              <a:t>07/11/2022</a:t>
            </a:fld>
            <a:endParaRPr lang="en-GB"/>
          </a:p>
        </p:txBody>
      </p:sp>
      <p:sp>
        <p:nvSpPr>
          <p:cNvPr id="5" name="Footer Placeholder 4">
            <a:extLst>
              <a:ext uri="{FF2B5EF4-FFF2-40B4-BE49-F238E27FC236}">
                <a16:creationId xmlns:a16="http://schemas.microsoft.com/office/drawing/2014/main" id="{93496059-923B-48AD-9A93-3DF0B72F8F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82D3E2-2BD1-47D1-B59C-FD944F32CBAA}"/>
              </a:ext>
            </a:extLst>
          </p:cNvPr>
          <p:cNvSpPr>
            <a:spLocks noGrp="1"/>
          </p:cNvSpPr>
          <p:nvPr>
            <p:ph type="sldNum" sz="quarter" idx="12"/>
          </p:nvPr>
        </p:nvSpPr>
        <p:spPr/>
        <p:txBody>
          <a:bodyPr/>
          <a:lstStyle/>
          <a:p>
            <a:fld id="{553C94BE-D67D-46B0-BDB0-06AF5F421C7D}" type="slidenum">
              <a:rPr lang="en-GB" smtClean="0"/>
              <a:t>‹#›</a:t>
            </a:fld>
            <a:endParaRPr lang="en-GB"/>
          </a:p>
        </p:txBody>
      </p:sp>
    </p:spTree>
    <p:extLst>
      <p:ext uri="{BB962C8B-B14F-4D97-AF65-F5344CB8AC3E}">
        <p14:creationId xmlns:p14="http://schemas.microsoft.com/office/powerpoint/2010/main" val="9163583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618301"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3" name="Picture 2">
            <a:extLst>
              <a:ext uri="{FF2B5EF4-FFF2-40B4-BE49-F238E27FC236}">
                <a16:creationId xmlns:a16="http://schemas.microsoft.com/office/drawing/2014/main" id="{6EE3513E-8A92-6C3F-9FFF-9B5DBF8A28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4985" y="157869"/>
            <a:ext cx="953272" cy="720000"/>
          </a:xfrm>
          <a:prstGeom prst="rect">
            <a:avLst/>
          </a:prstGeom>
          <a:noFill/>
          <a:ln>
            <a:noFill/>
          </a:ln>
        </p:spPr>
      </p:pic>
    </p:spTree>
    <p:extLst>
      <p:ext uri="{BB962C8B-B14F-4D97-AF65-F5344CB8AC3E}">
        <p14:creationId xmlns:p14="http://schemas.microsoft.com/office/powerpoint/2010/main" val="2885567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0000" y="480000"/>
            <a:ext cx="10176000" cy="706091"/>
          </a:xfrm>
        </p:spPr>
        <p:txBody>
          <a:bodyPr lIns="0" tIns="0" rIns="0" bIns="0" anchor="t">
            <a:normAutofit/>
          </a:bodyPr>
          <a:lstStyle>
            <a:lvl1pPr>
              <a:defRPr sz="4000" b="1" spc="-53" baseline="0">
                <a:solidFill>
                  <a:schemeClr val="accent1"/>
                </a:solidFill>
              </a:defRPr>
            </a:lvl1pPr>
          </a:lstStyle>
          <a:p>
            <a:r>
              <a:rPr lang="en-US"/>
              <a:t>Main Heading</a:t>
            </a:r>
            <a:endParaRPr lang="en-GB"/>
          </a:p>
        </p:txBody>
      </p:sp>
      <p:sp>
        <p:nvSpPr>
          <p:cNvPr id="3" name="Content Placeholder 2"/>
          <p:cNvSpPr>
            <a:spLocks noGrp="1"/>
          </p:cNvSpPr>
          <p:nvPr>
            <p:ph idx="1"/>
          </p:nvPr>
        </p:nvSpPr>
        <p:spPr>
          <a:xfrm>
            <a:off x="960000" y="1440000"/>
            <a:ext cx="10272000" cy="4581288"/>
          </a:xfrm>
        </p:spPr>
        <p:txBody>
          <a:bodyPr lIns="0" tIns="0" rIns="0" bIns="0"/>
          <a:lstStyle>
            <a:lvl1pPr>
              <a:defRPr sz="3200">
                <a:solidFill>
                  <a:schemeClr val="accent6"/>
                </a:solidFill>
              </a:defRPr>
            </a:lvl1pPr>
            <a:lvl2pPr>
              <a:defRPr sz="2800">
                <a:solidFill>
                  <a:schemeClr val="accent6"/>
                </a:solidFill>
              </a:defRPr>
            </a:lvl2pPr>
            <a:lvl3pPr marL="1523962" indent="-304792">
              <a:buFont typeface="Wingdings" panose="05000000000000000000" pitchFamily="2" charset="2"/>
              <a:buChar char="§"/>
              <a:defRPr sz="2400">
                <a:solidFill>
                  <a:schemeClr val="accent6"/>
                </a:solidFill>
              </a:defRPr>
            </a:lvl3pPr>
            <a:lvl4pPr>
              <a:defRPr sz="2800"/>
            </a:lvl4pPr>
            <a:lvl5pPr>
              <a:defRPr sz="2333"/>
            </a:lvl5pPr>
          </a:lstStyle>
          <a:p>
            <a:pPr lvl="0"/>
            <a:r>
              <a:rPr lang="en-US"/>
              <a:t>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8400256" y="6309320"/>
            <a:ext cx="2844800" cy="365125"/>
          </a:xfrm>
        </p:spPr>
        <p:txBody>
          <a:bodyPr/>
          <a:lstStyle>
            <a:lvl1pPr>
              <a:defRPr sz="1333">
                <a:solidFill>
                  <a:schemeClr val="accent6"/>
                </a:solidFill>
              </a:defRPr>
            </a:lvl1pPr>
          </a:lstStyle>
          <a:p>
            <a:fld id="{280AA684-6FB9-400F-B313-F111F0F48737}" type="slidenum">
              <a:rPr lang="en-GB" smtClean="0"/>
              <a:t>‹#›</a:t>
            </a:fld>
            <a:endParaRPr lang="en-GB"/>
          </a:p>
        </p:txBody>
      </p:sp>
    </p:spTree>
    <p:extLst>
      <p:ext uri="{BB962C8B-B14F-4D97-AF65-F5344CB8AC3E}">
        <p14:creationId xmlns:p14="http://schemas.microsoft.com/office/powerpoint/2010/main" val="917581320"/>
      </p:ext>
    </p:extLst>
  </p:cSld>
  <p:clrMapOvr>
    <a:masterClrMapping/>
  </p:clrMapOvr>
  <p:hf hd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3" name="Picture 2">
            <a:extLst>
              <a:ext uri="{FF2B5EF4-FFF2-40B4-BE49-F238E27FC236}">
                <a16:creationId xmlns:a16="http://schemas.microsoft.com/office/drawing/2014/main" id="{92168ECF-3D57-6F7F-E4E9-5A189A58AD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05763" y="134465"/>
            <a:ext cx="953272" cy="720000"/>
          </a:xfrm>
          <a:prstGeom prst="rect">
            <a:avLst/>
          </a:prstGeom>
          <a:noFill/>
          <a:ln>
            <a:noFill/>
          </a:ln>
        </p:spPr>
      </p:pic>
    </p:spTree>
    <p:extLst>
      <p:ext uri="{BB962C8B-B14F-4D97-AF65-F5344CB8AC3E}">
        <p14:creationId xmlns:p14="http://schemas.microsoft.com/office/powerpoint/2010/main" val="17227500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A7E8-7BAC-6649-906A-497A8C475198}"/>
              </a:ext>
            </a:extLst>
          </p:cNvPr>
          <p:cNvSpPr>
            <a:spLocks noGrp="1"/>
          </p:cNvSpPr>
          <p:nvPr>
            <p:ph type="ctrTitle"/>
          </p:nvPr>
        </p:nvSpPr>
        <p:spPr>
          <a:xfrm>
            <a:off x="432452" y="1053987"/>
            <a:ext cx="11472985" cy="875323"/>
          </a:xfrm>
        </p:spPr>
        <p:txBody>
          <a:bodyPr anchor="t">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5F6BB4CB-BC33-0D45-839D-72013BE15246}"/>
              </a:ext>
            </a:extLst>
          </p:cNvPr>
          <p:cNvSpPr>
            <a:spLocks noGrp="1"/>
          </p:cNvSpPr>
          <p:nvPr>
            <p:ph type="subTitle" idx="1"/>
          </p:nvPr>
        </p:nvSpPr>
        <p:spPr>
          <a:xfrm>
            <a:off x="432451" y="5261415"/>
            <a:ext cx="9144000" cy="824523"/>
          </a:xfrm>
        </p:spPr>
        <p:txBody>
          <a:bodyPr/>
          <a:lstStyle>
            <a:lvl1pPr marL="0" indent="0" algn="l">
              <a:buNone/>
              <a:defRPr sz="2400" b="1">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9" name="Rectangle 8">
            <a:extLst>
              <a:ext uri="{FF2B5EF4-FFF2-40B4-BE49-F238E27FC236}">
                <a16:creationId xmlns:a16="http://schemas.microsoft.com/office/drawing/2014/main" id="{A0CD447F-574F-8B43-82AE-825A110D953C}"/>
              </a:ext>
              <a:ext uri="{C183D7F6-B498-43B3-948B-1728B52AA6E4}">
                <adec:decorative xmlns:adec="http://schemas.microsoft.com/office/drawing/2017/decorative" val="1"/>
              </a:ext>
            </a:extLst>
          </p:cNvPr>
          <p:cNvSpPr/>
          <p:nvPr userDrawn="1"/>
        </p:nvSpPr>
        <p:spPr>
          <a:xfrm>
            <a:off x="0" y="4777820"/>
            <a:ext cx="12192000" cy="1721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D09EE460-3A95-DD47-9E6A-B4C1FEC4FA20}"/>
              </a:ext>
              <a:ext uri="{C183D7F6-B498-43B3-948B-1728B52AA6E4}">
                <adec:decorative xmlns:adec="http://schemas.microsoft.com/office/drawing/2017/decorative" val="1"/>
              </a:ext>
            </a:extLst>
          </p:cNvPr>
          <p:cNvSpPr/>
          <p:nvPr userDrawn="1"/>
        </p:nvSpPr>
        <p:spPr>
          <a:xfrm>
            <a:off x="0" y="4943716"/>
            <a:ext cx="12192000" cy="1721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1" name="Picture 10" descr="HEE strapline">
            <a:extLst>
              <a:ext uri="{FF2B5EF4-FFF2-40B4-BE49-F238E27FC236}">
                <a16:creationId xmlns:a16="http://schemas.microsoft.com/office/drawing/2014/main" id="{24ED904E-9A50-EB46-8546-8B3A3B91CC2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88665" b="2362"/>
          <a:stretch/>
        </p:blipFill>
        <p:spPr>
          <a:xfrm>
            <a:off x="0" y="6085937"/>
            <a:ext cx="12175965" cy="772064"/>
          </a:xfrm>
          <a:prstGeom prst="rect">
            <a:avLst/>
          </a:prstGeom>
        </p:spPr>
      </p:pic>
    </p:spTree>
    <p:extLst>
      <p:ext uri="{BB962C8B-B14F-4D97-AF65-F5344CB8AC3E}">
        <p14:creationId xmlns:p14="http://schemas.microsoft.com/office/powerpoint/2010/main" val="27622922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B3D8-C3E2-1F42-93A3-6886745CD715}"/>
              </a:ext>
            </a:extLst>
          </p:cNvPr>
          <p:cNvSpPr>
            <a:spLocks noGrp="1"/>
          </p:cNvSpPr>
          <p:nvPr>
            <p:ph type="title"/>
          </p:nvPr>
        </p:nvSpPr>
        <p:spPr>
          <a:xfrm>
            <a:off x="559904" y="1395169"/>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FCF7A84-CF65-CC46-97C0-3B056C073A2A}"/>
              </a:ext>
            </a:extLst>
          </p:cNvPr>
          <p:cNvSpPr>
            <a:spLocks noGrp="1"/>
          </p:cNvSpPr>
          <p:nvPr>
            <p:ph idx="1"/>
          </p:nvPr>
        </p:nvSpPr>
        <p:spPr>
          <a:xfrm>
            <a:off x="559904" y="2855670"/>
            <a:ext cx="10515600" cy="2272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B9823DA-6B8F-D34F-B77B-293EBDBA935B}"/>
              </a:ext>
            </a:extLst>
          </p:cNvPr>
          <p:cNvSpPr/>
          <p:nvPr userDrawn="1"/>
        </p:nvSpPr>
        <p:spPr>
          <a:xfrm>
            <a:off x="0" y="6334539"/>
            <a:ext cx="12192000" cy="5234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2439D0B0-EE2D-6748-8EBE-5B127DB7F7FE}"/>
              </a:ext>
            </a:extLst>
          </p:cNvPr>
          <p:cNvSpPr/>
          <p:nvPr userDrawn="1"/>
        </p:nvSpPr>
        <p:spPr>
          <a:xfrm>
            <a:off x="0" y="5996520"/>
            <a:ext cx="12192000" cy="1721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369D118B-293F-C248-BA28-B68002DC2FBA}"/>
              </a:ext>
            </a:extLst>
          </p:cNvPr>
          <p:cNvSpPr/>
          <p:nvPr userDrawn="1"/>
        </p:nvSpPr>
        <p:spPr>
          <a:xfrm>
            <a:off x="0" y="6162416"/>
            <a:ext cx="12192000" cy="1721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Footer Placeholder 16">
            <a:extLst>
              <a:ext uri="{FF2B5EF4-FFF2-40B4-BE49-F238E27FC236}">
                <a16:creationId xmlns:a16="http://schemas.microsoft.com/office/drawing/2014/main" id="{4FC3C53A-2989-FD46-A3AC-A9D57F1BDCD9}"/>
              </a:ext>
            </a:extLst>
          </p:cNvPr>
          <p:cNvSpPr txBox="1">
            <a:spLocks/>
          </p:cNvSpPr>
          <p:nvPr userDrawn="1"/>
        </p:nvSpPr>
        <p:spPr>
          <a:xfrm>
            <a:off x="559904" y="6371168"/>
            <a:ext cx="7116549" cy="4868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733" b="1">
                <a:solidFill>
                  <a:schemeClr val="accent5"/>
                </a:solidFill>
              </a:rPr>
              <a:t>@</a:t>
            </a:r>
            <a:r>
              <a:rPr lang="en-GB" sz="1733" b="1" err="1">
                <a:solidFill>
                  <a:schemeClr val="accent5"/>
                </a:solidFill>
              </a:rPr>
              <a:t>NHS_HealthEdEng</a:t>
            </a:r>
            <a:endParaRPr lang="en-GB" sz="1733" b="1">
              <a:solidFill>
                <a:schemeClr val="accent5"/>
              </a:solidFill>
            </a:endParaRPr>
          </a:p>
        </p:txBody>
      </p:sp>
      <p:sp>
        <p:nvSpPr>
          <p:cNvPr id="4" name="TextBox 3">
            <a:extLst>
              <a:ext uri="{FF2B5EF4-FFF2-40B4-BE49-F238E27FC236}">
                <a16:creationId xmlns:a16="http://schemas.microsoft.com/office/drawing/2014/main" id="{A2FA6113-5F61-3B43-8EF1-A2C4EFCE687C}"/>
              </a:ext>
            </a:extLst>
          </p:cNvPr>
          <p:cNvSpPr txBox="1"/>
          <p:nvPr userDrawn="1"/>
        </p:nvSpPr>
        <p:spPr>
          <a:xfrm>
            <a:off x="11480119" y="785526"/>
            <a:ext cx="184731" cy="461665"/>
          </a:xfrm>
          <a:prstGeom prst="rect">
            <a:avLst/>
          </a:prstGeom>
          <a:noFill/>
        </p:spPr>
        <p:txBody>
          <a:bodyPr wrap="none" rtlCol="0">
            <a:spAutoFit/>
          </a:bodyPr>
          <a:lstStyle/>
          <a:p>
            <a:endParaRPr lang="en-US" sz="2400"/>
          </a:p>
        </p:txBody>
      </p:sp>
    </p:spTree>
    <p:extLst>
      <p:ext uri="{BB962C8B-B14F-4D97-AF65-F5344CB8AC3E}">
        <p14:creationId xmlns:p14="http://schemas.microsoft.com/office/powerpoint/2010/main" val="7417893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C913EF-3539-B24F-BAD4-7B97C86E1870}"/>
              </a:ext>
            </a:extLst>
          </p:cNvPr>
          <p:cNvSpPr/>
          <p:nvPr userDrawn="1"/>
        </p:nvSpPr>
        <p:spPr>
          <a:xfrm>
            <a:off x="0" y="6334539"/>
            <a:ext cx="12192000" cy="5234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6D689862-6EA4-BF46-99BF-BAD3A73769C8}"/>
              </a:ext>
            </a:extLst>
          </p:cNvPr>
          <p:cNvSpPr/>
          <p:nvPr userDrawn="1"/>
        </p:nvSpPr>
        <p:spPr>
          <a:xfrm>
            <a:off x="0" y="5996520"/>
            <a:ext cx="12192000" cy="1721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A4858048-AAD4-0B44-BF43-40B913ECEB1A}"/>
              </a:ext>
            </a:extLst>
          </p:cNvPr>
          <p:cNvSpPr/>
          <p:nvPr userDrawn="1"/>
        </p:nvSpPr>
        <p:spPr>
          <a:xfrm>
            <a:off x="0" y="6162416"/>
            <a:ext cx="12192000" cy="1721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Footer Placeholder 16">
            <a:extLst>
              <a:ext uri="{FF2B5EF4-FFF2-40B4-BE49-F238E27FC236}">
                <a16:creationId xmlns:a16="http://schemas.microsoft.com/office/drawing/2014/main" id="{DD4979A2-FB9A-3B4E-91D7-99D15F0FFC19}"/>
              </a:ext>
            </a:extLst>
          </p:cNvPr>
          <p:cNvSpPr txBox="1">
            <a:spLocks/>
          </p:cNvSpPr>
          <p:nvPr userDrawn="1"/>
        </p:nvSpPr>
        <p:spPr>
          <a:xfrm>
            <a:off x="559904" y="6371168"/>
            <a:ext cx="7116549" cy="4868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733" b="1">
                <a:solidFill>
                  <a:schemeClr val="accent5"/>
                </a:solidFill>
              </a:rPr>
              <a:t>@</a:t>
            </a:r>
            <a:r>
              <a:rPr lang="en-GB" sz="1733" b="1" err="1">
                <a:solidFill>
                  <a:schemeClr val="accent5"/>
                </a:solidFill>
              </a:rPr>
              <a:t>NHS_HealthEdEng</a:t>
            </a:r>
            <a:endParaRPr lang="en-GB" sz="1733" b="1">
              <a:solidFill>
                <a:schemeClr val="accent5"/>
              </a:solidFill>
            </a:endParaRPr>
          </a:p>
        </p:txBody>
      </p:sp>
      <p:sp>
        <p:nvSpPr>
          <p:cNvPr id="11" name="Title 1">
            <a:extLst>
              <a:ext uri="{FF2B5EF4-FFF2-40B4-BE49-F238E27FC236}">
                <a16:creationId xmlns:a16="http://schemas.microsoft.com/office/drawing/2014/main" id="{271CF08E-2D69-5642-80CC-A30DB1685843}"/>
              </a:ext>
            </a:extLst>
          </p:cNvPr>
          <p:cNvSpPr>
            <a:spLocks noGrp="1"/>
          </p:cNvSpPr>
          <p:nvPr>
            <p:ph type="title"/>
          </p:nvPr>
        </p:nvSpPr>
        <p:spPr>
          <a:xfrm>
            <a:off x="559904" y="1395170"/>
            <a:ext cx="10515600" cy="636205"/>
          </a:xfrm>
        </p:spPr>
        <p:txBody>
          <a:bodyPr/>
          <a:lstStyle/>
          <a:p>
            <a:r>
              <a:rPr lang="en-US"/>
              <a:t>Click to edit Master title style</a:t>
            </a:r>
          </a:p>
        </p:txBody>
      </p:sp>
      <p:sp>
        <p:nvSpPr>
          <p:cNvPr id="12" name="Content Placeholder 2">
            <a:extLst>
              <a:ext uri="{FF2B5EF4-FFF2-40B4-BE49-F238E27FC236}">
                <a16:creationId xmlns:a16="http://schemas.microsoft.com/office/drawing/2014/main" id="{52772D1C-B7D6-7E40-A101-C613743586C9}"/>
              </a:ext>
            </a:extLst>
          </p:cNvPr>
          <p:cNvSpPr>
            <a:spLocks noGrp="1"/>
          </p:cNvSpPr>
          <p:nvPr>
            <p:ph idx="1"/>
          </p:nvPr>
        </p:nvSpPr>
        <p:spPr>
          <a:xfrm>
            <a:off x="559904" y="2292627"/>
            <a:ext cx="7815469" cy="33559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19154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38C66A-BB49-0F4B-8CD5-DD58CA18CCB9}"/>
              </a:ext>
            </a:extLst>
          </p:cNvPr>
          <p:cNvSpPr/>
          <p:nvPr userDrawn="1"/>
        </p:nvSpPr>
        <p:spPr>
          <a:xfrm>
            <a:off x="0" y="6334539"/>
            <a:ext cx="12192000" cy="5234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ectangle 8">
            <a:extLst>
              <a:ext uri="{FF2B5EF4-FFF2-40B4-BE49-F238E27FC236}">
                <a16:creationId xmlns:a16="http://schemas.microsoft.com/office/drawing/2014/main" id="{D6D6DDEC-27DF-6B44-8A5C-8BA7D7877CEA}"/>
              </a:ext>
            </a:extLst>
          </p:cNvPr>
          <p:cNvSpPr/>
          <p:nvPr userDrawn="1"/>
        </p:nvSpPr>
        <p:spPr>
          <a:xfrm>
            <a:off x="0" y="5996520"/>
            <a:ext cx="12192000" cy="1721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EA11DC39-0F96-FC4D-9C92-F1BB1A8B409F}"/>
              </a:ext>
            </a:extLst>
          </p:cNvPr>
          <p:cNvSpPr/>
          <p:nvPr userDrawn="1"/>
        </p:nvSpPr>
        <p:spPr>
          <a:xfrm>
            <a:off x="0" y="6162416"/>
            <a:ext cx="12192000" cy="1721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Footer Placeholder 16">
            <a:extLst>
              <a:ext uri="{FF2B5EF4-FFF2-40B4-BE49-F238E27FC236}">
                <a16:creationId xmlns:a16="http://schemas.microsoft.com/office/drawing/2014/main" id="{A0451A68-537B-AF4D-BD45-6E48D4DB2BDE}"/>
              </a:ext>
            </a:extLst>
          </p:cNvPr>
          <p:cNvSpPr txBox="1">
            <a:spLocks/>
          </p:cNvSpPr>
          <p:nvPr userDrawn="1"/>
        </p:nvSpPr>
        <p:spPr>
          <a:xfrm>
            <a:off x="559904" y="6371168"/>
            <a:ext cx="7116549" cy="4868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733" b="1">
                <a:solidFill>
                  <a:schemeClr val="accent5"/>
                </a:solidFill>
              </a:rPr>
              <a:t>@</a:t>
            </a:r>
            <a:r>
              <a:rPr lang="en-GB" sz="1733" b="1" err="1">
                <a:solidFill>
                  <a:schemeClr val="accent5"/>
                </a:solidFill>
              </a:rPr>
              <a:t>NHS_HealthEdEng</a:t>
            </a:r>
            <a:endParaRPr lang="en-GB" sz="1733" b="1">
              <a:solidFill>
                <a:schemeClr val="accent5"/>
              </a:solidFill>
            </a:endParaRPr>
          </a:p>
        </p:txBody>
      </p:sp>
      <p:sp>
        <p:nvSpPr>
          <p:cNvPr id="12" name="Title 1">
            <a:extLst>
              <a:ext uri="{FF2B5EF4-FFF2-40B4-BE49-F238E27FC236}">
                <a16:creationId xmlns:a16="http://schemas.microsoft.com/office/drawing/2014/main" id="{BC4BA2FD-240E-7D42-9001-70573928D6DF}"/>
              </a:ext>
            </a:extLst>
          </p:cNvPr>
          <p:cNvSpPr>
            <a:spLocks noGrp="1"/>
          </p:cNvSpPr>
          <p:nvPr>
            <p:ph type="title"/>
          </p:nvPr>
        </p:nvSpPr>
        <p:spPr>
          <a:xfrm>
            <a:off x="559904" y="1395170"/>
            <a:ext cx="10515600" cy="636205"/>
          </a:xfrm>
        </p:spPr>
        <p:txBody>
          <a:bodyPr/>
          <a:lstStyle/>
          <a:p>
            <a:r>
              <a:rPr lang="en-US"/>
              <a:t>Click to edit Master title style</a:t>
            </a:r>
          </a:p>
        </p:txBody>
      </p:sp>
      <p:sp>
        <p:nvSpPr>
          <p:cNvPr id="13" name="Content Placeholder 2">
            <a:extLst>
              <a:ext uri="{FF2B5EF4-FFF2-40B4-BE49-F238E27FC236}">
                <a16:creationId xmlns:a16="http://schemas.microsoft.com/office/drawing/2014/main" id="{78872E4C-32C0-0E43-B171-E68384BD29CC}"/>
              </a:ext>
            </a:extLst>
          </p:cNvPr>
          <p:cNvSpPr>
            <a:spLocks noGrp="1"/>
          </p:cNvSpPr>
          <p:nvPr>
            <p:ph idx="1"/>
          </p:nvPr>
        </p:nvSpPr>
        <p:spPr>
          <a:xfrm>
            <a:off x="559904" y="2292627"/>
            <a:ext cx="7815469" cy="3355996"/>
          </a:xfrm>
        </p:spPr>
        <p:txBody>
          <a:bodyPr/>
          <a:lstStyle>
            <a:lvl1pPr marL="0" indent="0">
              <a:buNone/>
              <a:defRPr b="1">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54588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FFBB2B-EDFB-F14A-A023-1F8279F098C9}"/>
              </a:ext>
            </a:extLst>
          </p:cNvPr>
          <p:cNvSpPr/>
          <p:nvPr userDrawn="1"/>
        </p:nvSpPr>
        <p:spPr>
          <a:xfrm>
            <a:off x="0" y="6334539"/>
            <a:ext cx="12192000" cy="5234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a:extLst>
              <a:ext uri="{FF2B5EF4-FFF2-40B4-BE49-F238E27FC236}">
                <a16:creationId xmlns:a16="http://schemas.microsoft.com/office/drawing/2014/main" id="{CEE7ECDF-F837-444E-8340-4683B45E354E}"/>
              </a:ext>
            </a:extLst>
          </p:cNvPr>
          <p:cNvSpPr/>
          <p:nvPr userDrawn="1"/>
        </p:nvSpPr>
        <p:spPr>
          <a:xfrm>
            <a:off x="0" y="5996520"/>
            <a:ext cx="12192000" cy="1721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Rectangle 11">
            <a:extLst>
              <a:ext uri="{FF2B5EF4-FFF2-40B4-BE49-F238E27FC236}">
                <a16:creationId xmlns:a16="http://schemas.microsoft.com/office/drawing/2014/main" id="{1D3DADA9-0C34-7C4C-8591-F29E7EBE7C9A}"/>
              </a:ext>
            </a:extLst>
          </p:cNvPr>
          <p:cNvSpPr/>
          <p:nvPr userDrawn="1"/>
        </p:nvSpPr>
        <p:spPr>
          <a:xfrm>
            <a:off x="0" y="6162416"/>
            <a:ext cx="12192000" cy="1721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Footer Placeholder 16">
            <a:extLst>
              <a:ext uri="{FF2B5EF4-FFF2-40B4-BE49-F238E27FC236}">
                <a16:creationId xmlns:a16="http://schemas.microsoft.com/office/drawing/2014/main" id="{DF732811-1995-6E4A-B606-DE84E0AFF445}"/>
              </a:ext>
            </a:extLst>
          </p:cNvPr>
          <p:cNvSpPr txBox="1">
            <a:spLocks/>
          </p:cNvSpPr>
          <p:nvPr userDrawn="1"/>
        </p:nvSpPr>
        <p:spPr>
          <a:xfrm>
            <a:off x="559904" y="6371168"/>
            <a:ext cx="7116549" cy="4868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733" b="1">
                <a:solidFill>
                  <a:schemeClr val="accent5"/>
                </a:solidFill>
              </a:rPr>
              <a:t>@</a:t>
            </a:r>
            <a:r>
              <a:rPr lang="en-GB" sz="1733" b="1" err="1">
                <a:solidFill>
                  <a:schemeClr val="accent5"/>
                </a:solidFill>
              </a:rPr>
              <a:t>NHS_HealthEdEng</a:t>
            </a:r>
            <a:endParaRPr lang="en-GB" sz="1733" b="1">
              <a:solidFill>
                <a:schemeClr val="accent5"/>
              </a:solidFill>
            </a:endParaRPr>
          </a:p>
        </p:txBody>
      </p:sp>
      <p:sp>
        <p:nvSpPr>
          <p:cNvPr id="14" name="Title 1">
            <a:extLst>
              <a:ext uri="{FF2B5EF4-FFF2-40B4-BE49-F238E27FC236}">
                <a16:creationId xmlns:a16="http://schemas.microsoft.com/office/drawing/2014/main" id="{4469D51B-9609-254D-85D8-6D25ED25907D}"/>
              </a:ext>
            </a:extLst>
          </p:cNvPr>
          <p:cNvSpPr>
            <a:spLocks noGrp="1"/>
          </p:cNvSpPr>
          <p:nvPr>
            <p:ph type="title"/>
          </p:nvPr>
        </p:nvSpPr>
        <p:spPr>
          <a:xfrm>
            <a:off x="559904" y="1395170"/>
            <a:ext cx="10515600" cy="636205"/>
          </a:xfrm>
        </p:spPr>
        <p:txBody>
          <a:bodyPr/>
          <a:lstStyle/>
          <a:p>
            <a:r>
              <a:rPr lang="en-US"/>
              <a:t>Click to edit Master title style</a:t>
            </a:r>
          </a:p>
        </p:txBody>
      </p:sp>
      <p:sp>
        <p:nvSpPr>
          <p:cNvPr id="15" name="Content Placeholder 2">
            <a:extLst>
              <a:ext uri="{FF2B5EF4-FFF2-40B4-BE49-F238E27FC236}">
                <a16:creationId xmlns:a16="http://schemas.microsoft.com/office/drawing/2014/main" id="{AFCFA703-8042-BB4C-A3BD-65A2A8F4486C}"/>
              </a:ext>
            </a:extLst>
          </p:cNvPr>
          <p:cNvSpPr>
            <a:spLocks noGrp="1"/>
          </p:cNvSpPr>
          <p:nvPr>
            <p:ph idx="1"/>
          </p:nvPr>
        </p:nvSpPr>
        <p:spPr>
          <a:xfrm>
            <a:off x="559905" y="2292627"/>
            <a:ext cx="6092687" cy="3459493"/>
          </a:xfrm>
        </p:spPr>
        <p:txBody>
          <a:bodyPr/>
          <a:lstStyle>
            <a:lvl1pPr marL="457189" indent="-457189">
              <a:buFont typeface="Arial" panose="020B0604020202020204" pitchFamily="34" charset="0"/>
              <a:buChar char="•"/>
              <a:defRPr sz="3733" b="0">
                <a:solidFill>
                  <a:schemeClr val="bg2">
                    <a:lumMod val="25000"/>
                  </a:schemeClr>
                </a:solidFill>
              </a:defRPr>
            </a:lvl1pPr>
            <a:lvl2pPr>
              <a:defRPr sz="32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25644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BEC74E-85C4-FD4A-ADCD-F68FCCD62B6B}"/>
              </a:ext>
            </a:extLst>
          </p:cNvPr>
          <p:cNvSpPr/>
          <p:nvPr userDrawn="1"/>
        </p:nvSpPr>
        <p:spPr>
          <a:xfrm>
            <a:off x="0" y="6334539"/>
            <a:ext cx="12192000" cy="5234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a:extLst>
              <a:ext uri="{FF2B5EF4-FFF2-40B4-BE49-F238E27FC236}">
                <a16:creationId xmlns:a16="http://schemas.microsoft.com/office/drawing/2014/main" id="{C818D588-9CF1-AC4B-AA40-F3AA7180A13D}"/>
              </a:ext>
            </a:extLst>
          </p:cNvPr>
          <p:cNvSpPr/>
          <p:nvPr userDrawn="1"/>
        </p:nvSpPr>
        <p:spPr>
          <a:xfrm>
            <a:off x="0" y="5996520"/>
            <a:ext cx="12192000" cy="1721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ectangle 7">
            <a:extLst>
              <a:ext uri="{FF2B5EF4-FFF2-40B4-BE49-F238E27FC236}">
                <a16:creationId xmlns:a16="http://schemas.microsoft.com/office/drawing/2014/main" id="{949D0716-FCE9-FF47-9ABE-434154D75C76}"/>
              </a:ext>
            </a:extLst>
          </p:cNvPr>
          <p:cNvSpPr/>
          <p:nvPr userDrawn="1"/>
        </p:nvSpPr>
        <p:spPr>
          <a:xfrm>
            <a:off x="0" y="6162416"/>
            <a:ext cx="12192000" cy="1721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3912744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C17F8-478F-4011-B7A6-28FBE70328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D3A048-1978-44CE-89C3-05AA5253F4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51950BD-CF61-4A64-A73A-CE3DF6759BDC}"/>
              </a:ext>
            </a:extLst>
          </p:cNvPr>
          <p:cNvSpPr>
            <a:spLocks noGrp="1"/>
          </p:cNvSpPr>
          <p:nvPr>
            <p:ph type="dt" sz="half" idx="10"/>
          </p:nvPr>
        </p:nvSpPr>
        <p:spPr/>
        <p:txBody>
          <a:bodyPr/>
          <a:lstStyle/>
          <a:p>
            <a:fld id="{87ACFD8E-4936-433C-ADFA-2D3CA658E92F}" type="datetimeFigureOut">
              <a:rPr lang="en-GB" smtClean="0"/>
              <a:t>07/11/2022</a:t>
            </a:fld>
            <a:endParaRPr lang="en-GB"/>
          </a:p>
        </p:txBody>
      </p:sp>
      <p:sp>
        <p:nvSpPr>
          <p:cNvPr id="5" name="Footer Placeholder 4">
            <a:extLst>
              <a:ext uri="{FF2B5EF4-FFF2-40B4-BE49-F238E27FC236}">
                <a16:creationId xmlns:a16="http://schemas.microsoft.com/office/drawing/2014/main" id="{202ADFB0-914C-4D74-95A6-D5C467E36A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F5C62A-9719-4A4F-89A5-5D2C172319F4}"/>
              </a:ext>
            </a:extLst>
          </p:cNvPr>
          <p:cNvSpPr>
            <a:spLocks noGrp="1"/>
          </p:cNvSpPr>
          <p:nvPr>
            <p:ph type="sldNum" sz="quarter" idx="12"/>
          </p:nvPr>
        </p:nvSpPr>
        <p:spPr/>
        <p:txBody>
          <a:bodyPr/>
          <a:lstStyle/>
          <a:p>
            <a:fld id="{B03A7604-521F-4D8B-908F-E70593F73786}" type="slidenum">
              <a:rPr lang="en-GB" smtClean="0"/>
              <a:t>‹#›</a:t>
            </a:fld>
            <a:endParaRPr lang="en-GB"/>
          </a:p>
        </p:txBody>
      </p:sp>
    </p:spTree>
    <p:extLst>
      <p:ext uri="{BB962C8B-B14F-4D97-AF65-F5344CB8AC3E}">
        <p14:creationId xmlns:p14="http://schemas.microsoft.com/office/powerpoint/2010/main" val="12886232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A88B1-413E-4F6D-9F95-4BD4261538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22C5A2-2430-4E59-80ED-943110F637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71B616-6EFC-40A4-B76C-4ED5996BB7D4}"/>
              </a:ext>
            </a:extLst>
          </p:cNvPr>
          <p:cNvSpPr>
            <a:spLocks noGrp="1"/>
          </p:cNvSpPr>
          <p:nvPr>
            <p:ph type="dt" sz="half" idx="10"/>
          </p:nvPr>
        </p:nvSpPr>
        <p:spPr/>
        <p:txBody>
          <a:bodyPr/>
          <a:lstStyle/>
          <a:p>
            <a:fld id="{87ACFD8E-4936-433C-ADFA-2D3CA658E92F}" type="datetimeFigureOut">
              <a:rPr lang="en-GB" smtClean="0"/>
              <a:t>07/11/2022</a:t>
            </a:fld>
            <a:endParaRPr lang="en-GB"/>
          </a:p>
        </p:txBody>
      </p:sp>
      <p:sp>
        <p:nvSpPr>
          <p:cNvPr id="5" name="Footer Placeholder 4">
            <a:extLst>
              <a:ext uri="{FF2B5EF4-FFF2-40B4-BE49-F238E27FC236}">
                <a16:creationId xmlns:a16="http://schemas.microsoft.com/office/drawing/2014/main" id="{345DF0DA-1D20-4411-9F46-FEA6187841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CA029-D52D-4B3C-88D3-3AFB55961E68}"/>
              </a:ext>
            </a:extLst>
          </p:cNvPr>
          <p:cNvSpPr>
            <a:spLocks noGrp="1"/>
          </p:cNvSpPr>
          <p:nvPr>
            <p:ph type="sldNum" sz="quarter" idx="12"/>
          </p:nvPr>
        </p:nvSpPr>
        <p:spPr/>
        <p:txBody>
          <a:bodyPr/>
          <a:lstStyle/>
          <a:p>
            <a:fld id="{B03A7604-521F-4D8B-908F-E70593F73786}" type="slidenum">
              <a:rPr lang="en-GB" smtClean="0"/>
              <a:t>‹#›</a:t>
            </a:fld>
            <a:endParaRPr lang="en-GB"/>
          </a:p>
        </p:txBody>
      </p:sp>
    </p:spTree>
    <p:extLst>
      <p:ext uri="{BB962C8B-B14F-4D97-AF65-F5344CB8AC3E}">
        <p14:creationId xmlns:p14="http://schemas.microsoft.com/office/powerpoint/2010/main" val="6940390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F8829-3B2E-4333-A3F5-F2286DF555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C29CB1-E3CD-4F97-A4FF-55B13F084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BFC4CC-99F9-49BB-9A77-6566B5AA9E28}"/>
              </a:ext>
            </a:extLst>
          </p:cNvPr>
          <p:cNvSpPr>
            <a:spLocks noGrp="1"/>
          </p:cNvSpPr>
          <p:nvPr>
            <p:ph type="dt" sz="half" idx="10"/>
          </p:nvPr>
        </p:nvSpPr>
        <p:spPr/>
        <p:txBody>
          <a:bodyPr/>
          <a:lstStyle/>
          <a:p>
            <a:fld id="{87ACFD8E-4936-433C-ADFA-2D3CA658E92F}" type="datetimeFigureOut">
              <a:rPr lang="en-GB" smtClean="0"/>
              <a:t>07/11/2022</a:t>
            </a:fld>
            <a:endParaRPr lang="en-GB"/>
          </a:p>
        </p:txBody>
      </p:sp>
      <p:sp>
        <p:nvSpPr>
          <p:cNvPr id="5" name="Footer Placeholder 4">
            <a:extLst>
              <a:ext uri="{FF2B5EF4-FFF2-40B4-BE49-F238E27FC236}">
                <a16:creationId xmlns:a16="http://schemas.microsoft.com/office/drawing/2014/main" id="{C40916C9-F11B-418D-A3DA-FEE3600AEA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BACAED-21B2-44BB-9FDB-0CC41E5FACF0}"/>
              </a:ext>
            </a:extLst>
          </p:cNvPr>
          <p:cNvSpPr>
            <a:spLocks noGrp="1"/>
          </p:cNvSpPr>
          <p:nvPr>
            <p:ph type="sldNum" sz="quarter" idx="12"/>
          </p:nvPr>
        </p:nvSpPr>
        <p:spPr/>
        <p:txBody>
          <a:bodyPr/>
          <a:lstStyle/>
          <a:p>
            <a:fld id="{B03A7604-521F-4D8B-908F-E70593F73786}" type="slidenum">
              <a:rPr lang="en-GB" smtClean="0"/>
              <a:t>‹#›</a:t>
            </a:fld>
            <a:endParaRPr lang="en-GB"/>
          </a:p>
        </p:txBody>
      </p:sp>
    </p:spTree>
    <p:extLst>
      <p:ext uri="{BB962C8B-B14F-4D97-AF65-F5344CB8AC3E}">
        <p14:creationId xmlns:p14="http://schemas.microsoft.com/office/powerpoint/2010/main" val="3529188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Rectangle 9"/>
          <p:cNvSpPr/>
          <p:nvPr userDrawn="1"/>
        </p:nvSpPr>
        <p:spPr>
          <a:xfrm>
            <a:off x="0" y="0"/>
            <a:ext cx="12192000" cy="68853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title" hasCustomPrompt="1"/>
          </p:nvPr>
        </p:nvSpPr>
        <p:spPr>
          <a:xfrm>
            <a:off x="960000" y="932925"/>
            <a:ext cx="9072437" cy="1200091"/>
          </a:xfrm>
        </p:spPr>
        <p:txBody>
          <a:bodyPr lIns="0" tIns="0" rIns="0" bIns="0" anchor="t">
            <a:normAutofit/>
          </a:bodyPr>
          <a:lstStyle>
            <a:lvl1pPr>
              <a:defRPr sz="4000" b="1">
                <a:solidFill>
                  <a:schemeClr val="bg1"/>
                </a:solidFill>
              </a:defRPr>
            </a:lvl1pPr>
          </a:lstStyle>
          <a:p>
            <a:r>
              <a:rPr lang="en-US"/>
              <a:t>Main Heading</a:t>
            </a:r>
            <a:endParaRPr lang="en-GB"/>
          </a:p>
        </p:txBody>
      </p:sp>
      <p:sp>
        <p:nvSpPr>
          <p:cNvPr id="11" name="Content Placeholder 2"/>
          <p:cNvSpPr>
            <a:spLocks noGrp="1"/>
          </p:cNvSpPr>
          <p:nvPr>
            <p:ph idx="1"/>
          </p:nvPr>
        </p:nvSpPr>
        <p:spPr>
          <a:xfrm>
            <a:off x="911424" y="5829267"/>
            <a:ext cx="10670976" cy="880884"/>
          </a:xfrm>
        </p:spPr>
        <p:txBody>
          <a:bodyPr lIns="0" tIns="0" rIns="0" bIns="0">
            <a:normAutofit/>
          </a:bodyPr>
          <a:lstStyle>
            <a:lvl1pPr marL="0" indent="0">
              <a:buNone/>
              <a:defRPr sz="2800" b="1">
                <a:solidFill>
                  <a:srgbClr val="FFB81C"/>
                </a:solidFill>
              </a:defRPr>
            </a:lvl1pPr>
            <a:lvl2pPr>
              <a:defRPr sz="3467">
                <a:solidFill>
                  <a:schemeClr val="bg1"/>
                </a:solidFill>
              </a:defRPr>
            </a:lvl2pPr>
            <a:lvl3pPr marL="1523962" indent="-304792">
              <a:buFont typeface="Wingdings" panose="05000000000000000000" pitchFamily="2" charset="2"/>
              <a:buChar char="§"/>
              <a:defRPr sz="2933">
                <a:solidFill>
                  <a:schemeClr val="bg1"/>
                </a:solidFill>
              </a:defRPr>
            </a:lvl3pPr>
            <a:lvl4pPr>
              <a:defRPr sz="2800"/>
            </a:lvl4pPr>
            <a:lvl5pPr>
              <a:defRPr sz="2333"/>
            </a:lvl5pPr>
          </a:lstStyle>
          <a:p>
            <a:pPr lvl="0"/>
            <a:r>
              <a:rPr lang="en-US"/>
              <a:t>Edit Master text styles</a:t>
            </a:r>
          </a:p>
        </p:txBody>
      </p:sp>
      <p:sp>
        <p:nvSpPr>
          <p:cNvPr id="6" name="Slide Number Placeholder 5"/>
          <p:cNvSpPr>
            <a:spLocks noGrp="1"/>
          </p:cNvSpPr>
          <p:nvPr>
            <p:ph type="sldNum" sz="quarter" idx="12"/>
          </p:nvPr>
        </p:nvSpPr>
        <p:spPr>
          <a:xfrm>
            <a:off x="8400256" y="6309320"/>
            <a:ext cx="2844800" cy="365125"/>
          </a:xfrm>
        </p:spPr>
        <p:txBody>
          <a:bodyPr/>
          <a:lstStyle>
            <a:lvl1pPr>
              <a:defRPr sz="1333">
                <a:solidFill>
                  <a:schemeClr val="bg1"/>
                </a:solidFill>
              </a:defRPr>
            </a:lvl1pPr>
          </a:lstStyle>
          <a:p>
            <a:fld id="{4F2E129E-16B7-480B-972E-C025DBFD1D53}" type="slidenum">
              <a:rPr lang="en-GB" smtClean="0"/>
              <a:pPr/>
              <a:t>‹#›</a:t>
            </a:fld>
            <a:endParaRPr lang="en-GB"/>
          </a:p>
        </p:txBody>
      </p:sp>
    </p:spTree>
    <p:extLst>
      <p:ext uri="{BB962C8B-B14F-4D97-AF65-F5344CB8AC3E}">
        <p14:creationId xmlns:p14="http://schemas.microsoft.com/office/powerpoint/2010/main" val="39302546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DFF34-2D3B-4269-9657-61A1F317D1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9E1E66-1EC4-4A9F-A024-B4E65C405FA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DD482A0-500C-4F36-B81A-1117CBDE2C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50C93D0-2E51-4E35-8113-D674D011778D}"/>
              </a:ext>
            </a:extLst>
          </p:cNvPr>
          <p:cNvSpPr>
            <a:spLocks noGrp="1"/>
          </p:cNvSpPr>
          <p:nvPr>
            <p:ph type="dt" sz="half" idx="10"/>
          </p:nvPr>
        </p:nvSpPr>
        <p:spPr/>
        <p:txBody>
          <a:bodyPr/>
          <a:lstStyle/>
          <a:p>
            <a:fld id="{87ACFD8E-4936-433C-ADFA-2D3CA658E92F}" type="datetimeFigureOut">
              <a:rPr lang="en-GB" smtClean="0"/>
              <a:t>07/11/2022</a:t>
            </a:fld>
            <a:endParaRPr lang="en-GB"/>
          </a:p>
        </p:txBody>
      </p:sp>
      <p:sp>
        <p:nvSpPr>
          <p:cNvPr id="6" name="Footer Placeholder 5">
            <a:extLst>
              <a:ext uri="{FF2B5EF4-FFF2-40B4-BE49-F238E27FC236}">
                <a16:creationId xmlns:a16="http://schemas.microsoft.com/office/drawing/2014/main" id="{40862B99-39E0-467D-82E7-09DD25A3DD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1EEE8F-4875-42EF-AF26-1161208A97DB}"/>
              </a:ext>
            </a:extLst>
          </p:cNvPr>
          <p:cNvSpPr>
            <a:spLocks noGrp="1"/>
          </p:cNvSpPr>
          <p:nvPr>
            <p:ph type="sldNum" sz="quarter" idx="12"/>
          </p:nvPr>
        </p:nvSpPr>
        <p:spPr/>
        <p:txBody>
          <a:bodyPr/>
          <a:lstStyle/>
          <a:p>
            <a:fld id="{B03A7604-521F-4D8B-908F-E70593F73786}" type="slidenum">
              <a:rPr lang="en-GB" smtClean="0"/>
              <a:t>‹#›</a:t>
            </a:fld>
            <a:endParaRPr lang="en-GB"/>
          </a:p>
        </p:txBody>
      </p:sp>
    </p:spTree>
    <p:extLst>
      <p:ext uri="{BB962C8B-B14F-4D97-AF65-F5344CB8AC3E}">
        <p14:creationId xmlns:p14="http://schemas.microsoft.com/office/powerpoint/2010/main" val="29139405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8D01-6DB1-4BFA-A38F-B8166F9627E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316B82-1653-43D7-9806-B6C4B38DE2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2D061-82B4-444C-8E0A-0CC267B40A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E8FB1CC-4013-4037-A478-458CC12E28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F56B77-ADC2-422C-9849-B118951769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6255E76-E5DF-4C10-AEAB-6C1BCB9CF360}"/>
              </a:ext>
            </a:extLst>
          </p:cNvPr>
          <p:cNvSpPr>
            <a:spLocks noGrp="1"/>
          </p:cNvSpPr>
          <p:nvPr>
            <p:ph type="dt" sz="half" idx="10"/>
          </p:nvPr>
        </p:nvSpPr>
        <p:spPr/>
        <p:txBody>
          <a:bodyPr/>
          <a:lstStyle/>
          <a:p>
            <a:fld id="{87ACFD8E-4936-433C-ADFA-2D3CA658E92F}" type="datetimeFigureOut">
              <a:rPr lang="en-GB" smtClean="0"/>
              <a:t>07/11/2022</a:t>
            </a:fld>
            <a:endParaRPr lang="en-GB"/>
          </a:p>
        </p:txBody>
      </p:sp>
      <p:sp>
        <p:nvSpPr>
          <p:cNvPr id="8" name="Footer Placeholder 7">
            <a:extLst>
              <a:ext uri="{FF2B5EF4-FFF2-40B4-BE49-F238E27FC236}">
                <a16:creationId xmlns:a16="http://schemas.microsoft.com/office/drawing/2014/main" id="{A902185C-895E-43A7-96A4-E6D47BC3CAD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DE1C778-D366-4352-AA3A-054F73835AD5}"/>
              </a:ext>
            </a:extLst>
          </p:cNvPr>
          <p:cNvSpPr>
            <a:spLocks noGrp="1"/>
          </p:cNvSpPr>
          <p:nvPr>
            <p:ph type="sldNum" sz="quarter" idx="12"/>
          </p:nvPr>
        </p:nvSpPr>
        <p:spPr/>
        <p:txBody>
          <a:bodyPr/>
          <a:lstStyle/>
          <a:p>
            <a:fld id="{B03A7604-521F-4D8B-908F-E70593F73786}" type="slidenum">
              <a:rPr lang="en-GB" smtClean="0"/>
              <a:t>‹#›</a:t>
            </a:fld>
            <a:endParaRPr lang="en-GB"/>
          </a:p>
        </p:txBody>
      </p:sp>
    </p:spTree>
    <p:extLst>
      <p:ext uri="{BB962C8B-B14F-4D97-AF65-F5344CB8AC3E}">
        <p14:creationId xmlns:p14="http://schemas.microsoft.com/office/powerpoint/2010/main" val="28802326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6323E-41DB-4DB0-9752-AFB055BAE01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B4044AA-48E2-4534-BF58-446DB4CE11F2}"/>
              </a:ext>
            </a:extLst>
          </p:cNvPr>
          <p:cNvSpPr>
            <a:spLocks noGrp="1"/>
          </p:cNvSpPr>
          <p:nvPr>
            <p:ph type="dt" sz="half" idx="10"/>
          </p:nvPr>
        </p:nvSpPr>
        <p:spPr/>
        <p:txBody>
          <a:bodyPr/>
          <a:lstStyle/>
          <a:p>
            <a:fld id="{87ACFD8E-4936-433C-ADFA-2D3CA658E92F}" type="datetimeFigureOut">
              <a:rPr lang="en-GB" smtClean="0"/>
              <a:t>07/11/2022</a:t>
            </a:fld>
            <a:endParaRPr lang="en-GB"/>
          </a:p>
        </p:txBody>
      </p:sp>
      <p:sp>
        <p:nvSpPr>
          <p:cNvPr id="4" name="Footer Placeholder 3">
            <a:extLst>
              <a:ext uri="{FF2B5EF4-FFF2-40B4-BE49-F238E27FC236}">
                <a16:creationId xmlns:a16="http://schemas.microsoft.com/office/drawing/2014/main" id="{F0656F0E-7FB7-4861-894A-56F57674A3B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B75094E-7A31-48C1-AB87-4EE5ECD1BB4B}"/>
              </a:ext>
            </a:extLst>
          </p:cNvPr>
          <p:cNvSpPr>
            <a:spLocks noGrp="1"/>
          </p:cNvSpPr>
          <p:nvPr>
            <p:ph type="sldNum" sz="quarter" idx="12"/>
          </p:nvPr>
        </p:nvSpPr>
        <p:spPr/>
        <p:txBody>
          <a:bodyPr/>
          <a:lstStyle/>
          <a:p>
            <a:fld id="{B03A7604-521F-4D8B-908F-E70593F73786}" type="slidenum">
              <a:rPr lang="en-GB" smtClean="0"/>
              <a:t>‹#›</a:t>
            </a:fld>
            <a:endParaRPr lang="en-GB"/>
          </a:p>
        </p:txBody>
      </p:sp>
    </p:spTree>
    <p:extLst>
      <p:ext uri="{BB962C8B-B14F-4D97-AF65-F5344CB8AC3E}">
        <p14:creationId xmlns:p14="http://schemas.microsoft.com/office/powerpoint/2010/main" val="32109963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F37CCF-195A-4CEB-A0B2-DFF527FE058C}"/>
              </a:ext>
            </a:extLst>
          </p:cNvPr>
          <p:cNvSpPr>
            <a:spLocks noGrp="1"/>
          </p:cNvSpPr>
          <p:nvPr>
            <p:ph type="dt" sz="half" idx="10"/>
          </p:nvPr>
        </p:nvSpPr>
        <p:spPr/>
        <p:txBody>
          <a:bodyPr/>
          <a:lstStyle/>
          <a:p>
            <a:fld id="{87ACFD8E-4936-433C-ADFA-2D3CA658E92F}" type="datetimeFigureOut">
              <a:rPr lang="en-GB" smtClean="0"/>
              <a:t>07/11/2022</a:t>
            </a:fld>
            <a:endParaRPr lang="en-GB"/>
          </a:p>
        </p:txBody>
      </p:sp>
      <p:sp>
        <p:nvSpPr>
          <p:cNvPr id="3" name="Footer Placeholder 2">
            <a:extLst>
              <a:ext uri="{FF2B5EF4-FFF2-40B4-BE49-F238E27FC236}">
                <a16:creationId xmlns:a16="http://schemas.microsoft.com/office/drawing/2014/main" id="{7576BC82-E497-457A-B0F9-8955149BCC5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1DE841F-952E-4F36-808B-11B72ABFDF8B}"/>
              </a:ext>
            </a:extLst>
          </p:cNvPr>
          <p:cNvSpPr>
            <a:spLocks noGrp="1"/>
          </p:cNvSpPr>
          <p:nvPr>
            <p:ph type="sldNum" sz="quarter" idx="12"/>
          </p:nvPr>
        </p:nvSpPr>
        <p:spPr/>
        <p:txBody>
          <a:bodyPr/>
          <a:lstStyle/>
          <a:p>
            <a:fld id="{B03A7604-521F-4D8B-908F-E70593F73786}" type="slidenum">
              <a:rPr lang="en-GB" smtClean="0"/>
              <a:t>‹#›</a:t>
            </a:fld>
            <a:endParaRPr lang="en-GB"/>
          </a:p>
        </p:txBody>
      </p:sp>
    </p:spTree>
    <p:extLst>
      <p:ext uri="{BB962C8B-B14F-4D97-AF65-F5344CB8AC3E}">
        <p14:creationId xmlns:p14="http://schemas.microsoft.com/office/powerpoint/2010/main" val="14201941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E360-2985-4A90-AC36-79678BCCC4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3082D49-75F7-43C6-9F84-351342BDEB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740E433-E7D6-4E08-8ACE-87826BBE0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A53BE4-3292-4DFB-BCE6-90F79E52298E}"/>
              </a:ext>
            </a:extLst>
          </p:cNvPr>
          <p:cNvSpPr>
            <a:spLocks noGrp="1"/>
          </p:cNvSpPr>
          <p:nvPr>
            <p:ph type="dt" sz="half" idx="10"/>
          </p:nvPr>
        </p:nvSpPr>
        <p:spPr/>
        <p:txBody>
          <a:bodyPr/>
          <a:lstStyle/>
          <a:p>
            <a:fld id="{87ACFD8E-4936-433C-ADFA-2D3CA658E92F}" type="datetimeFigureOut">
              <a:rPr lang="en-GB" smtClean="0"/>
              <a:t>07/11/2022</a:t>
            </a:fld>
            <a:endParaRPr lang="en-GB"/>
          </a:p>
        </p:txBody>
      </p:sp>
      <p:sp>
        <p:nvSpPr>
          <p:cNvPr id="6" name="Footer Placeholder 5">
            <a:extLst>
              <a:ext uri="{FF2B5EF4-FFF2-40B4-BE49-F238E27FC236}">
                <a16:creationId xmlns:a16="http://schemas.microsoft.com/office/drawing/2014/main" id="{181F7E00-9670-485C-9648-1E1252219B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3A739D-8032-4D15-AE6D-65A5E728F852}"/>
              </a:ext>
            </a:extLst>
          </p:cNvPr>
          <p:cNvSpPr>
            <a:spLocks noGrp="1"/>
          </p:cNvSpPr>
          <p:nvPr>
            <p:ph type="sldNum" sz="quarter" idx="12"/>
          </p:nvPr>
        </p:nvSpPr>
        <p:spPr/>
        <p:txBody>
          <a:bodyPr/>
          <a:lstStyle/>
          <a:p>
            <a:fld id="{B03A7604-521F-4D8B-908F-E70593F73786}" type="slidenum">
              <a:rPr lang="en-GB" smtClean="0"/>
              <a:t>‹#›</a:t>
            </a:fld>
            <a:endParaRPr lang="en-GB"/>
          </a:p>
        </p:txBody>
      </p:sp>
    </p:spTree>
    <p:extLst>
      <p:ext uri="{BB962C8B-B14F-4D97-AF65-F5344CB8AC3E}">
        <p14:creationId xmlns:p14="http://schemas.microsoft.com/office/powerpoint/2010/main" val="32036839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95C24-99A4-4816-B9AC-9115BD2ADC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6AB2FB1-182A-4FB1-A293-025DCB486F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A0BD120-E155-42CF-AAB8-3F555DD741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E9F277-5416-414D-B31B-24C44A7F4D41}"/>
              </a:ext>
            </a:extLst>
          </p:cNvPr>
          <p:cNvSpPr>
            <a:spLocks noGrp="1"/>
          </p:cNvSpPr>
          <p:nvPr>
            <p:ph type="dt" sz="half" idx="10"/>
          </p:nvPr>
        </p:nvSpPr>
        <p:spPr/>
        <p:txBody>
          <a:bodyPr/>
          <a:lstStyle/>
          <a:p>
            <a:fld id="{87ACFD8E-4936-433C-ADFA-2D3CA658E92F}" type="datetimeFigureOut">
              <a:rPr lang="en-GB" smtClean="0"/>
              <a:t>07/11/2022</a:t>
            </a:fld>
            <a:endParaRPr lang="en-GB"/>
          </a:p>
        </p:txBody>
      </p:sp>
      <p:sp>
        <p:nvSpPr>
          <p:cNvPr id="6" name="Footer Placeholder 5">
            <a:extLst>
              <a:ext uri="{FF2B5EF4-FFF2-40B4-BE49-F238E27FC236}">
                <a16:creationId xmlns:a16="http://schemas.microsoft.com/office/drawing/2014/main" id="{3BAB3665-59C0-4DE4-886C-7328488AF6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FEEC11-E9B6-4B19-BF4B-A4142ADD257C}"/>
              </a:ext>
            </a:extLst>
          </p:cNvPr>
          <p:cNvSpPr>
            <a:spLocks noGrp="1"/>
          </p:cNvSpPr>
          <p:nvPr>
            <p:ph type="sldNum" sz="quarter" idx="12"/>
          </p:nvPr>
        </p:nvSpPr>
        <p:spPr/>
        <p:txBody>
          <a:bodyPr/>
          <a:lstStyle/>
          <a:p>
            <a:fld id="{B03A7604-521F-4D8B-908F-E70593F73786}" type="slidenum">
              <a:rPr lang="en-GB" smtClean="0"/>
              <a:t>‹#›</a:t>
            </a:fld>
            <a:endParaRPr lang="en-GB"/>
          </a:p>
        </p:txBody>
      </p:sp>
    </p:spTree>
    <p:extLst>
      <p:ext uri="{BB962C8B-B14F-4D97-AF65-F5344CB8AC3E}">
        <p14:creationId xmlns:p14="http://schemas.microsoft.com/office/powerpoint/2010/main" val="24488821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6AB3E-1879-4A55-B332-A5F6AEA8E4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489554-3602-453B-93F8-B54EE3F305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23CB0E-A88F-478A-A85B-B9FA6CBB4E0D}"/>
              </a:ext>
            </a:extLst>
          </p:cNvPr>
          <p:cNvSpPr>
            <a:spLocks noGrp="1"/>
          </p:cNvSpPr>
          <p:nvPr>
            <p:ph type="dt" sz="half" idx="10"/>
          </p:nvPr>
        </p:nvSpPr>
        <p:spPr/>
        <p:txBody>
          <a:bodyPr/>
          <a:lstStyle/>
          <a:p>
            <a:fld id="{87ACFD8E-4936-433C-ADFA-2D3CA658E92F}" type="datetimeFigureOut">
              <a:rPr lang="en-GB" smtClean="0"/>
              <a:t>07/11/2022</a:t>
            </a:fld>
            <a:endParaRPr lang="en-GB"/>
          </a:p>
        </p:txBody>
      </p:sp>
      <p:sp>
        <p:nvSpPr>
          <p:cNvPr id="5" name="Footer Placeholder 4">
            <a:extLst>
              <a:ext uri="{FF2B5EF4-FFF2-40B4-BE49-F238E27FC236}">
                <a16:creationId xmlns:a16="http://schemas.microsoft.com/office/drawing/2014/main" id="{191AF6F6-CB77-44DD-8DE1-671179E96D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D74A5A-24E7-4B5F-9992-86B0825C901F}"/>
              </a:ext>
            </a:extLst>
          </p:cNvPr>
          <p:cNvSpPr>
            <a:spLocks noGrp="1"/>
          </p:cNvSpPr>
          <p:nvPr>
            <p:ph type="sldNum" sz="quarter" idx="12"/>
          </p:nvPr>
        </p:nvSpPr>
        <p:spPr/>
        <p:txBody>
          <a:bodyPr/>
          <a:lstStyle/>
          <a:p>
            <a:fld id="{B03A7604-521F-4D8B-908F-E70593F73786}" type="slidenum">
              <a:rPr lang="en-GB" smtClean="0"/>
              <a:t>‹#›</a:t>
            </a:fld>
            <a:endParaRPr lang="en-GB"/>
          </a:p>
        </p:txBody>
      </p:sp>
    </p:spTree>
    <p:extLst>
      <p:ext uri="{BB962C8B-B14F-4D97-AF65-F5344CB8AC3E}">
        <p14:creationId xmlns:p14="http://schemas.microsoft.com/office/powerpoint/2010/main" val="6654715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6CA474-3D9A-4295-BD4B-D50EFAEF1B4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F9A6C2-DF68-45F9-996C-C853DC97A9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243052-F8F9-45D6-9A75-17EFC40E47F9}"/>
              </a:ext>
            </a:extLst>
          </p:cNvPr>
          <p:cNvSpPr>
            <a:spLocks noGrp="1"/>
          </p:cNvSpPr>
          <p:nvPr>
            <p:ph type="dt" sz="half" idx="10"/>
          </p:nvPr>
        </p:nvSpPr>
        <p:spPr/>
        <p:txBody>
          <a:bodyPr/>
          <a:lstStyle/>
          <a:p>
            <a:fld id="{87ACFD8E-4936-433C-ADFA-2D3CA658E92F}" type="datetimeFigureOut">
              <a:rPr lang="en-GB" smtClean="0"/>
              <a:t>07/11/2022</a:t>
            </a:fld>
            <a:endParaRPr lang="en-GB"/>
          </a:p>
        </p:txBody>
      </p:sp>
      <p:sp>
        <p:nvSpPr>
          <p:cNvPr id="5" name="Footer Placeholder 4">
            <a:extLst>
              <a:ext uri="{FF2B5EF4-FFF2-40B4-BE49-F238E27FC236}">
                <a16:creationId xmlns:a16="http://schemas.microsoft.com/office/drawing/2014/main" id="{3AC5F273-65AE-4E93-B1A3-9F1358AD9D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893927-42EC-40C8-BAFC-2700343EFB3F}"/>
              </a:ext>
            </a:extLst>
          </p:cNvPr>
          <p:cNvSpPr>
            <a:spLocks noGrp="1"/>
          </p:cNvSpPr>
          <p:nvPr>
            <p:ph type="sldNum" sz="quarter" idx="12"/>
          </p:nvPr>
        </p:nvSpPr>
        <p:spPr/>
        <p:txBody>
          <a:bodyPr/>
          <a:lstStyle/>
          <a:p>
            <a:fld id="{B03A7604-521F-4D8B-908F-E70593F73786}" type="slidenum">
              <a:rPr lang="en-GB" smtClean="0"/>
              <a:t>‹#›</a:t>
            </a:fld>
            <a:endParaRPr lang="en-GB"/>
          </a:p>
        </p:txBody>
      </p:sp>
    </p:spTree>
    <p:extLst>
      <p:ext uri="{BB962C8B-B14F-4D97-AF65-F5344CB8AC3E}">
        <p14:creationId xmlns:p14="http://schemas.microsoft.com/office/powerpoint/2010/main" val="22633125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31529831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217125"/>
            <a:ext cx="953272" cy="720000"/>
          </a:xfrm>
          <a:prstGeom prst="rect">
            <a:avLst/>
          </a:prstGeom>
          <a:noFill/>
          <a:ln>
            <a:noFill/>
          </a:ln>
        </p:spPr>
      </p:pic>
    </p:spTree>
    <p:extLst>
      <p:ext uri="{BB962C8B-B14F-4D97-AF65-F5344CB8AC3E}">
        <p14:creationId xmlns:p14="http://schemas.microsoft.com/office/powerpoint/2010/main" val="2288015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0"/>
            <a:ext cx="12192000" cy="585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2" name="Picture 11"/>
          <p:cNvPicPr/>
          <p:nvPr userDrawn="1"/>
        </p:nvPicPr>
        <p:blipFill>
          <a:blip r:embed="rId2" cstate="print">
            <a:extLst>
              <a:ext uri="{28A0092B-C50C-407E-A947-70E740481C1C}">
                <a14:useLocalDpi xmlns:a14="http://schemas.microsoft.com/office/drawing/2010/main" val="0"/>
              </a:ext>
            </a:extLst>
          </a:blip>
          <a:stretch>
            <a:fillRect/>
          </a:stretch>
        </p:blipFill>
        <p:spPr>
          <a:xfrm>
            <a:off x="9970949" y="339648"/>
            <a:ext cx="1597660" cy="1263685"/>
          </a:xfrm>
          <a:prstGeom prst="rect">
            <a:avLst/>
          </a:prstGeom>
        </p:spPr>
      </p:pic>
      <p:sp>
        <p:nvSpPr>
          <p:cNvPr id="10" name="Rectangle 9"/>
          <p:cNvSpPr/>
          <p:nvPr userDrawn="1"/>
        </p:nvSpPr>
        <p:spPr>
          <a:xfrm>
            <a:off x="0" y="5253203"/>
            <a:ext cx="12192000" cy="172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5" name="TextBox 4"/>
          <p:cNvSpPr txBox="1"/>
          <p:nvPr userDrawn="1"/>
        </p:nvSpPr>
        <p:spPr>
          <a:xfrm>
            <a:off x="1007435" y="1864314"/>
            <a:ext cx="8064896" cy="2494081"/>
          </a:xfrm>
          <a:prstGeom prst="rect">
            <a:avLst/>
          </a:prstGeom>
          <a:noFill/>
        </p:spPr>
        <p:txBody>
          <a:bodyPr wrap="square" rtlCol="0">
            <a:spAutoFit/>
          </a:bodyPr>
          <a:lstStyle/>
          <a:p>
            <a:pPr>
              <a:lnSpc>
                <a:spcPts val="4800"/>
              </a:lnSpc>
            </a:pPr>
            <a:r>
              <a:rPr lang="en-GB" sz="3200" b="1" u="none" strike="noStrike" kern="1200">
                <a:solidFill>
                  <a:schemeClr val="accent1"/>
                </a:solidFill>
                <a:effectLst/>
                <a:latin typeface="+mn-lt"/>
                <a:ea typeface="+mn-ea"/>
                <a:cs typeface="+mn-cs"/>
              </a:rPr>
              <a:t>www.digital.nhs.uk</a:t>
            </a:r>
            <a:endParaRPr lang="en-GB" sz="3200" kern="1200">
              <a:solidFill>
                <a:schemeClr val="accent1"/>
              </a:solidFill>
              <a:effectLst/>
              <a:latin typeface="+mn-lt"/>
              <a:ea typeface="+mn-ea"/>
              <a:cs typeface="+mn-cs"/>
            </a:endParaRPr>
          </a:p>
          <a:p>
            <a:pPr marL="0" marR="0" indent="0" algn="l" defTabSz="1219170" rtl="0" eaLnBrk="1" fontAlgn="auto" latinLnBrk="0" hangingPunct="1">
              <a:lnSpc>
                <a:spcPts val="4800"/>
              </a:lnSpc>
              <a:spcBef>
                <a:spcPts val="0"/>
              </a:spcBef>
              <a:spcAft>
                <a:spcPts val="0"/>
              </a:spcAft>
              <a:buClrTx/>
              <a:buSzTx/>
              <a:buFontTx/>
              <a:buNone/>
              <a:tabLst/>
              <a:defRPr/>
            </a:pPr>
            <a:r>
              <a:rPr lang="en-GB" sz="3200" kern="1200">
                <a:solidFill>
                  <a:schemeClr val="accent1"/>
                </a:solidFill>
                <a:effectLst/>
                <a:latin typeface="+mn-lt"/>
                <a:ea typeface="+mn-ea"/>
                <a:cs typeface="+mn-cs"/>
              </a:rPr>
              <a:t>     </a:t>
            </a:r>
            <a:r>
              <a:rPr lang="en-GB" sz="3200" b="1" kern="1200">
                <a:solidFill>
                  <a:schemeClr val="accent1"/>
                </a:solidFill>
                <a:effectLst/>
                <a:latin typeface="+mn-lt"/>
                <a:ea typeface="+mn-ea"/>
                <a:cs typeface="+mn-cs"/>
              </a:rPr>
              <a:t>@</a:t>
            </a:r>
            <a:r>
              <a:rPr lang="en-GB" sz="3200" b="1" kern="1200" err="1">
                <a:solidFill>
                  <a:schemeClr val="accent1"/>
                </a:solidFill>
                <a:effectLst/>
                <a:latin typeface="+mn-lt"/>
                <a:ea typeface="+mn-ea"/>
                <a:cs typeface="+mn-cs"/>
              </a:rPr>
              <a:t>nhsdigital</a:t>
            </a:r>
            <a:endParaRPr lang="en-GB" sz="3200" b="1" kern="1200">
              <a:solidFill>
                <a:schemeClr val="accent1"/>
              </a:solidFill>
              <a:effectLst/>
              <a:latin typeface="+mn-lt"/>
              <a:ea typeface="+mn-ea"/>
              <a:cs typeface="+mn-cs"/>
            </a:endParaRPr>
          </a:p>
          <a:p>
            <a:pPr>
              <a:lnSpc>
                <a:spcPts val="4800"/>
              </a:lnSpc>
            </a:pPr>
            <a:r>
              <a:rPr lang="en-GB" sz="3200" b="1" kern="1200">
                <a:solidFill>
                  <a:schemeClr val="accent1"/>
                </a:solidFill>
                <a:effectLst/>
                <a:latin typeface="+mn-lt"/>
                <a:ea typeface="+mn-ea"/>
                <a:cs typeface="+mn-cs"/>
              </a:rPr>
              <a:t>enquiries@nhsdigital.nhs.uk</a:t>
            </a:r>
          </a:p>
          <a:p>
            <a:pPr>
              <a:lnSpc>
                <a:spcPts val="4800"/>
              </a:lnSpc>
            </a:pPr>
            <a:r>
              <a:rPr lang="en-GB" sz="3200" b="1" kern="1200">
                <a:solidFill>
                  <a:schemeClr val="accent1"/>
                </a:solidFill>
                <a:effectLst/>
                <a:latin typeface="+mn-lt"/>
                <a:ea typeface="+mn-ea"/>
                <a:cs typeface="+mn-cs"/>
              </a:rPr>
              <a:t>0300 303</a:t>
            </a:r>
            <a:r>
              <a:rPr lang="en-GB" sz="3200" b="1" kern="1200" baseline="0">
                <a:solidFill>
                  <a:schemeClr val="accent1"/>
                </a:solidFill>
                <a:effectLst/>
                <a:latin typeface="+mn-lt"/>
                <a:ea typeface="+mn-ea"/>
                <a:cs typeface="+mn-cs"/>
              </a:rPr>
              <a:t> 5678</a:t>
            </a:r>
            <a:endParaRPr lang="en-GB" sz="3200" kern="1200">
              <a:solidFill>
                <a:schemeClr val="accent1"/>
              </a:solidFill>
              <a:effectLst/>
              <a:latin typeface="+mn-lt"/>
              <a:ea typeface="+mn-ea"/>
              <a:cs typeface="+mn-cs"/>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7435" y="5647390"/>
            <a:ext cx="4894895" cy="949961"/>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62567" y="2624026"/>
            <a:ext cx="516943" cy="516943"/>
          </a:xfrm>
          <a:prstGeom prst="rect">
            <a:avLst/>
          </a:prstGeom>
        </p:spPr>
      </p:pic>
    </p:spTree>
    <p:extLst>
      <p:ext uri="{BB962C8B-B14F-4D97-AF65-F5344CB8AC3E}">
        <p14:creationId xmlns:p14="http://schemas.microsoft.com/office/powerpoint/2010/main" val="20141072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25536958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93433"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US" dirty="0"/>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
        <p:nvSpPr>
          <p:cNvPr id="9" name="TextBox 8">
            <a:extLst>
              <a:ext uri="{FF2B5EF4-FFF2-40B4-BE49-F238E27FC236}">
                <a16:creationId xmlns:a16="http://schemas.microsoft.com/office/drawing/2014/main" id="{446A0A76-1AA0-4356-A208-F8518877C4D3}"/>
              </a:ext>
            </a:extLst>
          </p:cNvPr>
          <p:cNvSpPr txBox="1"/>
          <p:nvPr userDrawn="1"/>
        </p:nvSpPr>
        <p:spPr>
          <a:xfrm>
            <a:off x="737392" y="6368845"/>
            <a:ext cx="6096000" cy="369332"/>
          </a:xfrm>
          <a:prstGeom prst="rect">
            <a:avLst/>
          </a:prstGeom>
          <a:noFill/>
        </p:spPr>
        <p:txBody>
          <a:bodyPr wrap="square">
            <a:spAutoFit/>
          </a:bodyPr>
          <a:lstStyle/>
          <a:p>
            <a:r>
              <a:rPr lang="en-GB" dirty="0">
                <a:solidFill>
                  <a:srgbClr val="005EB8"/>
                </a:solidFill>
              </a:rPr>
              <a:t>@PtSafetyNHS</a:t>
            </a:r>
            <a:endParaRPr lang="en-US" dirty="0"/>
          </a:p>
        </p:txBody>
      </p:sp>
    </p:spTree>
    <p:extLst>
      <p:ext uri="{BB962C8B-B14F-4D97-AF65-F5344CB8AC3E}">
        <p14:creationId xmlns:p14="http://schemas.microsoft.com/office/powerpoint/2010/main" val="2211746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02305-3AD8-ED44-ABD7-307AABB1FA1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26BF947-F369-EC47-AFA5-2F445FF4D0C1}"/>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66CBFB5-3FF1-C34C-A25B-F48C87EA60F7}"/>
              </a:ext>
            </a:extLst>
          </p:cNvPr>
          <p:cNvSpPr>
            <a:spLocks noGrp="1"/>
          </p:cNvSpPr>
          <p:nvPr>
            <p:ph type="dt" sz="half" idx="10"/>
          </p:nvPr>
        </p:nvSpPr>
        <p:spPr/>
        <p:txBody>
          <a:bodyPr/>
          <a:lstStyle/>
          <a:p>
            <a:fld id="{550539BB-4D17-F64E-8B5D-C8C570C1CDAF}" type="datetimeFigureOut">
              <a:rPr lang="en-US" smtClean="0"/>
              <a:t>11/7/2022</a:t>
            </a:fld>
            <a:endParaRPr lang="en-US"/>
          </a:p>
        </p:txBody>
      </p:sp>
      <p:sp>
        <p:nvSpPr>
          <p:cNvPr id="5" name="Footer Placeholder 4">
            <a:extLst>
              <a:ext uri="{FF2B5EF4-FFF2-40B4-BE49-F238E27FC236}">
                <a16:creationId xmlns:a16="http://schemas.microsoft.com/office/drawing/2014/main" id="{16AD5BAF-E7B8-654D-A0B0-85F29CC1A9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9D6276-326C-3244-813E-1855491F3661}"/>
              </a:ext>
            </a:extLst>
          </p:cNvPr>
          <p:cNvSpPr>
            <a:spLocks noGrp="1"/>
          </p:cNvSpPr>
          <p:nvPr>
            <p:ph type="sldNum" sz="quarter" idx="12"/>
          </p:nvPr>
        </p:nvSpPr>
        <p:spPr/>
        <p:txBody>
          <a:bodyPr/>
          <a:lstStyle/>
          <a:p>
            <a:fld id="{93CD4557-9313-854A-882A-D35C7F92013A}" type="slidenum">
              <a:rPr lang="en-US" smtClean="0"/>
              <a:t>‹#›</a:t>
            </a:fld>
            <a:endParaRPr lang="en-US"/>
          </a:p>
        </p:txBody>
      </p:sp>
    </p:spTree>
    <p:extLst>
      <p:ext uri="{BB962C8B-B14F-4D97-AF65-F5344CB8AC3E}">
        <p14:creationId xmlns:p14="http://schemas.microsoft.com/office/powerpoint/2010/main" val="15848775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10.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79.xml"/><Relationship Id="rId1" Type="http://schemas.openxmlformats.org/officeDocument/2006/relationships/slideLayout" Target="../slideLayouts/slideLayout78.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81.xml"/><Relationship Id="rId1" Type="http://schemas.openxmlformats.org/officeDocument/2006/relationships/slideLayout" Target="../slideLayouts/slideLayout8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3.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theme" Target="../theme/theme6.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oleObject" Target="../embeddings/oleObject2.bin"/><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tags" Target="../tags/tag3.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image" Target="../media/image13.jpe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vmlDrawing" Target="../drawings/vmlDrawing3.vml"/><Relationship Id="rId30" Type="http://schemas.openxmlformats.org/officeDocument/2006/relationships/image" Target="../media/image12.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7.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60.xml"/><Relationship Id="rId1" Type="http://schemas.openxmlformats.org/officeDocument/2006/relationships/slideLayout" Target="../slideLayouts/slideLayout59.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3.xml"/><Relationship Id="rId7" Type="http://schemas.openxmlformats.org/officeDocument/2006/relationships/theme" Target="../theme/theme9.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07/11/2022</a:t>
            </a:fld>
            <a:endParaRPr lang="en-GB" dirty="0"/>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834789573"/>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DE30A3-6FF1-4F7A-91FE-C27B6EC0E8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7C6B21-1DA3-4057-822C-4794705296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D24A28-F97F-4C92-A875-B6A4D70C3A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CFD8E-4936-433C-ADFA-2D3CA658E92F}" type="datetimeFigureOut">
              <a:rPr lang="en-GB" smtClean="0"/>
              <a:t>07/11/2022</a:t>
            </a:fld>
            <a:endParaRPr lang="en-GB"/>
          </a:p>
        </p:txBody>
      </p:sp>
      <p:sp>
        <p:nvSpPr>
          <p:cNvPr id="5" name="Footer Placeholder 4">
            <a:extLst>
              <a:ext uri="{FF2B5EF4-FFF2-40B4-BE49-F238E27FC236}">
                <a16:creationId xmlns:a16="http://schemas.microsoft.com/office/drawing/2014/main" id="{A40AEF3E-D205-4F4B-95DB-386EFC8C0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BF21E0-1CAA-4710-A647-F8FD257C28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A7604-521F-4D8B-908F-E70593F73786}" type="slidenum">
              <a:rPr lang="en-GB" smtClean="0"/>
              <a:t>‹#›</a:t>
            </a:fld>
            <a:endParaRPr lang="en-GB"/>
          </a:p>
        </p:txBody>
      </p:sp>
    </p:spTree>
    <p:extLst>
      <p:ext uri="{BB962C8B-B14F-4D97-AF65-F5344CB8AC3E}">
        <p14:creationId xmlns:p14="http://schemas.microsoft.com/office/powerpoint/2010/main" val="3438566059"/>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Presentation title</a:t>
            </a:r>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1866669788"/>
      </p:ext>
    </p:extLst>
  </p:cSld>
  <p:clrMap bg1="lt1" tx1="dk1" bg2="lt2" tx2="dk2" accent1="accent1" accent2="accent2" accent3="accent3" accent4="accent4" accent5="accent5" accent6="accent6" hlink="hlink" folHlink="folHlink"/>
  <p:sldLayoutIdLst>
    <p:sldLayoutId id="2147483952" r:id="rId1"/>
    <p:sldLayoutId id="2147483953"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07/11/2022</a:t>
            </a:fld>
            <a:endParaRPr lang="en-GB" dirty="0"/>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1634799538"/>
      </p:ext>
    </p:extLst>
  </p:cSld>
  <p:clrMap bg1="lt1" tx1="dk1" bg2="lt2" tx2="dk2" accent1="accent1" accent2="accent2" accent3="accent3" accent4="accent4" accent5="accent5" accent6="accent6" hlink="hlink" folHlink="folHlink"/>
  <p:sldLayoutIdLst>
    <p:sldLayoutId id="2147483955" r:id="rId1"/>
    <p:sldLayoutId id="214748395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07/11/2022</a:t>
            </a:fld>
            <a:endParaRPr lang="en-GB" dirty="0"/>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982212433"/>
      </p:ext>
    </p:extLst>
  </p:cSld>
  <p:clrMap bg1="lt1" tx1="dk1" bg2="lt2" tx2="dk2" accent1="accent1" accent2="accent2" accent3="accent3" accent4="accent4" accent5="accent5" accent6="accent6" hlink="hlink" folHlink="folHlink"/>
  <p:sldLayoutIdLst>
    <p:sldLayoutId id="2147483676" r:id="rId1"/>
    <p:sldLayoutId id="214748367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1F9D6EA-53C1-4056-A5B8-5AF66D913895}" type="datetime1">
              <a:rPr lang="en-GB" smtClean="0"/>
              <a:t>07/11/2022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GB"/>
              <a:t>Click to edit master footer style</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F2E129E-16B7-480B-972E-C025DBFD1D53}" type="slidenum">
              <a:rPr lang="en-GB" smtClean="0"/>
              <a:t>‹#›</a:t>
            </a:fld>
            <a:endParaRPr lang="en-GB"/>
          </a:p>
        </p:txBody>
      </p:sp>
    </p:spTree>
    <p:extLst>
      <p:ext uri="{BB962C8B-B14F-4D97-AF65-F5344CB8AC3E}">
        <p14:creationId xmlns:p14="http://schemas.microsoft.com/office/powerpoint/2010/main" val="217490890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Lst>
  <p:hf sldNum="0" hdr="0" dt="0"/>
  <p:txStyles>
    <p:titleStyle>
      <a:lvl1pPr algn="l" defTabSz="1219170" rtl="0" eaLnBrk="1" latinLnBrk="0" hangingPunct="1">
        <a:spcBef>
          <a:spcPct val="0"/>
        </a:spcBef>
        <a:buNone/>
        <a:defRPr sz="4400" kern="1200">
          <a:solidFill>
            <a:schemeClr val="accent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000" kern="1200">
          <a:solidFill>
            <a:schemeClr val="accent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467" kern="1200">
          <a:solidFill>
            <a:schemeClr val="accent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933" kern="1200">
          <a:solidFill>
            <a:schemeClr val="accent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accent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accent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2" y="1680295"/>
            <a:ext cx="10455609" cy="3950736"/>
          </a:xfrm>
          <a:prstGeom prst="rect">
            <a:avLst/>
          </a:prstGeom>
        </p:spPr>
        <p:txBody>
          <a:bodyPr vert="horz" lIns="91429" tIns="45715" rIns="91429" bIns="45715"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1" name="Slide Number Placeholder 5"/>
          <p:cNvSpPr>
            <a:spLocks noGrp="1"/>
          </p:cNvSpPr>
          <p:nvPr>
            <p:ph type="sldNum" sz="quarter" idx="4"/>
          </p:nvPr>
        </p:nvSpPr>
        <p:spPr>
          <a:xfrm>
            <a:off x="8737600" y="6356352"/>
            <a:ext cx="2844800" cy="365125"/>
          </a:xfrm>
          <a:prstGeom prst="rect">
            <a:avLst/>
          </a:prstGeom>
        </p:spPr>
        <p:txBody>
          <a:bodyPr vert="horz" lIns="91429" tIns="45715" rIns="91429" bIns="45715" rtlCol="0" anchor="ctr"/>
          <a:lstStyle>
            <a:lvl1pPr algn="r">
              <a:defRPr sz="1600">
                <a:solidFill>
                  <a:schemeClr val="tx2"/>
                </a:solidFill>
                <a:latin typeface="Arial"/>
                <a:cs typeface="Arial"/>
              </a:defRPr>
            </a:lvl1pPr>
          </a:lstStyle>
          <a:p>
            <a:pPr defTabSz="609511"/>
            <a:fld id="{61E112CC-F5C7-5E43-8EAA-F554FEB5E453}" type="slidenum">
              <a:rPr lang="en-US" smtClean="0">
                <a:solidFill>
                  <a:srgbClr val="005EB8"/>
                </a:solidFill>
              </a:rPr>
              <a:pPr defTabSz="609511"/>
              <a:t>‹#›</a:t>
            </a:fld>
            <a:endParaRPr lang="en-US">
              <a:solidFill>
                <a:srgbClr val="005EB8"/>
              </a:solidFill>
            </a:endParaRPr>
          </a:p>
        </p:txBody>
      </p:sp>
      <p:sp>
        <p:nvSpPr>
          <p:cNvPr id="26" name="Title Placeholder 1"/>
          <p:cNvSpPr>
            <a:spLocks noGrp="1"/>
          </p:cNvSpPr>
          <p:nvPr>
            <p:ph type="title"/>
          </p:nvPr>
        </p:nvSpPr>
        <p:spPr>
          <a:xfrm>
            <a:off x="609603" y="749914"/>
            <a:ext cx="9835239" cy="667725"/>
          </a:xfrm>
          <a:prstGeom prst="rect">
            <a:avLst/>
          </a:prstGeom>
        </p:spPr>
        <p:txBody>
          <a:bodyPr vert="horz" lIns="91429" tIns="45715" rIns="91429" bIns="45715" rtlCol="0" anchor="ctr">
            <a:normAutofit/>
          </a:bodyPr>
          <a:lstStyle/>
          <a:p>
            <a:r>
              <a:rPr lang="en-GB" sz="4800" b="1">
                <a:solidFill>
                  <a:schemeClr val="tx2"/>
                </a:solidFill>
                <a:latin typeface="+mj-lt"/>
                <a:cs typeface="Arial"/>
              </a:rPr>
              <a:t>Click</a:t>
            </a:r>
            <a:r>
              <a:rPr lang="en-GB" sz="4800" b="1" baseline="0">
                <a:solidFill>
                  <a:schemeClr val="tx2"/>
                </a:solidFill>
                <a:latin typeface="+mj-lt"/>
                <a:cs typeface="Arial"/>
              </a:rPr>
              <a:t> to edit the master title style</a:t>
            </a:r>
            <a:endParaRPr lang="en-GB" sz="4800" b="1">
              <a:solidFill>
                <a:schemeClr val="tx2"/>
              </a:solidFill>
              <a:latin typeface="+mj-lt"/>
              <a:cs typeface="Arial"/>
            </a:endParaRPr>
          </a:p>
        </p:txBody>
      </p:sp>
    </p:spTree>
    <p:extLst>
      <p:ext uri="{BB962C8B-B14F-4D97-AF65-F5344CB8AC3E}">
        <p14:creationId xmlns:p14="http://schemas.microsoft.com/office/powerpoint/2010/main" val="299897963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Lst>
  <p:hf hdr="0" ftr="0" dt="0"/>
  <p:txStyles>
    <p:titleStyle>
      <a:lvl1pPr algn="l" defTabSz="609511" rtl="0" eaLnBrk="1" latinLnBrk="0" hangingPunct="1">
        <a:spcBef>
          <a:spcPct val="0"/>
        </a:spcBef>
        <a:buNone/>
        <a:defRPr lang="en-GB" sz="4800" b="1" i="0" kern="1200" baseline="0" smtClean="0">
          <a:solidFill>
            <a:schemeClr val="tx2"/>
          </a:solidFill>
          <a:latin typeface="Arial"/>
          <a:ea typeface="+mj-ea"/>
          <a:cs typeface="Arial"/>
        </a:defRPr>
      </a:lvl1pPr>
    </p:titleStyle>
    <p:bodyStyle>
      <a:lvl1pPr marL="457134" indent="-457134" algn="l" defTabSz="609511" rtl="0" eaLnBrk="1" latinLnBrk="0" hangingPunct="1">
        <a:spcBef>
          <a:spcPct val="20000"/>
        </a:spcBef>
        <a:buClr>
          <a:schemeClr val="tx2"/>
        </a:buClr>
        <a:buFont typeface="Arial"/>
        <a:buChar char="•"/>
        <a:defRPr sz="3200" kern="1200">
          <a:solidFill>
            <a:schemeClr val="tx1"/>
          </a:solidFill>
          <a:latin typeface="+mn-lt"/>
          <a:ea typeface="+mn-ea"/>
          <a:cs typeface="+mn-cs"/>
        </a:defRPr>
      </a:lvl1pPr>
      <a:lvl2pPr marL="990457" indent="-380945" algn="l" defTabSz="609511" rtl="0" eaLnBrk="1" latinLnBrk="0" hangingPunct="1">
        <a:spcBef>
          <a:spcPct val="20000"/>
        </a:spcBef>
        <a:buClr>
          <a:schemeClr val="tx2"/>
        </a:buClr>
        <a:buFont typeface="Arial"/>
        <a:buChar char="•"/>
        <a:defRPr sz="3200" kern="1200">
          <a:solidFill>
            <a:schemeClr val="tx1"/>
          </a:solidFill>
          <a:latin typeface="+mn-lt"/>
          <a:ea typeface="+mn-ea"/>
          <a:cs typeface="+mn-cs"/>
        </a:defRPr>
      </a:lvl2pPr>
      <a:lvl3pPr marL="1523779" indent="-304756" algn="l" defTabSz="609511" rtl="0" eaLnBrk="1" latinLnBrk="0" hangingPunct="1">
        <a:spcBef>
          <a:spcPct val="20000"/>
        </a:spcBef>
        <a:buClr>
          <a:schemeClr val="tx2"/>
        </a:buClr>
        <a:buFont typeface="Arial"/>
        <a:buChar char="•"/>
        <a:defRPr sz="3200" kern="1200">
          <a:solidFill>
            <a:schemeClr val="tx1"/>
          </a:solidFill>
          <a:latin typeface="+mn-lt"/>
          <a:ea typeface="+mn-ea"/>
          <a:cs typeface="+mn-cs"/>
        </a:defRPr>
      </a:lvl3pPr>
      <a:lvl4pPr marL="2133291" indent="-304756" algn="l" defTabSz="609511" rtl="0" eaLnBrk="1" latinLnBrk="0" hangingPunct="1">
        <a:spcBef>
          <a:spcPct val="20000"/>
        </a:spcBef>
        <a:buClr>
          <a:schemeClr val="tx2"/>
        </a:buClr>
        <a:buFont typeface="Arial"/>
        <a:buChar char="•"/>
        <a:defRPr sz="3200" kern="1200">
          <a:solidFill>
            <a:schemeClr val="tx1"/>
          </a:solidFill>
          <a:latin typeface="+mn-lt"/>
          <a:ea typeface="+mn-ea"/>
          <a:cs typeface="+mn-cs"/>
        </a:defRPr>
      </a:lvl4pPr>
      <a:lvl5pPr marL="2742802" indent="-304756" algn="l" defTabSz="609511" rtl="0" eaLnBrk="1" latinLnBrk="0" hangingPunct="1">
        <a:spcBef>
          <a:spcPct val="20000"/>
        </a:spcBef>
        <a:buClr>
          <a:schemeClr val="tx2"/>
        </a:buClr>
        <a:buFont typeface="Arial"/>
        <a:buChar char="•"/>
        <a:defRPr sz="3200" kern="1200">
          <a:solidFill>
            <a:schemeClr val="tx1"/>
          </a:solidFill>
          <a:latin typeface="+mn-lt"/>
          <a:ea typeface="+mn-ea"/>
          <a:cs typeface="+mn-cs"/>
        </a:defRPr>
      </a:lvl5pPr>
      <a:lvl6pPr marL="3352314" indent="-304756" algn="l" defTabSz="609511" rtl="0" eaLnBrk="1" latinLnBrk="0" hangingPunct="1">
        <a:spcBef>
          <a:spcPct val="20000"/>
        </a:spcBef>
        <a:buFont typeface="Arial"/>
        <a:buChar char="•"/>
        <a:defRPr sz="2667" kern="1200">
          <a:solidFill>
            <a:schemeClr val="tx1"/>
          </a:solidFill>
          <a:latin typeface="+mn-lt"/>
          <a:ea typeface="+mn-ea"/>
          <a:cs typeface="+mn-cs"/>
        </a:defRPr>
      </a:lvl6pPr>
      <a:lvl7pPr marL="3961825" indent="-304756" algn="l" defTabSz="609511" rtl="0" eaLnBrk="1" latinLnBrk="0" hangingPunct="1">
        <a:spcBef>
          <a:spcPct val="20000"/>
        </a:spcBef>
        <a:buFont typeface="Arial"/>
        <a:buChar char="•"/>
        <a:defRPr sz="2667" kern="1200">
          <a:solidFill>
            <a:schemeClr val="tx1"/>
          </a:solidFill>
          <a:latin typeface="+mn-lt"/>
          <a:ea typeface="+mn-ea"/>
          <a:cs typeface="+mn-cs"/>
        </a:defRPr>
      </a:lvl7pPr>
      <a:lvl8pPr marL="4571338" indent="-304756" algn="l" defTabSz="609511" rtl="0" eaLnBrk="1" latinLnBrk="0" hangingPunct="1">
        <a:spcBef>
          <a:spcPct val="20000"/>
        </a:spcBef>
        <a:buFont typeface="Arial"/>
        <a:buChar char="•"/>
        <a:defRPr sz="2667" kern="1200">
          <a:solidFill>
            <a:schemeClr val="tx1"/>
          </a:solidFill>
          <a:latin typeface="+mn-lt"/>
          <a:ea typeface="+mn-ea"/>
          <a:cs typeface="+mn-cs"/>
        </a:defRPr>
      </a:lvl8pPr>
      <a:lvl9pPr marL="5180849" indent="-304756" algn="l" defTabSz="609511"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11" rtl="0" eaLnBrk="1" latinLnBrk="0" hangingPunct="1">
        <a:defRPr sz="2400" kern="1200">
          <a:solidFill>
            <a:schemeClr val="tx1"/>
          </a:solidFill>
          <a:latin typeface="+mn-lt"/>
          <a:ea typeface="+mn-ea"/>
          <a:cs typeface="+mn-cs"/>
        </a:defRPr>
      </a:lvl1pPr>
      <a:lvl2pPr marL="609511" algn="l" defTabSz="609511" rtl="0" eaLnBrk="1" latinLnBrk="0" hangingPunct="1">
        <a:defRPr sz="2400" kern="1200">
          <a:solidFill>
            <a:schemeClr val="tx1"/>
          </a:solidFill>
          <a:latin typeface="+mn-lt"/>
          <a:ea typeface="+mn-ea"/>
          <a:cs typeface="+mn-cs"/>
        </a:defRPr>
      </a:lvl2pPr>
      <a:lvl3pPr marL="1219023" algn="l" defTabSz="609511" rtl="0" eaLnBrk="1" latinLnBrk="0" hangingPunct="1">
        <a:defRPr sz="2400" kern="1200">
          <a:solidFill>
            <a:schemeClr val="tx1"/>
          </a:solidFill>
          <a:latin typeface="+mn-lt"/>
          <a:ea typeface="+mn-ea"/>
          <a:cs typeface="+mn-cs"/>
        </a:defRPr>
      </a:lvl3pPr>
      <a:lvl4pPr marL="1828534" algn="l" defTabSz="609511" rtl="0" eaLnBrk="1" latinLnBrk="0" hangingPunct="1">
        <a:defRPr sz="2400" kern="1200">
          <a:solidFill>
            <a:schemeClr val="tx1"/>
          </a:solidFill>
          <a:latin typeface="+mn-lt"/>
          <a:ea typeface="+mn-ea"/>
          <a:cs typeface="+mn-cs"/>
        </a:defRPr>
      </a:lvl4pPr>
      <a:lvl5pPr marL="2438047" algn="l" defTabSz="609511" rtl="0" eaLnBrk="1" latinLnBrk="0" hangingPunct="1">
        <a:defRPr sz="2400" kern="1200">
          <a:solidFill>
            <a:schemeClr val="tx1"/>
          </a:solidFill>
          <a:latin typeface="+mn-lt"/>
          <a:ea typeface="+mn-ea"/>
          <a:cs typeface="+mn-cs"/>
        </a:defRPr>
      </a:lvl5pPr>
      <a:lvl6pPr marL="3047558" algn="l" defTabSz="609511" rtl="0" eaLnBrk="1" latinLnBrk="0" hangingPunct="1">
        <a:defRPr sz="2400" kern="1200">
          <a:solidFill>
            <a:schemeClr val="tx1"/>
          </a:solidFill>
          <a:latin typeface="+mn-lt"/>
          <a:ea typeface="+mn-ea"/>
          <a:cs typeface="+mn-cs"/>
        </a:defRPr>
      </a:lvl6pPr>
      <a:lvl7pPr marL="3657070" algn="l" defTabSz="609511" rtl="0" eaLnBrk="1" latinLnBrk="0" hangingPunct="1">
        <a:defRPr sz="2400" kern="1200">
          <a:solidFill>
            <a:schemeClr val="tx1"/>
          </a:solidFill>
          <a:latin typeface="+mn-lt"/>
          <a:ea typeface="+mn-ea"/>
          <a:cs typeface="+mn-cs"/>
        </a:defRPr>
      </a:lvl7pPr>
      <a:lvl8pPr marL="4266581" algn="l" defTabSz="609511" rtl="0" eaLnBrk="1" latinLnBrk="0" hangingPunct="1">
        <a:defRPr sz="2400" kern="1200">
          <a:solidFill>
            <a:schemeClr val="tx1"/>
          </a:solidFill>
          <a:latin typeface="+mn-lt"/>
          <a:ea typeface="+mn-ea"/>
          <a:cs typeface="+mn-cs"/>
        </a:defRPr>
      </a:lvl8pPr>
      <a:lvl9pPr marL="4876093" algn="l" defTabSz="609511"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2" y="1680295"/>
            <a:ext cx="10455609" cy="3950736"/>
          </a:xfrm>
          <a:prstGeom prst="rect">
            <a:avLst/>
          </a:prstGeom>
        </p:spPr>
        <p:txBody>
          <a:bodyPr vert="horz" lIns="91429" tIns="45715" rIns="91429" bIns="45715"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1" name="Slide Number Placeholder 5"/>
          <p:cNvSpPr>
            <a:spLocks noGrp="1"/>
          </p:cNvSpPr>
          <p:nvPr>
            <p:ph type="sldNum" sz="quarter" idx="4"/>
          </p:nvPr>
        </p:nvSpPr>
        <p:spPr>
          <a:xfrm>
            <a:off x="8737600" y="6356352"/>
            <a:ext cx="2844800" cy="365125"/>
          </a:xfrm>
          <a:prstGeom prst="rect">
            <a:avLst/>
          </a:prstGeom>
        </p:spPr>
        <p:txBody>
          <a:bodyPr vert="horz" lIns="91429" tIns="45715" rIns="91429" bIns="45715" rtlCol="0" anchor="ctr"/>
          <a:lstStyle>
            <a:lvl1pPr algn="r">
              <a:defRPr sz="1600">
                <a:solidFill>
                  <a:schemeClr val="tx2"/>
                </a:solidFill>
                <a:latin typeface="Arial"/>
                <a:cs typeface="Arial"/>
              </a:defRPr>
            </a:lvl1pPr>
          </a:lstStyle>
          <a:p>
            <a:pPr defTabSz="609511"/>
            <a:fld id="{61E112CC-F5C7-5E43-8EAA-F554FEB5E453}" type="slidenum">
              <a:rPr lang="en-US" smtClean="0">
                <a:solidFill>
                  <a:srgbClr val="005EB8"/>
                </a:solidFill>
              </a:rPr>
              <a:pPr defTabSz="609511"/>
              <a:t>‹#›</a:t>
            </a:fld>
            <a:endParaRPr lang="en-US">
              <a:solidFill>
                <a:srgbClr val="005EB8"/>
              </a:solidFill>
            </a:endParaRPr>
          </a:p>
        </p:txBody>
      </p:sp>
      <p:sp>
        <p:nvSpPr>
          <p:cNvPr id="26" name="Title Placeholder 1"/>
          <p:cNvSpPr>
            <a:spLocks noGrp="1"/>
          </p:cNvSpPr>
          <p:nvPr>
            <p:ph type="title"/>
          </p:nvPr>
        </p:nvSpPr>
        <p:spPr>
          <a:xfrm>
            <a:off x="609603" y="749914"/>
            <a:ext cx="9835239" cy="667725"/>
          </a:xfrm>
          <a:prstGeom prst="rect">
            <a:avLst/>
          </a:prstGeom>
        </p:spPr>
        <p:txBody>
          <a:bodyPr vert="horz" lIns="91429" tIns="45715" rIns="91429" bIns="45715" rtlCol="0" anchor="ctr">
            <a:normAutofit/>
          </a:bodyPr>
          <a:lstStyle/>
          <a:p>
            <a:r>
              <a:rPr lang="en-GB" sz="4800" b="1">
                <a:solidFill>
                  <a:schemeClr val="tx2"/>
                </a:solidFill>
                <a:latin typeface="+mj-lt"/>
                <a:cs typeface="Arial"/>
              </a:rPr>
              <a:t>Click</a:t>
            </a:r>
            <a:r>
              <a:rPr lang="en-GB" sz="4800" b="1" baseline="0">
                <a:solidFill>
                  <a:schemeClr val="tx2"/>
                </a:solidFill>
                <a:latin typeface="+mj-lt"/>
                <a:cs typeface="Arial"/>
              </a:rPr>
              <a:t> to edit the master title style</a:t>
            </a:r>
            <a:endParaRPr lang="en-GB" sz="4800" b="1">
              <a:solidFill>
                <a:schemeClr val="tx2"/>
              </a:solidFill>
              <a:latin typeface="+mj-lt"/>
              <a:cs typeface="Arial"/>
            </a:endParaRPr>
          </a:p>
        </p:txBody>
      </p:sp>
    </p:spTree>
    <p:extLst>
      <p:ext uri="{BB962C8B-B14F-4D97-AF65-F5344CB8AC3E}">
        <p14:creationId xmlns:p14="http://schemas.microsoft.com/office/powerpoint/2010/main" val="177111696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2" r:id="rId7"/>
  </p:sldLayoutIdLst>
  <p:hf hdr="0" ftr="0" dt="0"/>
  <p:txStyles>
    <p:titleStyle>
      <a:lvl1pPr algn="l" defTabSz="609511" rtl="0" eaLnBrk="1" latinLnBrk="0" hangingPunct="1">
        <a:spcBef>
          <a:spcPct val="0"/>
        </a:spcBef>
        <a:buNone/>
        <a:defRPr lang="en-GB" sz="4800" b="1" i="0" kern="1200" baseline="0" smtClean="0">
          <a:solidFill>
            <a:schemeClr val="tx2"/>
          </a:solidFill>
          <a:latin typeface="Arial"/>
          <a:ea typeface="+mj-ea"/>
          <a:cs typeface="Arial"/>
        </a:defRPr>
      </a:lvl1pPr>
    </p:titleStyle>
    <p:bodyStyle>
      <a:lvl1pPr marL="457134" indent="-457134" algn="l" defTabSz="609511" rtl="0" eaLnBrk="1" latinLnBrk="0" hangingPunct="1">
        <a:spcBef>
          <a:spcPct val="20000"/>
        </a:spcBef>
        <a:buClr>
          <a:schemeClr val="tx2"/>
        </a:buClr>
        <a:buFont typeface="Arial"/>
        <a:buChar char="•"/>
        <a:defRPr sz="3200" kern="1200">
          <a:solidFill>
            <a:schemeClr val="tx1"/>
          </a:solidFill>
          <a:latin typeface="+mn-lt"/>
          <a:ea typeface="+mn-ea"/>
          <a:cs typeface="+mn-cs"/>
        </a:defRPr>
      </a:lvl1pPr>
      <a:lvl2pPr marL="990457" indent="-380945" algn="l" defTabSz="609511" rtl="0" eaLnBrk="1" latinLnBrk="0" hangingPunct="1">
        <a:spcBef>
          <a:spcPct val="20000"/>
        </a:spcBef>
        <a:buClr>
          <a:schemeClr val="tx2"/>
        </a:buClr>
        <a:buFont typeface="Arial"/>
        <a:buChar char="•"/>
        <a:defRPr sz="3200" kern="1200">
          <a:solidFill>
            <a:schemeClr val="tx1"/>
          </a:solidFill>
          <a:latin typeface="+mn-lt"/>
          <a:ea typeface="+mn-ea"/>
          <a:cs typeface="+mn-cs"/>
        </a:defRPr>
      </a:lvl2pPr>
      <a:lvl3pPr marL="1523779" indent="-304756" algn="l" defTabSz="609511" rtl="0" eaLnBrk="1" latinLnBrk="0" hangingPunct="1">
        <a:spcBef>
          <a:spcPct val="20000"/>
        </a:spcBef>
        <a:buClr>
          <a:schemeClr val="tx2"/>
        </a:buClr>
        <a:buFont typeface="Arial"/>
        <a:buChar char="•"/>
        <a:defRPr sz="3200" kern="1200">
          <a:solidFill>
            <a:schemeClr val="tx1"/>
          </a:solidFill>
          <a:latin typeface="+mn-lt"/>
          <a:ea typeface="+mn-ea"/>
          <a:cs typeface="+mn-cs"/>
        </a:defRPr>
      </a:lvl3pPr>
      <a:lvl4pPr marL="2133291" indent="-304756" algn="l" defTabSz="609511" rtl="0" eaLnBrk="1" latinLnBrk="0" hangingPunct="1">
        <a:spcBef>
          <a:spcPct val="20000"/>
        </a:spcBef>
        <a:buClr>
          <a:schemeClr val="tx2"/>
        </a:buClr>
        <a:buFont typeface="Arial"/>
        <a:buChar char="•"/>
        <a:defRPr sz="3200" kern="1200">
          <a:solidFill>
            <a:schemeClr val="tx1"/>
          </a:solidFill>
          <a:latin typeface="+mn-lt"/>
          <a:ea typeface="+mn-ea"/>
          <a:cs typeface="+mn-cs"/>
        </a:defRPr>
      </a:lvl4pPr>
      <a:lvl5pPr marL="2742802" indent="-304756" algn="l" defTabSz="609511" rtl="0" eaLnBrk="1" latinLnBrk="0" hangingPunct="1">
        <a:spcBef>
          <a:spcPct val="20000"/>
        </a:spcBef>
        <a:buClr>
          <a:schemeClr val="tx2"/>
        </a:buClr>
        <a:buFont typeface="Arial"/>
        <a:buChar char="•"/>
        <a:defRPr sz="3200" kern="1200">
          <a:solidFill>
            <a:schemeClr val="tx1"/>
          </a:solidFill>
          <a:latin typeface="+mn-lt"/>
          <a:ea typeface="+mn-ea"/>
          <a:cs typeface="+mn-cs"/>
        </a:defRPr>
      </a:lvl5pPr>
      <a:lvl6pPr marL="3352314" indent="-304756" algn="l" defTabSz="609511" rtl="0" eaLnBrk="1" latinLnBrk="0" hangingPunct="1">
        <a:spcBef>
          <a:spcPct val="20000"/>
        </a:spcBef>
        <a:buFont typeface="Arial"/>
        <a:buChar char="•"/>
        <a:defRPr sz="2667" kern="1200">
          <a:solidFill>
            <a:schemeClr val="tx1"/>
          </a:solidFill>
          <a:latin typeface="+mn-lt"/>
          <a:ea typeface="+mn-ea"/>
          <a:cs typeface="+mn-cs"/>
        </a:defRPr>
      </a:lvl6pPr>
      <a:lvl7pPr marL="3961825" indent="-304756" algn="l" defTabSz="609511" rtl="0" eaLnBrk="1" latinLnBrk="0" hangingPunct="1">
        <a:spcBef>
          <a:spcPct val="20000"/>
        </a:spcBef>
        <a:buFont typeface="Arial"/>
        <a:buChar char="•"/>
        <a:defRPr sz="2667" kern="1200">
          <a:solidFill>
            <a:schemeClr val="tx1"/>
          </a:solidFill>
          <a:latin typeface="+mn-lt"/>
          <a:ea typeface="+mn-ea"/>
          <a:cs typeface="+mn-cs"/>
        </a:defRPr>
      </a:lvl7pPr>
      <a:lvl8pPr marL="4571338" indent="-304756" algn="l" defTabSz="609511" rtl="0" eaLnBrk="1" latinLnBrk="0" hangingPunct="1">
        <a:spcBef>
          <a:spcPct val="20000"/>
        </a:spcBef>
        <a:buFont typeface="Arial"/>
        <a:buChar char="•"/>
        <a:defRPr sz="2667" kern="1200">
          <a:solidFill>
            <a:schemeClr val="tx1"/>
          </a:solidFill>
          <a:latin typeface="+mn-lt"/>
          <a:ea typeface="+mn-ea"/>
          <a:cs typeface="+mn-cs"/>
        </a:defRPr>
      </a:lvl8pPr>
      <a:lvl9pPr marL="5180849" indent="-304756" algn="l" defTabSz="609511"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11" rtl="0" eaLnBrk="1" latinLnBrk="0" hangingPunct="1">
        <a:defRPr sz="2400" kern="1200">
          <a:solidFill>
            <a:schemeClr val="tx1"/>
          </a:solidFill>
          <a:latin typeface="+mn-lt"/>
          <a:ea typeface="+mn-ea"/>
          <a:cs typeface="+mn-cs"/>
        </a:defRPr>
      </a:lvl1pPr>
      <a:lvl2pPr marL="609511" algn="l" defTabSz="609511" rtl="0" eaLnBrk="1" latinLnBrk="0" hangingPunct="1">
        <a:defRPr sz="2400" kern="1200">
          <a:solidFill>
            <a:schemeClr val="tx1"/>
          </a:solidFill>
          <a:latin typeface="+mn-lt"/>
          <a:ea typeface="+mn-ea"/>
          <a:cs typeface="+mn-cs"/>
        </a:defRPr>
      </a:lvl2pPr>
      <a:lvl3pPr marL="1219023" algn="l" defTabSz="609511" rtl="0" eaLnBrk="1" latinLnBrk="0" hangingPunct="1">
        <a:defRPr sz="2400" kern="1200">
          <a:solidFill>
            <a:schemeClr val="tx1"/>
          </a:solidFill>
          <a:latin typeface="+mn-lt"/>
          <a:ea typeface="+mn-ea"/>
          <a:cs typeface="+mn-cs"/>
        </a:defRPr>
      </a:lvl3pPr>
      <a:lvl4pPr marL="1828534" algn="l" defTabSz="609511" rtl="0" eaLnBrk="1" latinLnBrk="0" hangingPunct="1">
        <a:defRPr sz="2400" kern="1200">
          <a:solidFill>
            <a:schemeClr val="tx1"/>
          </a:solidFill>
          <a:latin typeface="+mn-lt"/>
          <a:ea typeface="+mn-ea"/>
          <a:cs typeface="+mn-cs"/>
        </a:defRPr>
      </a:lvl4pPr>
      <a:lvl5pPr marL="2438047" algn="l" defTabSz="609511" rtl="0" eaLnBrk="1" latinLnBrk="0" hangingPunct="1">
        <a:defRPr sz="2400" kern="1200">
          <a:solidFill>
            <a:schemeClr val="tx1"/>
          </a:solidFill>
          <a:latin typeface="+mn-lt"/>
          <a:ea typeface="+mn-ea"/>
          <a:cs typeface="+mn-cs"/>
        </a:defRPr>
      </a:lvl5pPr>
      <a:lvl6pPr marL="3047558" algn="l" defTabSz="609511" rtl="0" eaLnBrk="1" latinLnBrk="0" hangingPunct="1">
        <a:defRPr sz="2400" kern="1200">
          <a:solidFill>
            <a:schemeClr val="tx1"/>
          </a:solidFill>
          <a:latin typeface="+mn-lt"/>
          <a:ea typeface="+mn-ea"/>
          <a:cs typeface="+mn-cs"/>
        </a:defRPr>
      </a:lvl6pPr>
      <a:lvl7pPr marL="3657070" algn="l" defTabSz="609511" rtl="0" eaLnBrk="1" latinLnBrk="0" hangingPunct="1">
        <a:defRPr sz="2400" kern="1200">
          <a:solidFill>
            <a:schemeClr val="tx1"/>
          </a:solidFill>
          <a:latin typeface="+mn-lt"/>
          <a:ea typeface="+mn-ea"/>
          <a:cs typeface="+mn-cs"/>
        </a:defRPr>
      </a:lvl7pPr>
      <a:lvl8pPr marL="4266581" algn="l" defTabSz="609511" rtl="0" eaLnBrk="1" latinLnBrk="0" hangingPunct="1">
        <a:defRPr sz="2400" kern="1200">
          <a:solidFill>
            <a:schemeClr val="tx1"/>
          </a:solidFill>
          <a:latin typeface="+mn-lt"/>
          <a:ea typeface="+mn-ea"/>
          <a:cs typeface="+mn-cs"/>
        </a:defRPr>
      </a:lvl8pPr>
      <a:lvl9pPr marL="4876093" algn="l" defTabSz="609511"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3F985F7-F932-4420-8A28-CE3E0E547927}"/>
              </a:ext>
            </a:extLst>
          </p:cNvPr>
          <p:cNvGraphicFramePr>
            <a:graphicFrameLocks noChangeAspect="1"/>
          </p:cNvGraphicFramePr>
          <p:nvPr userDrawn="1">
            <p:custDataLst>
              <p:tags r:id="rId28"/>
            </p:custDataLst>
            <p:extLst>
              <p:ext uri="{D42A27DB-BD31-4B8C-83A1-F6EECF244321}">
                <p14:modId xmlns:p14="http://schemas.microsoft.com/office/powerpoint/2010/main" val="1843176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86" name="think-cell Slide" r:id="rId29" imgW="395" imgH="396" progId="TCLayout.ActiveDocument.1">
                  <p:embed/>
                </p:oleObj>
              </mc:Choice>
              <mc:Fallback>
                <p:oleObj name="think-cell Slide" r:id="rId29" imgW="395" imgH="396" progId="TCLayout.ActiveDocument.1">
                  <p:embed/>
                  <p:pic>
                    <p:nvPicPr>
                      <p:cNvPr id="10" name="Object 9" hidden="1">
                        <a:extLst>
                          <a:ext uri="{FF2B5EF4-FFF2-40B4-BE49-F238E27FC236}">
                            <a16:creationId xmlns:a16="http://schemas.microsoft.com/office/drawing/2014/main" id="{E3F985F7-F932-4420-8A28-CE3E0E547927}"/>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2" name="Title"/>
          <p:cNvSpPr>
            <a:spLocks noGrp="1"/>
          </p:cNvSpPr>
          <p:nvPr>
            <p:ph type="title"/>
          </p:nvPr>
        </p:nvSpPr>
        <p:spPr>
          <a:xfrm>
            <a:off x="457200" y="384048"/>
            <a:ext cx="11277600" cy="758952"/>
          </a:xfrm>
          <a:prstGeom prst="rect">
            <a:avLst/>
          </a:prstGeom>
        </p:spPr>
        <p:txBody>
          <a:bodyPr vert="horz" lIns="0" tIns="0" rIns="0" bIns="0" rtlCol="0" anchorCtr="0">
            <a:noAutofit/>
          </a:bodyPr>
          <a:lstStyle/>
          <a:p>
            <a:r>
              <a:rPr lang="en-US"/>
              <a:t>Click to edit Master title style</a:t>
            </a:r>
            <a:endParaRPr lang="en-GB"/>
          </a:p>
        </p:txBody>
      </p:sp>
      <p:sp>
        <p:nvSpPr>
          <p:cNvPr id="3" name="BodyText"/>
          <p:cNvSpPr>
            <a:spLocks noGrp="1"/>
          </p:cNvSpPr>
          <p:nvPr>
            <p:ph type="body" idx="1"/>
          </p:nvPr>
        </p:nvSpPr>
        <p:spPr>
          <a:xfrm>
            <a:off x="457200" y="1399032"/>
            <a:ext cx="11277600" cy="500176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hidden="1"/>
          <p:cNvSpPr>
            <a:spLocks noGrp="1"/>
          </p:cNvSpPr>
          <p:nvPr>
            <p:ph type="dt" sz="half" idx="2"/>
          </p:nvPr>
        </p:nvSpPr>
        <p:spPr>
          <a:xfrm>
            <a:off x="580573" y="6864350"/>
            <a:ext cx="399143" cy="98425"/>
          </a:xfrm>
          <a:prstGeom prst="rect">
            <a:avLst/>
          </a:prstGeom>
        </p:spPr>
        <p:txBody>
          <a:bodyPr vert="horz" lIns="0" tIns="0" rIns="0" bIns="0" rtlCol="0" anchor="ctr"/>
          <a:lstStyle>
            <a:lvl1pPr algn="l">
              <a:defRPr sz="300">
                <a:solidFill>
                  <a:schemeClr val="tx1"/>
                </a:solidFill>
              </a:defRPr>
            </a:lvl1pPr>
          </a:lstStyle>
          <a:p>
            <a:fld id="{7ECE2914-4E17-487A-A4E5-C87617449E51}" type="datetimeFigureOut">
              <a:rPr lang="en-GB" smtClean="0"/>
              <a:pPr/>
              <a:t>07/11/2022</a:t>
            </a:fld>
            <a:endParaRPr lang="en-GB"/>
          </a:p>
        </p:txBody>
      </p:sp>
      <p:sp>
        <p:nvSpPr>
          <p:cNvPr id="5" name="Footer Placeholder" hidden="1"/>
          <p:cNvSpPr>
            <a:spLocks noGrp="1"/>
          </p:cNvSpPr>
          <p:nvPr>
            <p:ph type="ftr" sz="quarter" idx="3"/>
          </p:nvPr>
        </p:nvSpPr>
        <p:spPr>
          <a:xfrm>
            <a:off x="979714" y="6864350"/>
            <a:ext cx="677333" cy="98425"/>
          </a:xfrm>
          <a:prstGeom prst="rect">
            <a:avLst/>
          </a:prstGeom>
        </p:spPr>
        <p:txBody>
          <a:bodyPr vert="horz" lIns="0" tIns="0" rIns="0" bIns="0" rtlCol="0" anchor="ctr"/>
          <a:lstStyle>
            <a:lvl1pPr algn="ctr">
              <a:defRPr sz="300">
                <a:solidFill>
                  <a:schemeClr val="tx1"/>
                </a:solidFill>
              </a:defRPr>
            </a:lvl1pPr>
          </a:lstStyle>
          <a:p>
            <a:endParaRPr lang="en-GB"/>
          </a:p>
        </p:txBody>
      </p:sp>
      <p:sp>
        <p:nvSpPr>
          <p:cNvPr id="6" name="Slide Number Placeholder" hidden="1"/>
          <p:cNvSpPr>
            <a:spLocks noGrp="1"/>
          </p:cNvSpPr>
          <p:nvPr>
            <p:ph type="sldNum" sz="quarter" idx="4"/>
          </p:nvPr>
        </p:nvSpPr>
        <p:spPr>
          <a:xfrm>
            <a:off x="1657048" y="6864350"/>
            <a:ext cx="193524" cy="98425"/>
          </a:xfrm>
          <a:prstGeom prst="rect">
            <a:avLst/>
          </a:prstGeom>
        </p:spPr>
        <p:txBody>
          <a:bodyPr vert="horz" lIns="0" tIns="0" rIns="0" bIns="0" rtlCol="0" anchor="ctr"/>
          <a:lstStyle>
            <a:lvl1pPr algn="r">
              <a:defRPr sz="300">
                <a:solidFill>
                  <a:schemeClr val="tx1"/>
                </a:solidFill>
              </a:defRPr>
            </a:lvl1pPr>
          </a:lstStyle>
          <a:p>
            <a:fld id="{8F63CC74-D785-4C96-8C6E-EB177D1B9A1D}" type="slidenum">
              <a:rPr lang="en-GB" smtClean="0"/>
              <a:pPr/>
              <a:t>‹#›</a:t>
            </a:fld>
            <a:endParaRPr lang="en-GB"/>
          </a:p>
        </p:txBody>
      </p:sp>
      <p:sp>
        <p:nvSpPr>
          <p:cNvPr id="7" name="SlideNumber"/>
          <p:cNvSpPr txBox="1"/>
          <p:nvPr userDrawn="1"/>
        </p:nvSpPr>
        <p:spPr>
          <a:xfrm>
            <a:off x="11584118" y="6552456"/>
            <a:ext cx="150682" cy="153888"/>
          </a:xfrm>
          <a:prstGeom prst="rect">
            <a:avLst/>
          </a:prstGeom>
          <a:noFill/>
        </p:spPr>
        <p:txBody>
          <a:bodyPr wrap="none" lIns="0" tIns="0" rIns="0" bIns="0" rtlCol="0" anchor="ctr">
            <a:spAutoFit/>
          </a:bodyPr>
          <a:lstStyle/>
          <a:p>
            <a:pPr marL="0" marR="0" indent="0" algn="r" defTabSz="914370" rtl="0" eaLnBrk="1" fontAlgn="auto" latinLnBrk="0" hangingPunct="1">
              <a:lnSpc>
                <a:spcPct val="100000"/>
              </a:lnSpc>
              <a:spcBef>
                <a:spcPts val="0"/>
              </a:spcBef>
              <a:spcAft>
                <a:spcPts val="0"/>
              </a:spcAft>
              <a:buClrTx/>
              <a:buSzTx/>
              <a:buFontTx/>
              <a:buNone/>
              <a:tabLst/>
              <a:defRPr/>
            </a:pPr>
            <a:fld id="{8F63CC74-D785-4C96-8C6E-EB177D1B9A1D}" type="slidenum">
              <a:rPr lang="en-GB" sz="1000" smtClean="0">
                <a:solidFill>
                  <a:schemeClr val="tx1"/>
                </a:solidFill>
              </a:rPr>
              <a:pPr marL="0" marR="0" indent="0" algn="r" defTabSz="914370" rtl="0" eaLnBrk="1" fontAlgn="auto" latinLnBrk="0" hangingPunct="1">
                <a:lnSpc>
                  <a:spcPct val="100000"/>
                </a:lnSpc>
                <a:spcBef>
                  <a:spcPts val="0"/>
                </a:spcBef>
                <a:spcAft>
                  <a:spcPts val="0"/>
                </a:spcAft>
                <a:buClrTx/>
                <a:buSzTx/>
                <a:buFontTx/>
                <a:buNone/>
                <a:tabLst/>
                <a:defRPr/>
              </a:pPr>
              <a:t>‹#›</a:t>
            </a:fld>
            <a:endParaRPr lang="en-GB" sz="1000">
              <a:solidFill>
                <a:schemeClr val="tx1"/>
              </a:solidFill>
            </a:endParaRPr>
          </a:p>
        </p:txBody>
      </p:sp>
      <p:sp>
        <p:nvSpPr>
          <p:cNvPr id="12" name="Rectangle 11">
            <a:extLst>
              <a:ext uri="{FF2B5EF4-FFF2-40B4-BE49-F238E27FC236}">
                <a16:creationId xmlns:a16="http://schemas.microsoft.com/office/drawing/2014/main" id="{E857604D-E7A7-4BD6-9E95-F6FA4433C552}"/>
              </a:ext>
            </a:extLst>
          </p:cNvPr>
          <p:cNvSpPr/>
          <p:nvPr userDrawn="1"/>
        </p:nvSpPr>
        <p:spPr>
          <a:xfrm>
            <a:off x="-1" y="-1"/>
            <a:ext cx="85459" cy="6858001"/>
          </a:xfrm>
          <a:prstGeom prst="rect">
            <a:avLst/>
          </a:prstGeom>
          <a:solidFill>
            <a:schemeClr val="accent2"/>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err="1">
              <a:solidFill>
                <a:schemeClr val="tx1"/>
              </a:solidFill>
            </a:endParaRPr>
          </a:p>
        </p:txBody>
      </p:sp>
      <p:sp>
        <p:nvSpPr>
          <p:cNvPr id="13" name="Rectangle 12">
            <a:extLst>
              <a:ext uri="{FF2B5EF4-FFF2-40B4-BE49-F238E27FC236}">
                <a16:creationId xmlns:a16="http://schemas.microsoft.com/office/drawing/2014/main" id="{C4DF2997-70AF-4AB4-BC8F-9556903B64AC}"/>
              </a:ext>
            </a:extLst>
          </p:cNvPr>
          <p:cNvSpPr/>
          <p:nvPr userDrawn="1"/>
        </p:nvSpPr>
        <p:spPr>
          <a:xfrm rot="16200000">
            <a:off x="6043812" y="-4443613"/>
            <a:ext cx="104376" cy="11277600"/>
          </a:xfrm>
          <a:prstGeom prst="rect">
            <a:avLst/>
          </a:prstGeom>
          <a:solidFill>
            <a:schemeClr val="accent4"/>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GB" sz="1400" kern="0" err="1">
              <a:solidFill>
                <a:schemeClr val="tx1"/>
              </a:solidFill>
            </a:endParaRPr>
          </a:p>
        </p:txBody>
      </p:sp>
      <p:pic>
        <p:nvPicPr>
          <p:cNvPr id="11" name="Picture 10" descr="A picture containing clipart&#10;&#10;Description generated with very high confidence">
            <a:extLst>
              <a:ext uri="{FF2B5EF4-FFF2-40B4-BE49-F238E27FC236}">
                <a16:creationId xmlns:a16="http://schemas.microsoft.com/office/drawing/2014/main" id="{7A2F7A4F-74E8-B377-0F75-464FD974F0DB}"/>
              </a:ext>
            </a:extLst>
          </p:cNvPr>
          <p:cNvPicPr>
            <a:picLocks noChangeAspect="1"/>
          </p:cNvPicPr>
          <p:nvPr userDrawn="1"/>
        </p:nvPicPr>
        <p:blipFill>
          <a:blip r:embed="rId31"/>
          <a:stretch>
            <a:fillRect/>
          </a:stretch>
        </p:blipFill>
        <p:spPr>
          <a:xfrm>
            <a:off x="10535749" y="365910"/>
            <a:ext cx="1308943" cy="528611"/>
          </a:xfrm>
          <a:prstGeom prst="rect">
            <a:avLst/>
          </a:prstGeom>
        </p:spPr>
      </p:pic>
    </p:spTree>
    <p:extLst>
      <p:ext uri="{BB962C8B-B14F-4D97-AF65-F5344CB8AC3E}">
        <p14:creationId xmlns:p14="http://schemas.microsoft.com/office/powerpoint/2010/main" val="2656818142"/>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 id="2147483854" r:id="rId18"/>
    <p:sldLayoutId id="2147483855" r:id="rId19"/>
    <p:sldLayoutId id="2147483856" r:id="rId20"/>
    <p:sldLayoutId id="2147483857" r:id="rId21"/>
    <p:sldLayoutId id="2147483858" r:id="rId22"/>
    <p:sldLayoutId id="2147483859" r:id="rId23"/>
    <p:sldLayoutId id="2147483860" r:id="rId24"/>
    <p:sldLayoutId id="2147483861" r:id="rId25"/>
  </p:sldLayoutIdLst>
  <p:txStyles>
    <p:titleStyle>
      <a:lvl1pPr algn="l" defTabSz="914370" rtl="0" eaLnBrk="1" latinLnBrk="0" hangingPunct="1">
        <a:lnSpc>
          <a:spcPct val="90000"/>
        </a:lnSpc>
        <a:spcBef>
          <a:spcPct val="0"/>
        </a:spcBef>
        <a:buNone/>
        <a:defRPr sz="2600" b="1" kern="0" cap="none" baseline="0">
          <a:solidFill>
            <a:schemeClr val="accent2"/>
          </a:solidFill>
          <a:latin typeface="+mj-lt"/>
          <a:ea typeface="+mj-ea"/>
          <a:cs typeface="+mj-cs"/>
        </a:defRPr>
      </a:lvl1pPr>
    </p:titleStyle>
    <p:bodyStyle>
      <a:lvl1pPr marL="179994" indent="-179994" algn="l" defTabSz="914370" rtl="0" eaLnBrk="1" latinLnBrk="0" hangingPunct="1">
        <a:spcBef>
          <a:spcPts val="600"/>
        </a:spcBef>
        <a:buClr>
          <a:schemeClr val="accent2"/>
        </a:buClr>
        <a:buFont typeface="Wingdings" panose="05000000000000000000" pitchFamily="2" charset="2"/>
        <a:buChar char="§"/>
        <a:defRPr sz="1400" kern="0">
          <a:solidFill>
            <a:schemeClr val="tx1"/>
          </a:solidFill>
          <a:latin typeface="+mn-lt"/>
          <a:ea typeface="+mn-ea"/>
          <a:cs typeface="+mn-cs"/>
        </a:defRPr>
      </a:lvl1pPr>
      <a:lvl2pPr marL="359988" indent="-179994" algn="l" defTabSz="914370" rtl="0" eaLnBrk="1" latinLnBrk="0" hangingPunct="1">
        <a:spcBef>
          <a:spcPts val="300"/>
        </a:spcBef>
        <a:buClr>
          <a:schemeClr val="accent6"/>
        </a:buClr>
        <a:buFont typeface="Arial" panose="020B0604020202020204" pitchFamily="34" charset="0"/>
        <a:buChar char="•"/>
        <a:defRPr sz="1400" kern="0">
          <a:solidFill>
            <a:schemeClr val="tx1"/>
          </a:solidFill>
          <a:latin typeface="+mn-lt"/>
          <a:ea typeface="+mn-ea"/>
          <a:cs typeface="+mn-cs"/>
        </a:defRPr>
      </a:lvl2pPr>
      <a:lvl3pPr marL="539982"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1997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899971"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79965"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59959"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39953"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19947" indent="-179994" algn="l" defTabSz="91437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p:bodyStyle>
    <p:otherStyle>
      <a:defPPr/>
      <a:lvl1pPr marL="0" algn="l" defTabSz="914370" rtl="0" eaLnBrk="1" latinLnBrk="0" hangingPunct="1">
        <a:defRPr sz="1200" kern="0">
          <a:solidFill>
            <a:schemeClr val="tx1"/>
          </a:solidFill>
          <a:latin typeface="+mn-lt"/>
          <a:ea typeface="+mn-ea"/>
          <a:cs typeface="+mn-cs"/>
        </a:defRPr>
      </a:lvl1pPr>
      <a:lvl2pPr marL="179994" algn="l" defTabSz="914370" rtl="0" eaLnBrk="1" latinLnBrk="0" hangingPunct="1">
        <a:defRPr sz="1200" kern="0">
          <a:solidFill>
            <a:schemeClr val="tx1"/>
          </a:solidFill>
          <a:latin typeface="+mn-lt"/>
          <a:ea typeface="+mn-ea"/>
          <a:cs typeface="+mn-cs"/>
        </a:defRPr>
      </a:lvl2pPr>
      <a:lvl3pPr marL="359988" algn="l" defTabSz="914370" rtl="0" eaLnBrk="1" latinLnBrk="0" hangingPunct="1">
        <a:defRPr sz="1200" kern="0">
          <a:solidFill>
            <a:schemeClr val="tx1"/>
          </a:solidFill>
          <a:latin typeface="+mn-lt"/>
          <a:ea typeface="+mn-ea"/>
          <a:cs typeface="+mn-cs"/>
        </a:defRPr>
      </a:lvl3pPr>
      <a:lvl4pPr marL="539982" algn="l" defTabSz="914370" rtl="0" eaLnBrk="1" latinLnBrk="0" hangingPunct="1">
        <a:defRPr sz="1200" kern="0">
          <a:solidFill>
            <a:schemeClr val="tx1"/>
          </a:solidFill>
          <a:latin typeface="+mn-lt"/>
          <a:ea typeface="+mn-ea"/>
          <a:cs typeface="+mn-cs"/>
        </a:defRPr>
      </a:lvl4pPr>
      <a:lvl5pPr marL="719977" algn="l" defTabSz="914370" rtl="0" eaLnBrk="1" latinLnBrk="0" hangingPunct="1">
        <a:defRPr sz="1200" kern="0">
          <a:solidFill>
            <a:schemeClr val="tx1"/>
          </a:solidFill>
          <a:latin typeface="+mn-lt"/>
          <a:ea typeface="+mn-ea"/>
          <a:cs typeface="+mn-cs"/>
        </a:defRPr>
      </a:lvl5pPr>
      <a:lvl6pPr marL="899971" algn="l" defTabSz="914370" rtl="0" eaLnBrk="1" latinLnBrk="0" hangingPunct="1">
        <a:defRPr sz="1200" kern="0">
          <a:solidFill>
            <a:schemeClr val="tx1"/>
          </a:solidFill>
          <a:latin typeface="+mn-lt"/>
          <a:ea typeface="+mn-ea"/>
          <a:cs typeface="+mn-cs"/>
        </a:defRPr>
      </a:lvl6pPr>
      <a:lvl7pPr marL="1079965" algn="l" defTabSz="914370" rtl="0" eaLnBrk="1" latinLnBrk="0" hangingPunct="1">
        <a:defRPr sz="1200" kern="0">
          <a:solidFill>
            <a:schemeClr val="tx1"/>
          </a:solidFill>
          <a:latin typeface="+mn-lt"/>
          <a:ea typeface="+mn-ea"/>
          <a:cs typeface="+mn-cs"/>
        </a:defRPr>
      </a:lvl7pPr>
      <a:lvl8pPr marL="1259959" algn="l" defTabSz="914370" rtl="0" eaLnBrk="1" latinLnBrk="0" hangingPunct="1">
        <a:defRPr sz="1200" kern="0">
          <a:solidFill>
            <a:schemeClr val="tx1"/>
          </a:solidFill>
          <a:latin typeface="+mn-lt"/>
          <a:ea typeface="+mn-ea"/>
          <a:cs typeface="+mn-cs"/>
        </a:defRPr>
      </a:lvl8pPr>
      <a:lvl9pPr marL="1439953" algn="l" defTabSz="914370" rtl="0" eaLnBrk="1" latinLnBrk="0" hangingPunct="1">
        <a:defRPr sz="1200" kern="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F26B43"/>
          </p15:clr>
        </p15:guide>
        <p15:guide id="3" pos="288">
          <p15:clr>
            <a:srgbClr val="F26B43"/>
          </p15:clr>
        </p15:guide>
        <p15:guide id="4" pos="7392">
          <p15:clr>
            <a:srgbClr val="F26B43"/>
          </p15:clr>
        </p15:guide>
        <p15:guide id="6" orient="horz" pos="403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FEF499-6702-43CF-A16B-0DAFB761D2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4C20C0-C9D2-4AFD-8DBE-CD39F3EC7E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227C25-BE44-4F2D-B575-665BBFEC01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CA55E6-60DB-4C9E-A9E9-BE381E6595F9}" type="datetime1">
              <a:rPr lang="en-GB" smtClean="0"/>
              <a:t>07/11/2022</a:t>
            </a:fld>
            <a:endParaRPr lang="en-GB"/>
          </a:p>
        </p:txBody>
      </p:sp>
      <p:sp>
        <p:nvSpPr>
          <p:cNvPr id="5" name="Footer Placeholder 4">
            <a:extLst>
              <a:ext uri="{FF2B5EF4-FFF2-40B4-BE49-F238E27FC236}">
                <a16:creationId xmlns:a16="http://schemas.microsoft.com/office/drawing/2014/main" id="{A4BF32AC-9D1E-433B-BD55-3DB8796923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2BADF3E-92F6-4B67-9DC1-1E4A254E42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3C94BE-D67D-46B0-BDB0-06AF5F421C7D}" type="slidenum">
              <a:rPr lang="en-GB" smtClean="0"/>
              <a:t>‹#›</a:t>
            </a:fld>
            <a:endParaRPr lang="en-GB"/>
          </a:p>
        </p:txBody>
      </p:sp>
    </p:spTree>
    <p:extLst>
      <p:ext uri="{BB962C8B-B14F-4D97-AF65-F5344CB8AC3E}">
        <p14:creationId xmlns:p14="http://schemas.microsoft.com/office/powerpoint/2010/main" val="1179995369"/>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1968115610"/>
      </p:ext>
    </p:extLst>
  </p:cSld>
  <p:clrMap bg1="lt1" tx1="dk1" bg2="lt2" tx2="dk2" accent1="accent1" accent2="accent2" accent3="accent3" accent4="accent4" accent5="accent5" accent6="accent6" hlink="hlink" folHlink="folHlink"/>
  <p:sldLayoutIdLst>
    <p:sldLayoutId id="2147483913" r:id="rId1"/>
    <p:sldLayoutId id="2147483914"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14D4DF-AC27-AD4D-9F0E-9A38943E8D63}"/>
              </a:ext>
            </a:extLst>
          </p:cNvPr>
          <p:cNvSpPr>
            <a:spLocks noGrp="1"/>
          </p:cNvSpPr>
          <p:nvPr>
            <p:ph type="title"/>
          </p:nvPr>
        </p:nvSpPr>
        <p:spPr>
          <a:xfrm>
            <a:off x="838200" y="179273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124F78-BAB5-B945-B76C-3103CC5E95D9}"/>
              </a:ext>
            </a:extLst>
          </p:cNvPr>
          <p:cNvSpPr>
            <a:spLocks noGrp="1"/>
          </p:cNvSpPr>
          <p:nvPr>
            <p:ph type="body" idx="1"/>
          </p:nvPr>
        </p:nvSpPr>
        <p:spPr>
          <a:xfrm>
            <a:off x="838200" y="3253235"/>
            <a:ext cx="10515600" cy="30720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6362166"/>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Lst>
  <p:txStyles>
    <p:titleStyle>
      <a:lvl1pPr algn="l" defTabSz="914377" rtl="0" eaLnBrk="1" latinLnBrk="0" hangingPunct="1">
        <a:lnSpc>
          <a:spcPct val="90000"/>
        </a:lnSpc>
        <a:spcBef>
          <a:spcPct val="0"/>
        </a:spcBef>
        <a:buNone/>
        <a:defRPr sz="4800" b="1" kern="1200">
          <a:solidFill>
            <a:schemeClr val="accent5"/>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future.nhs.uk/MedShort/view?objectID=129217157" TargetMode="External"/><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60.xml"/><Relationship Id="rId6" Type="http://schemas.openxmlformats.org/officeDocument/2006/relationships/hyperlink" Target="https://future.nhs.uk/MedShort/view?objectID=85858789" TargetMode="External"/><Relationship Id="rId5" Type="http://schemas.openxmlformats.org/officeDocument/2006/relationships/image" Target="../media/image39.png"/><Relationship Id="rId4" Type="http://schemas.openxmlformats.org/officeDocument/2006/relationships/hyperlink" Target="https://www.gov.uk/government/publications/productivity-in-nhs-hospitals" TargetMode="External"/><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2.jpeg"/><Relationship Id="rId7"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60.xml"/><Relationship Id="rId6" Type="http://schemas.openxmlformats.org/officeDocument/2006/relationships/image" Target="../media/image44.png"/><Relationship Id="rId5" Type="http://schemas.openxmlformats.org/officeDocument/2006/relationships/image" Target="../media/image43.jpeg"/><Relationship Id="rId10" Type="http://schemas.openxmlformats.org/officeDocument/2006/relationships/chart" Target="../charts/chart2.xml"/><Relationship Id="rId4" Type="http://schemas.openxmlformats.org/officeDocument/2006/relationships/hyperlink" Target="https://future.nhs.uk/HoPMOp/view?objectId=145995077#145995077" TargetMode="External"/><Relationship Id="rId9"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hee.nhs.uk/our-work/pharmacy/transforming-pharmacy-education-training/initial-education-training-pharmacists-reform-programme/newly-qualified-pharmacist-pathway" TargetMode="External"/><Relationship Id="rId2" Type="http://schemas.openxmlformats.org/officeDocument/2006/relationships/notesSlide" Target="../notesSlides/notesSlide11.xml"/><Relationship Id="rId1" Type="http://schemas.openxmlformats.org/officeDocument/2006/relationships/slideLayout" Target="../slideLayouts/slideLayout66.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hyperlink" Target="http://www.hee.nhs.uk/our-work/pharmacy/initial-education-training-pharmacists-reform-programme/prescribing-training-curriculum" TargetMode="External"/><Relationship Id="rId2" Type="http://schemas.openxmlformats.org/officeDocument/2006/relationships/notesSlide" Target="../notesSlides/notesSlide12.xml"/><Relationship Id="rId1" Type="http://schemas.openxmlformats.org/officeDocument/2006/relationships/slideLayout" Target="../slideLayouts/slideLayout66.xml"/><Relationship Id="rId5" Type="http://schemas.openxmlformats.org/officeDocument/2006/relationships/image" Target="../media/image52.jpeg"/><Relationship Id="rId4" Type="http://schemas.openxmlformats.org/officeDocument/2006/relationships/hyperlink" Target="https://www.hee.nhs.uk/our-work/pharmacy/independent-prescribi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Layout" Target="../diagrams/layout2.xml"/><Relationship Id="rId7" Type="http://schemas.openxmlformats.org/officeDocument/2006/relationships/image" Target="../media/image53.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55.png"/></Relationships>
</file>

<file path=ppt/slides/_rels/slide19.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g"/><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17" Type="http://schemas.openxmlformats.org/officeDocument/2006/relationships/hyperlink" Target="mailto:Kieran.Hand@nhs.net" TargetMode="External"/><Relationship Id="rId2" Type="http://schemas.openxmlformats.org/officeDocument/2006/relationships/notesSlide" Target="../notesSlides/notesSlide6.xml"/><Relationship Id="rId16" Type="http://schemas.openxmlformats.org/officeDocument/2006/relationships/image" Target="../media/image37.svg"/><Relationship Id="rId1" Type="http://schemas.openxmlformats.org/officeDocument/2006/relationships/slideLayout" Target="../slideLayouts/slideLayout79.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C3D235-E1B2-4245-9153-172BBCD8A862}"/>
              </a:ext>
            </a:extLst>
          </p:cNvPr>
          <p:cNvSpPr>
            <a:spLocks noGrp="1"/>
          </p:cNvSpPr>
          <p:nvPr>
            <p:ph type="ctrTitle"/>
          </p:nvPr>
        </p:nvSpPr>
        <p:spPr>
          <a:xfrm>
            <a:off x="854764" y="3242017"/>
            <a:ext cx="10277061" cy="601111"/>
          </a:xfrm>
        </p:spPr>
        <p:txBody>
          <a:bodyPr>
            <a:normAutofit fontScale="90000"/>
          </a:bodyPr>
          <a:lstStyle/>
          <a:p>
            <a:r>
              <a:rPr lang="en-GB" dirty="0"/>
              <a:t>Chief Pharmaceutical Officer – Strategic Overview</a:t>
            </a:r>
          </a:p>
        </p:txBody>
      </p:sp>
      <p:sp>
        <p:nvSpPr>
          <p:cNvPr id="7" name="Subtitle 6">
            <a:extLst>
              <a:ext uri="{FF2B5EF4-FFF2-40B4-BE49-F238E27FC236}">
                <a16:creationId xmlns:a16="http://schemas.microsoft.com/office/drawing/2014/main" id="{0C23CA40-1376-40BE-8B99-043D88425FF3}"/>
              </a:ext>
            </a:extLst>
          </p:cNvPr>
          <p:cNvSpPr>
            <a:spLocks noGrp="1"/>
          </p:cNvSpPr>
          <p:nvPr>
            <p:ph type="subTitle" idx="1"/>
          </p:nvPr>
        </p:nvSpPr>
        <p:spPr>
          <a:xfrm>
            <a:off x="854764" y="4475745"/>
            <a:ext cx="9144000" cy="1275698"/>
          </a:xfrm>
        </p:spPr>
        <p:txBody>
          <a:bodyPr>
            <a:normAutofit/>
          </a:bodyPr>
          <a:lstStyle/>
          <a:p>
            <a:r>
              <a:rPr lang="en-GB" dirty="0"/>
              <a:t>David Webb, Chief Pharmaceutical Officer for England - @davidwebb_1</a:t>
            </a:r>
          </a:p>
          <a:p>
            <a:r>
              <a:rPr lang="en-GB" dirty="0"/>
              <a:t>UKMI Conference</a:t>
            </a:r>
          </a:p>
          <a:p>
            <a:r>
              <a:rPr lang="en-GB" dirty="0"/>
              <a:t>8</a:t>
            </a:r>
            <a:r>
              <a:rPr lang="en-GB" baseline="30000" dirty="0"/>
              <a:t>th</a:t>
            </a:r>
            <a:r>
              <a:rPr lang="en-GB" dirty="0"/>
              <a:t> November 2022</a:t>
            </a:r>
          </a:p>
        </p:txBody>
      </p:sp>
    </p:spTree>
    <p:extLst>
      <p:ext uri="{BB962C8B-B14F-4D97-AF65-F5344CB8AC3E}">
        <p14:creationId xmlns:p14="http://schemas.microsoft.com/office/powerpoint/2010/main" val="2722876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625607C-D2A8-2F45-B5D4-8A9688A75259}"/>
              </a:ext>
            </a:extLst>
          </p:cNvPr>
          <p:cNvSpPr txBox="1"/>
          <p:nvPr/>
        </p:nvSpPr>
        <p:spPr>
          <a:xfrm>
            <a:off x="5465618" y="6494318"/>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 name="Title 2">
            <a:extLst>
              <a:ext uri="{FF2B5EF4-FFF2-40B4-BE49-F238E27FC236}">
                <a16:creationId xmlns:a16="http://schemas.microsoft.com/office/drawing/2014/main" id="{AE62DFD6-1452-9542-81F5-4D4882AD6CD7}"/>
              </a:ext>
            </a:extLst>
          </p:cNvPr>
          <p:cNvSpPr>
            <a:spLocks noGrp="1"/>
          </p:cNvSpPr>
          <p:nvPr>
            <p:ph type="title"/>
          </p:nvPr>
        </p:nvSpPr>
        <p:spPr>
          <a:xfrm>
            <a:off x="215901" y="272048"/>
            <a:ext cx="10020299" cy="611649"/>
          </a:xfrm>
        </p:spPr>
        <p:txBody>
          <a:bodyPr lIns="91440" tIns="45720" rIns="91440" bIns="45720" anchor="t"/>
          <a:lstStyle/>
          <a:p>
            <a:r>
              <a:rPr lang="en-GB" dirty="0">
                <a:latin typeface="Arial"/>
                <a:cs typeface="Arial"/>
              </a:rPr>
              <a:t>Infusions and Special Medicines Programme</a:t>
            </a:r>
            <a:endParaRPr lang="en-GB" dirty="0"/>
          </a:p>
        </p:txBody>
      </p:sp>
      <p:pic>
        <p:nvPicPr>
          <p:cNvPr id="2" name="Picture 1">
            <a:extLst>
              <a:ext uri="{FF2B5EF4-FFF2-40B4-BE49-F238E27FC236}">
                <a16:creationId xmlns:a16="http://schemas.microsoft.com/office/drawing/2014/main" id="{8E71A899-CD5A-15ED-002F-B05E06B30781}"/>
              </a:ext>
            </a:extLst>
          </p:cNvPr>
          <p:cNvPicPr>
            <a:picLocks noChangeAspect="1"/>
          </p:cNvPicPr>
          <p:nvPr/>
        </p:nvPicPr>
        <p:blipFill>
          <a:blip r:embed="rId3"/>
          <a:stretch>
            <a:fillRect/>
          </a:stretch>
        </p:blipFill>
        <p:spPr>
          <a:xfrm>
            <a:off x="5815173" y="1470658"/>
            <a:ext cx="6340451" cy="3578832"/>
          </a:xfrm>
          <a:prstGeom prst="rect">
            <a:avLst/>
          </a:prstGeom>
        </p:spPr>
      </p:pic>
      <p:sp>
        <p:nvSpPr>
          <p:cNvPr id="3" name="Rectangle 2">
            <a:extLst>
              <a:ext uri="{FF2B5EF4-FFF2-40B4-BE49-F238E27FC236}">
                <a16:creationId xmlns:a16="http://schemas.microsoft.com/office/drawing/2014/main" id="{AC7DDD4C-1B2F-E78B-CCB2-D080AA5E4AE0}"/>
              </a:ext>
            </a:extLst>
          </p:cNvPr>
          <p:cNvSpPr/>
          <p:nvPr/>
        </p:nvSpPr>
        <p:spPr>
          <a:xfrm>
            <a:off x="1504060" y="1324598"/>
            <a:ext cx="2384276" cy="487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a:hlinkClick r:id="rId4"/>
            <a:extLst>
              <a:ext uri="{FF2B5EF4-FFF2-40B4-BE49-F238E27FC236}">
                <a16:creationId xmlns:a16="http://schemas.microsoft.com/office/drawing/2014/main" id="{2E8348D0-A27B-4CB2-90CE-6B346A51C1CE}"/>
              </a:ext>
            </a:extLst>
          </p:cNvPr>
          <p:cNvPicPr>
            <a:picLocks noChangeAspect="1"/>
          </p:cNvPicPr>
          <p:nvPr/>
        </p:nvPicPr>
        <p:blipFill>
          <a:blip r:embed="rId5"/>
          <a:stretch>
            <a:fillRect/>
          </a:stretch>
        </p:blipFill>
        <p:spPr>
          <a:xfrm>
            <a:off x="456161" y="1122307"/>
            <a:ext cx="2095798" cy="2950800"/>
          </a:xfrm>
          <a:prstGeom prst="rect">
            <a:avLst/>
          </a:prstGeom>
          <a:ln>
            <a:solidFill>
              <a:schemeClr val="tx1"/>
            </a:solidFill>
          </a:ln>
        </p:spPr>
      </p:pic>
      <p:pic>
        <p:nvPicPr>
          <p:cNvPr id="9" name="Picture 8">
            <a:hlinkClick r:id="rId6"/>
            <a:extLst>
              <a:ext uri="{FF2B5EF4-FFF2-40B4-BE49-F238E27FC236}">
                <a16:creationId xmlns:a16="http://schemas.microsoft.com/office/drawing/2014/main" id="{005664D8-F397-4D09-B197-DB6FAAEB96EC}"/>
              </a:ext>
            </a:extLst>
          </p:cNvPr>
          <p:cNvPicPr>
            <a:picLocks noChangeAspect="1"/>
          </p:cNvPicPr>
          <p:nvPr/>
        </p:nvPicPr>
        <p:blipFill>
          <a:blip r:embed="rId7"/>
          <a:stretch>
            <a:fillRect/>
          </a:stretch>
        </p:blipFill>
        <p:spPr>
          <a:xfrm>
            <a:off x="1253182" y="1568153"/>
            <a:ext cx="2291373" cy="3235213"/>
          </a:xfrm>
          <a:prstGeom prst="rect">
            <a:avLst/>
          </a:prstGeom>
          <a:ln>
            <a:solidFill>
              <a:schemeClr val="tx1"/>
            </a:solidFill>
          </a:ln>
        </p:spPr>
      </p:pic>
      <p:pic>
        <p:nvPicPr>
          <p:cNvPr id="10" name="Picture 9">
            <a:hlinkClick r:id="rId8"/>
            <a:extLst>
              <a:ext uri="{FF2B5EF4-FFF2-40B4-BE49-F238E27FC236}">
                <a16:creationId xmlns:a16="http://schemas.microsoft.com/office/drawing/2014/main" id="{0B675BE2-3253-4D5C-A42A-9EAD952AD370}"/>
              </a:ext>
            </a:extLst>
          </p:cNvPr>
          <p:cNvPicPr>
            <a:picLocks noChangeAspect="1"/>
          </p:cNvPicPr>
          <p:nvPr/>
        </p:nvPicPr>
        <p:blipFill>
          <a:blip r:embed="rId9"/>
          <a:stretch>
            <a:fillRect/>
          </a:stretch>
        </p:blipFill>
        <p:spPr>
          <a:xfrm>
            <a:off x="2144568" y="2777815"/>
            <a:ext cx="3487535" cy="2611028"/>
          </a:xfrm>
          <a:prstGeom prst="rect">
            <a:avLst/>
          </a:prstGeom>
          <a:ln>
            <a:solidFill>
              <a:schemeClr val="tx1"/>
            </a:solidFill>
          </a:ln>
        </p:spPr>
      </p:pic>
      <p:sp>
        <p:nvSpPr>
          <p:cNvPr id="11" name="TextBox 10">
            <a:extLst>
              <a:ext uri="{FF2B5EF4-FFF2-40B4-BE49-F238E27FC236}">
                <a16:creationId xmlns:a16="http://schemas.microsoft.com/office/drawing/2014/main" id="{73CCB578-F42F-468F-B0D9-F23086D7B947}"/>
              </a:ext>
            </a:extLst>
          </p:cNvPr>
          <p:cNvSpPr txBox="1"/>
          <p:nvPr/>
        </p:nvSpPr>
        <p:spPr>
          <a:xfrm>
            <a:off x="610274" y="5626253"/>
            <a:ext cx="11163911"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1200"/>
              </a:spcBef>
              <a:spcAft>
                <a:spcPts val="1200"/>
              </a:spcAft>
              <a:buClrTx/>
              <a:buSzTx/>
              <a:buFontTx/>
              <a:buNone/>
              <a:tabLst/>
              <a:defRPr/>
            </a:pPr>
            <a:r>
              <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Transformation of the production of critical intravenous medicines:   chemotherapy, antibiotics, parenteral nutrition, innovative medicinal therapies including clinical trials; and of traditional manufacture of medicines by the NHS</a:t>
            </a:r>
          </a:p>
        </p:txBody>
      </p:sp>
    </p:spTree>
    <p:extLst>
      <p:ext uri="{BB962C8B-B14F-4D97-AF65-F5344CB8AC3E}">
        <p14:creationId xmlns:p14="http://schemas.microsoft.com/office/powerpoint/2010/main" val="2815828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ee the source image">
            <a:extLst>
              <a:ext uri="{FF2B5EF4-FFF2-40B4-BE49-F238E27FC236}">
                <a16:creationId xmlns:a16="http://schemas.microsoft.com/office/drawing/2014/main" id="{BF912194-1B26-4D74-BEBE-46D0DA342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7057" y="5168524"/>
            <a:ext cx="903576" cy="77742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65DAADDF-9366-4126-A6F3-11520FB6B352}"/>
              </a:ext>
            </a:extLst>
          </p:cNvPr>
          <p:cNvSpPr>
            <a:spLocks noGrp="1"/>
          </p:cNvSpPr>
          <p:nvPr>
            <p:ph sz="quarter" idx="10"/>
          </p:nvPr>
        </p:nvSpPr>
        <p:spPr>
          <a:xfrm>
            <a:off x="249486" y="1032226"/>
            <a:ext cx="11790949" cy="460413"/>
          </a:xfrm>
          <a:solidFill>
            <a:schemeClr val="accent6">
              <a:lumMod val="20000"/>
              <a:lumOff val="80000"/>
            </a:schemeClr>
          </a:solidFill>
          <a:ln>
            <a:solidFill>
              <a:srgbClr val="0070C0"/>
            </a:solidFill>
          </a:ln>
        </p:spPr>
        <p:txBody>
          <a:bodyPr/>
          <a:lstStyle/>
          <a:p>
            <a:pPr marL="0" indent="0">
              <a:buNone/>
            </a:pPr>
            <a:r>
              <a:rPr lang="en-GB" dirty="0"/>
              <a:t>THE AMBITION</a:t>
            </a:r>
            <a:r>
              <a:rPr lang="en-GB" baseline="30000" dirty="0"/>
              <a:t>1</a:t>
            </a:r>
            <a:r>
              <a:rPr lang="en-GB" dirty="0"/>
              <a:t> – To introduce virtual ward capacity to a minimum of 40/50 virtual ward ‘beds’ per 100,000 population by December 2023. Up to £200 million will be available in 2022/23 and up to £250 million in 2023/24 to support the implementation of these plans.</a:t>
            </a:r>
          </a:p>
          <a:p>
            <a:pPr marL="0" indent="0">
              <a:buNone/>
            </a:pPr>
            <a:endParaRPr lang="en-GB" dirty="0"/>
          </a:p>
        </p:txBody>
      </p:sp>
      <p:sp>
        <p:nvSpPr>
          <p:cNvPr id="3" name="Title 2">
            <a:extLst>
              <a:ext uri="{FF2B5EF4-FFF2-40B4-BE49-F238E27FC236}">
                <a16:creationId xmlns:a16="http://schemas.microsoft.com/office/drawing/2014/main" id="{15979BFF-AF46-463D-8FEE-12D5F88B4D4C}"/>
              </a:ext>
            </a:extLst>
          </p:cNvPr>
          <p:cNvSpPr>
            <a:spLocks noGrp="1"/>
          </p:cNvSpPr>
          <p:nvPr>
            <p:ph type="title"/>
          </p:nvPr>
        </p:nvSpPr>
        <p:spPr>
          <a:xfrm>
            <a:off x="484094" y="242818"/>
            <a:ext cx="10385964" cy="753466"/>
          </a:xfrm>
        </p:spPr>
        <p:txBody>
          <a:bodyPr/>
          <a:lstStyle/>
          <a:p>
            <a:r>
              <a:rPr lang="en-GB" dirty="0"/>
              <a:t>Virtual wards guidance</a:t>
            </a:r>
            <a:br>
              <a:rPr lang="en-GB" dirty="0"/>
            </a:br>
            <a:r>
              <a:rPr lang="en-GB" sz="1600" dirty="0" err="1">
                <a:hlinkClick r:id="rId4"/>
              </a:rPr>
              <a:t>Guidance</a:t>
            </a:r>
            <a:r>
              <a:rPr lang="en-GB" sz="1600" dirty="0">
                <a:hlinkClick r:id="rId4"/>
              </a:rPr>
              <a:t> on Pharmacy Services and Medicines Use within Virtual Wards (including Hospital at Home)</a:t>
            </a:r>
            <a:endParaRPr lang="en-GB" sz="1600" dirty="0"/>
          </a:p>
        </p:txBody>
      </p:sp>
      <p:sp>
        <p:nvSpPr>
          <p:cNvPr id="4" name="Footer Placeholder 3">
            <a:extLst>
              <a:ext uri="{FF2B5EF4-FFF2-40B4-BE49-F238E27FC236}">
                <a16:creationId xmlns:a16="http://schemas.microsoft.com/office/drawing/2014/main" id="{2A017D96-2244-4994-A576-30E67CE7917D}"/>
              </a:ext>
            </a:extLst>
          </p:cNvPr>
          <p:cNvSpPr>
            <a:spLocks noGrp="1"/>
          </p:cNvSpPr>
          <p:nvPr>
            <p:ph type="ftr" sz="quarter" idx="3"/>
          </p:nvPr>
        </p:nvSpPr>
        <p:spPr>
          <a:xfrm>
            <a:off x="177301" y="6409839"/>
            <a:ext cx="9327963" cy="402884"/>
          </a:xfrm>
          <a:solidFill>
            <a:schemeClr val="bg1"/>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000000"/>
                </a:solidFill>
                <a:effectLst/>
                <a:uLnTx/>
                <a:uFillTx/>
                <a:latin typeface="Arial" charset="0"/>
                <a:cs typeface="Arial" charset="0"/>
              </a:rPr>
              <a:t>1. </a:t>
            </a:r>
            <a:r>
              <a:rPr kumimoji="0" lang="en-GB" sz="800" b="0" i="1" u="none" strike="noStrike" kern="1200" cap="none" spc="0" normalizeH="0" baseline="0" noProof="0" dirty="0">
                <a:ln>
                  <a:noFill/>
                </a:ln>
                <a:solidFill>
                  <a:srgbClr val="000000"/>
                </a:solidFill>
                <a:effectLst/>
                <a:uLnTx/>
                <a:uFillTx/>
                <a:latin typeface="Arial" charset="0"/>
                <a:cs typeface="Arial" charset="0"/>
              </a:rPr>
              <a:t>NHS England &amp; Improvement.  2022/23 priorities and operational planning guidance.  22</a:t>
            </a:r>
            <a:r>
              <a:rPr kumimoji="0" lang="en-GB" sz="800" b="0" i="1" u="none" strike="noStrike" kern="1200" cap="none" spc="0" normalizeH="0" baseline="30000" noProof="0" dirty="0">
                <a:ln>
                  <a:noFill/>
                </a:ln>
                <a:solidFill>
                  <a:srgbClr val="000000"/>
                </a:solidFill>
                <a:effectLst/>
                <a:uLnTx/>
                <a:uFillTx/>
                <a:latin typeface="Arial" charset="0"/>
                <a:cs typeface="Arial" charset="0"/>
              </a:rPr>
              <a:t>nd</a:t>
            </a:r>
            <a:r>
              <a:rPr kumimoji="0" lang="en-GB" sz="800" b="0" i="1" u="none" strike="noStrike" kern="1200" cap="none" spc="0" normalizeH="0" baseline="0" noProof="0" dirty="0">
                <a:ln>
                  <a:noFill/>
                </a:ln>
                <a:solidFill>
                  <a:srgbClr val="000000"/>
                </a:solidFill>
                <a:effectLst/>
                <a:uLnTx/>
                <a:uFillTx/>
                <a:latin typeface="Arial" charset="0"/>
                <a:cs typeface="Arial" charset="0"/>
              </a:rPr>
              <a:t> February 2022. 2. </a:t>
            </a:r>
            <a:r>
              <a:rPr kumimoji="0" lang="en-GB" sz="800" b="0" i="1" u="none" strike="noStrike" kern="1200" cap="none" spc="0" normalizeH="0" baseline="0" noProof="0" dirty="0" err="1">
                <a:ln>
                  <a:noFill/>
                </a:ln>
                <a:solidFill>
                  <a:srgbClr val="000000"/>
                </a:solidFill>
                <a:effectLst/>
                <a:uLnTx/>
                <a:uFillTx/>
                <a:latin typeface="Arial" charset="0"/>
                <a:cs typeface="Arial" charset="0"/>
              </a:rPr>
              <a:t>Illman</a:t>
            </a:r>
            <a:r>
              <a:rPr kumimoji="0" lang="en-GB" sz="800" b="0" i="1" u="none" strike="noStrike" kern="1200" cap="none" spc="0" normalizeH="0" baseline="0" noProof="0" dirty="0">
                <a:ln>
                  <a:noFill/>
                </a:ln>
                <a:solidFill>
                  <a:srgbClr val="000000"/>
                </a:solidFill>
                <a:effectLst/>
                <a:uLnTx/>
                <a:uFillTx/>
                <a:latin typeface="Arial" charset="0"/>
                <a:cs typeface="Arial" charset="0"/>
              </a:rPr>
              <a:t>, J. HSJ.  ‘Patients at risk’ from ‘hastily rolled out virtual wards’.  7 January 2022. 3. NHS Pharmacy and Medicines Optimisation Benchmarking Network 2021. 4. Elliot, S., Winter, G., and Ridge, W.  Final Evaluation of the Leeds Virtual Ward (Frailty) - Health and Care Evaluation Service.  October 2021. 5. Care Quality Commission.  COVID-19 Insight, Issue 9: the impact of the pandemic on urgent and emergency care services and pharmacy services in NHS trusts.  March 2021. </a:t>
            </a:r>
            <a:endParaRPr kumimoji="0" lang="en-US" sz="800" b="0" i="1" u="none" strike="noStrike" kern="1200" cap="none" spc="0" normalizeH="0" baseline="0" noProof="0" dirty="0">
              <a:ln>
                <a:noFill/>
              </a:ln>
              <a:solidFill>
                <a:srgbClr val="000000"/>
              </a:solidFill>
              <a:effectLst/>
              <a:uLnTx/>
              <a:uFillTx/>
              <a:latin typeface="Arial" charset="0"/>
              <a:cs typeface="Arial" charset="0"/>
            </a:endParaRPr>
          </a:p>
        </p:txBody>
      </p:sp>
      <p:sp>
        <p:nvSpPr>
          <p:cNvPr id="5" name="Content Placeholder 1">
            <a:extLst>
              <a:ext uri="{FF2B5EF4-FFF2-40B4-BE49-F238E27FC236}">
                <a16:creationId xmlns:a16="http://schemas.microsoft.com/office/drawing/2014/main" id="{B4C7517E-4B84-4280-81AD-4AC41A89D32E}"/>
              </a:ext>
            </a:extLst>
          </p:cNvPr>
          <p:cNvSpPr txBox="1">
            <a:spLocks/>
          </p:cNvSpPr>
          <p:nvPr/>
        </p:nvSpPr>
        <p:spPr>
          <a:xfrm>
            <a:off x="3591681" y="2826186"/>
            <a:ext cx="1583572" cy="5822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Lack of workforce capacity</a:t>
            </a:r>
            <a:r>
              <a:rPr kumimoji="0" lang="en-GB" sz="12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2</a:t>
            </a:r>
          </a:p>
        </p:txBody>
      </p:sp>
      <p:sp>
        <p:nvSpPr>
          <p:cNvPr id="6" name="Content Placeholder 1">
            <a:extLst>
              <a:ext uri="{FF2B5EF4-FFF2-40B4-BE49-F238E27FC236}">
                <a16:creationId xmlns:a16="http://schemas.microsoft.com/office/drawing/2014/main" id="{E05131CF-5B8F-45AE-AFFE-C08C4A55AFC7}"/>
              </a:ext>
            </a:extLst>
          </p:cNvPr>
          <p:cNvSpPr txBox="1">
            <a:spLocks/>
          </p:cNvSpPr>
          <p:nvPr/>
        </p:nvSpPr>
        <p:spPr>
          <a:xfrm>
            <a:off x="4753486" y="4566411"/>
            <a:ext cx="1689680" cy="2899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Virtual ward</a:t>
            </a:r>
          </a:p>
        </p:txBody>
      </p:sp>
      <p:pic>
        <p:nvPicPr>
          <p:cNvPr id="1026" name="Picture 2" descr="See the source image">
            <a:extLst>
              <a:ext uri="{FF2B5EF4-FFF2-40B4-BE49-F238E27FC236}">
                <a16:creationId xmlns:a16="http://schemas.microsoft.com/office/drawing/2014/main" id="{B9D49A82-983A-4480-8A9D-099548C803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0212" y="3309938"/>
            <a:ext cx="1249346" cy="1249346"/>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1">
            <a:extLst>
              <a:ext uri="{FF2B5EF4-FFF2-40B4-BE49-F238E27FC236}">
                <a16:creationId xmlns:a16="http://schemas.microsoft.com/office/drawing/2014/main" id="{BE55652E-392C-4EA3-8412-85C2F86390AD}"/>
              </a:ext>
            </a:extLst>
          </p:cNvPr>
          <p:cNvSpPr txBox="1">
            <a:spLocks/>
          </p:cNvSpPr>
          <p:nvPr/>
        </p:nvSpPr>
        <p:spPr>
          <a:xfrm>
            <a:off x="3391125" y="4699127"/>
            <a:ext cx="1450158" cy="638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Digital infrastructure in relation to medicines</a:t>
            </a:r>
            <a:r>
              <a:rPr kumimoji="0" lang="en-GB" sz="12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5</a:t>
            </a:r>
            <a:endParaRPr kumimoji="0" lang="en-GB" sz="12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Content Placeholder 1">
            <a:extLst>
              <a:ext uri="{FF2B5EF4-FFF2-40B4-BE49-F238E27FC236}">
                <a16:creationId xmlns:a16="http://schemas.microsoft.com/office/drawing/2014/main" id="{BA97C144-6A4D-4C92-B693-E35AE8417993}"/>
              </a:ext>
            </a:extLst>
          </p:cNvPr>
          <p:cNvSpPr txBox="1">
            <a:spLocks/>
          </p:cNvSpPr>
          <p:nvPr/>
        </p:nvSpPr>
        <p:spPr>
          <a:xfrm>
            <a:off x="5837472" y="2769199"/>
            <a:ext cx="1384504" cy="7880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Patient safety</a:t>
            </a:r>
            <a:r>
              <a:rPr kumimoji="0" lang="en-GB" sz="12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2</a:t>
            </a:r>
            <a:endPar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Delay in medicines access</a:t>
            </a:r>
            <a:endParaRPr kumimoji="0" lang="en-GB" sz="11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Content Placeholder 1">
            <a:extLst>
              <a:ext uri="{FF2B5EF4-FFF2-40B4-BE49-F238E27FC236}">
                <a16:creationId xmlns:a16="http://schemas.microsoft.com/office/drawing/2014/main" id="{EABEB653-9EBB-4EA5-BD96-3ADD844411E9}"/>
              </a:ext>
            </a:extLst>
          </p:cNvPr>
          <p:cNvSpPr txBox="1">
            <a:spLocks/>
          </p:cNvSpPr>
          <p:nvPr/>
        </p:nvSpPr>
        <p:spPr>
          <a:xfrm>
            <a:off x="6245087" y="4856409"/>
            <a:ext cx="1129002" cy="7706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Lack of Escalation mechanism</a:t>
            </a:r>
            <a:r>
              <a:rPr kumimoji="0" lang="en-GB" sz="12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4</a:t>
            </a:r>
            <a:endParaRPr kumimoji="0" lang="en-GB" sz="12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Content Placeholder 1">
            <a:extLst>
              <a:ext uri="{FF2B5EF4-FFF2-40B4-BE49-F238E27FC236}">
                <a16:creationId xmlns:a16="http://schemas.microsoft.com/office/drawing/2014/main" id="{3A8C1C05-C692-4947-8D06-77AD8D0E483D}"/>
              </a:ext>
            </a:extLst>
          </p:cNvPr>
          <p:cNvSpPr txBox="1">
            <a:spLocks/>
          </p:cNvSpPr>
          <p:nvPr/>
        </p:nvSpPr>
        <p:spPr>
          <a:xfrm>
            <a:off x="558112" y="1754429"/>
            <a:ext cx="3344140" cy="7184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Cross sector pharmacy approach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Pharmacy professionals in integrated roles create efficiency and maximise capacity</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Oval 7">
            <a:extLst>
              <a:ext uri="{FF2B5EF4-FFF2-40B4-BE49-F238E27FC236}">
                <a16:creationId xmlns:a16="http://schemas.microsoft.com/office/drawing/2014/main" id="{F0B3D6E7-4ECE-4388-BB07-9BEC453F536D}"/>
              </a:ext>
            </a:extLst>
          </p:cNvPr>
          <p:cNvSpPr/>
          <p:nvPr/>
        </p:nvSpPr>
        <p:spPr>
          <a:xfrm>
            <a:off x="4490689" y="3157289"/>
            <a:ext cx="1964585" cy="20075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084D900B-867D-4C92-912B-CC71AB941E2F}"/>
              </a:ext>
            </a:extLst>
          </p:cNvPr>
          <p:cNvSpPr/>
          <p:nvPr/>
        </p:nvSpPr>
        <p:spPr>
          <a:xfrm>
            <a:off x="3213281" y="2004740"/>
            <a:ext cx="4454361" cy="43646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Content Placeholder 1">
            <a:extLst>
              <a:ext uri="{FF2B5EF4-FFF2-40B4-BE49-F238E27FC236}">
                <a16:creationId xmlns:a16="http://schemas.microsoft.com/office/drawing/2014/main" id="{A8493D0E-000C-40B6-B2C3-6CC3C0553106}"/>
              </a:ext>
            </a:extLst>
          </p:cNvPr>
          <p:cNvSpPr txBox="1">
            <a:spLocks/>
          </p:cNvSpPr>
          <p:nvPr/>
        </p:nvSpPr>
        <p:spPr>
          <a:xfrm>
            <a:off x="4655651" y="2307885"/>
            <a:ext cx="1583572" cy="617781"/>
          </a:xfrm>
          <a:prstGeom prst="rect">
            <a:avLst/>
          </a:prstGeom>
          <a:scene3d>
            <a:camera prst="orthographicFront">
              <a:rot lat="0" lon="0" rev="0"/>
            </a:camera>
            <a:lightRig rig="threePt" dir="t"/>
          </a:scene3d>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srgbClr val="0070C0"/>
                </a:solidFill>
                <a:effectLst>
                  <a:reflection blurRad="63500" stA="45000" dist="50800" dir="5400000" sy="-100000" algn="bl" rotWithShape="0"/>
                </a:effectLst>
                <a:uLnTx/>
                <a:uFillTx/>
                <a:latin typeface="Arial" panose="020B0604020202020204" pitchFamily="34" charset="0"/>
                <a:ea typeface="+mn-ea"/>
                <a:cs typeface="Arial" panose="020B0604020202020204" pitchFamily="34" charset="0"/>
              </a:rPr>
              <a:t>Challenges</a:t>
            </a:r>
            <a:endParaRPr kumimoji="0" lang="en-GB" sz="1200" b="1" i="0" u="none" strike="noStrike" kern="1200" cap="none" spc="0" normalizeH="0" baseline="0" noProof="0" dirty="0">
              <a:ln>
                <a:noFill/>
              </a:ln>
              <a:solidFill>
                <a:srgbClr val="0070C0"/>
              </a:solidFill>
              <a:effectLst>
                <a:reflection blurRad="63500" stA="45000" dist="50800" dir="5400000" sy="-100000" algn="bl" rotWithShape="0"/>
              </a:effectLst>
              <a:uLnTx/>
              <a:uFillTx/>
              <a:latin typeface="Arial" panose="020B0604020202020204" pitchFamily="34" charset="0"/>
              <a:ea typeface="+mn-ea"/>
              <a:cs typeface="Arial" panose="020B0604020202020204" pitchFamily="34" charset="0"/>
            </a:endParaRPr>
          </a:p>
        </p:txBody>
      </p:sp>
      <p:sp>
        <p:nvSpPr>
          <p:cNvPr id="17" name="Content Placeholder 1">
            <a:extLst>
              <a:ext uri="{FF2B5EF4-FFF2-40B4-BE49-F238E27FC236}">
                <a16:creationId xmlns:a16="http://schemas.microsoft.com/office/drawing/2014/main" id="{940687C1-D8CE-48DD-A4CF-05FF5E5C906F}"/>
              </a:ext>
            </a:extLst>
          </p:cNvPr>
          <p:cNvSpPr txBox="1">
            <a:spLocks/>
          </p:cNvSpPr>
          <p:nvPr/>
        </p:nvSpPr>
        <p:spPr>
          <a:xfrm>
            <a:off x="4683427" y="1522496"/>
            <a:ext cx="1583572" cy="5822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srgbClr val="0070C0"/>
                </a:solidFill>
                <a:effectLst>
                  <a:reflection stA="45000" dist="50800" dir="5400000" sy="-100000" algn="bl" rotWithShape="0"/>
                </a:effectLst>
                <a:uLnTx/>
                <a:uFillTx/>
                <a:latin typeface="Arial" panose="020B0604020202020204" pitchFamily="34" charset="0"/>
                <a:ea typeface="+mn-ea"/>
                <a:cs typeface="Arial" panose="020B0604020202020204" pitchFamily="34" charset="0"/>
              </a:rPr>
              <a:t>Enablers</a:t>
            </a:r>
          </a:p>
        </p:txBody>
      </p:sp>
      <p:sp>
        <p:nvSpPr>
          <p:cNvPr id="18" name="Content Placeholder 1">
            <a:extLst>
              <a:ext uri="{FF2B5EF4-FFF2-40B4-BE49-F238E27FC236}">
                <a16:creationId xmlns:a16="http://schemas.microsoft.com/office/drawing/2014/main" id="{B1FC8E07-5801-4BDC-8D98-2881AB158557}"/>
              </a:ext>
            </a:extLst>
          </p:cNvPr>
          <p:cNvSpPr txBox="1">
            <a:spLocks/>
          </p:cNvSpPr>
          <p:nvPr/>
        </p:nvSpPr>
        <p:spPr>
          <a:xfrm>
            <a:off x="6433623" y="1762841"/>
            <a:ext cx="3344140" cy="365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 day pharmacy service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provision closer to home</a:t>
            </a:r>
          </a:p>
        </p:txBody>
      </p:sp>
      <p:sp>
        <p:nvSpPr>
          <p:cNvPr id="19" name="Content Placeholder 1">
            <a:extLst>
              <a:ext uri="{FF2B5EF4-FFF2-40B4-BE49-F238E27FC236}">
                <a16:creationId xmlns:a16="http://schemas.microsoft.com/office/drawing/2014/main" id="{6FC1C800-CD35-4D86-A972-FB0C3C202087}"/>
              </a:ext>
            </a:extLst>
          </p:cNvPr>
          <p:cNvSpPr txBox="1">
            <a:spLocks/>
          </p:cNvSpPr>
          <p:nvPr/>
        </p:nvSpPr>
        <p:spPr>
          <a:xfrm>
            <a:off x="7859078" y="4214368"/>
            <a:ext cx="3992112" cy="665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Utilisation of </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pharmacist independent prescribers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 pharmacists trained as </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advanced clinical practitioners for clinical assessment and triaging </a:t>
            </a:r>
          </a:p>
        </p:txBody>
      </p:sp>
      <p:sp>
        <p:nvSpPr>
          <p:cNvPr id="20" name="Content Placeholder 1">
            <a:extLst>
              <a:ext uri="{FF2B5EF4-FFF2-40B4-BE49-F238E27FC236}">
                <a16:creationId xmlns:a16="http://schemas.microsoft.com/office/drawing/2014/main" id="{E3AA3669-4D6D-4E4D-B721-E23CE4CCC6E2}"/>
              </a:ext>
            </a:extLst>
          </p:cNvPr>
          <p:cNvSpPr txBox="1">
            <a:spLocks/>
          </p:cNvSpPr>
          <p:nvPr/>
        </p:nvSpPr>
        <p:spPr>
          <a:xfrm>
            <a:off x="7280874" y="5107815"/>
            <a:ext cx="3779112" cy="365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Discharge medicines service</a:t>
            </a:r>
          </a:p>
        </p:txBody>
      </p:sp>
      <p:sp>
        <p:nvSpPr>
          <p:cNvPr id="21" name="Content Placeholder 1">
            <a:extLst>
              <a:ext uri="{FF2B5EF4-FFF2-40B4-BE49-F238E27FC236}">
                <a16:creationId xmlns:a16="http://schemas.microsoft.com/office/drawing/2014/main" id="{CA64A6DC-DFC8-4587-BA5C-CF72034F436A}"/>
              </a:ext>
            </a:extLst>
          </p:cNvPr>
          <p:cNvSpPr txBox="1">
            <a:spLocks/>
          </p:cNvSpPr>
          <p:nvPr/>
        </p:nvSpPr>
        <p:spPr>
          <a:xfrm>
            <a:off x="7190754" y="5574911"/>
            <a:ext cx="3779111" cy="665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Clinical governance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around medicines optimisation accountability with system lead pharmacist with support of consultant or specialist pharmacists</a:t>
            </a:r>
          </a:p>
        </p:txBody>
      </p:sp>
      <p:sp>
        <p:nvSpPr>
          <p:cNvPr id="22" name="Content Placeholder 1">
            <a:extLst>
              <a:ext uri="{FF2B5EF4-FFF2-40B4-BE49-F238E27FC236}">
                <a16:creationId xmlns:a16="http://schemas.microsoft.com/office/drawing/2014/main" id="{F3757B13-48CE-4CDE-A8C1-F2CD677ACB68}"/>
              </a:ext>
            </a:extLst>
          </p:cNvPr>
          <p:cNvSpPr txBox="1">
            <a:spLocks/>
          </p:cNvSpPr>
          <p:nvPr/>
        </p:nvSpPr>
        <p:spPr>
          <a:xfrm>
            <a:off x="249486" y="4844237"/>
            <a:ext cx="3065234" cy="7949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Access to </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prescribing systems across the interface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of primary, secondary and community care organisations enables safer prescribing</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13" name="Rectangle 12">
            <a:extLst>
              <a:ext uri="{FF2B5EF4-FFF2-40B4-BE49-F238E27FC236}">
                <a16:creationId xmlns:a16="http://schemas.microsoft.com/office/drawing/2014/main" id="{0A0E7D1A-916F-4A66-A42A-D245F8C55041}"/>
              </a:ext>
            </a:extLst>
          </p:cNvPr>
          <p:cNvSpPr/>
          <p:nvPr/>
        </p:nvSpPr>
        <p:spPr>
          <a:xfrm>
            <a:off x="-223974" y="2561415"/>
            <a:ext cx="393803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Integrated pharmacy roles</a:t>
            </a:r>
            <a:r>
              <a:rPr kumimoji="0" lang="en-GB" sz="12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3</a:t>
            </a: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3" name="Picture 22">
            <a:extLst>
              <a:ext uri="{FF2B5EF4-FFF2-40B4-BE49-F238E27FC236}">
                <a16:creationId xmlns:a16="http://schemas.microsoft.com/office/drawing/2014/main" id="{95043CBD-99CC-4E73-AAC9-3FCB5211AA3F}"/>
              </a:ext>
            </a:extLst>
          </p:cNvPr>
          <p:cNvPicPr>
            <a:picLocks noChangeAspect="1"/>
          </p:cNvPicPr>
          <p:nvPr/>
        </p:nvPicPr>
        <p:blipFill>
          <a:blip r:embed="rId6"/>
          <a:stretch>
            <a:fillRect/>
          </a:stretch>
        </p:blipFill>
        <p:spPr>
          <a:xfrm>
            <a:off x="3584814" y="3304083"/>
            <a:ext cx="889224" cy="630528"/>
          </a:xfrm>
          <a:prstGeom prst="rect">
            <a:avLst/>
          </a:prstGeom>
        </p:spPr>
      </p:pic>
      <p:pic>
        <p:nvPicPr>
          <p:cNvPr id="1028" name="Picture 4" descr="Image result for opatient safety">
            <a:extLst>
              <a:ext uri="{FF2B5EF4-FFF2-40B4-BE49-F238E27FC236}">
                <a16:creationId xmlns:a16="http://schemas.microsoft.com/office/drawing/2014/main" id="{80E38044-1B85-4741-89B4-694BB9A49FA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43591" b="21257"/>
          <a:stretch/>
        </p:blipFill>
        <p:spPr bwMode="auto">
          <a:xfrm>
            <a:off x="6580285" y="3505891"/>
            <a:ext cx="806939" cy="5963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digital">
            <a:extLst>
              <a:ext uri="{FF2B5EF4-FFF2-40B4-BE49-F238E27FC236}">
                <a16:creationId xmlns:a16="http://schemas.microsoft.com/office/drawing/2014/main" id="{D496537B-3A68-4C4B-AD12-BB7EFCB2F2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94277" y="5440949"/>
            <a:ext cx="702276" cy="4752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9" name="Chart 28">
            <a:extLst>
              <a:ext uri="{FF2B5EF4-FFF2-40B4-BE49-F238E27FC236}">
                <a16:creationId xmlns:a16="http://schemas.microsoft.com/office/drawing/2014/main" id="{5D6A302C-33D3-4B08-8092-BD50B7576970}"/>
              </a:ext>
            </a:extLst>
          </p:cNvPr>
          <p:cNvGraphicFramePr>
            <a:graphicFrameLocks/>
          </p:cNvGraphicFramePr>
          <p:nvPr/>
        </p:nvGraphicFramePr>
        <p:xfrm>
          <a:off x="71175" y="2825747"/>
          <a:ext cx="3112691" cy="1790609"/>
        </p:xfrm>
        <a:graphic>
          <a:graphicData uri="http://schemas.openxmlformats.org/drawingml/2006/chart">
            <c:chart xmlns:c="http://schemas.openxmlformats.org/drawingml/2006/chart" xmlns:r="http://schemas.openxmlformats.org/officeDocument/2006/relationships" r:id="rId9"/>
          </a:graphicData>
        </a:graphic>
      </p:graphicFrame>
      <p:sp>
        <p:nvSpPr>
          <p:cNvPr id="31" name="Rectangle 30">
            <a:extLst>
              <a:ext uri="{FF2B5EF4-FFF2-40B4-BE49-F238E27FC236}">
                <a16:creationId xmlns:a16="http://schemas.microsoft.com/office/drawing/2014/main" id="{659C3DAF-B730-4A55-8E72-08AE23486B41}"/>
              </a:ext>
            </a:extLst>
          </p:cNvPr>
          <p:cNvSpPr/>
          <p:nvPr/>
        </p:nvSpPr>
        <p:spPr>
          <a:xfrm>
            <a:off x="8897397" y="1973074"/>
            <a:ext cx="2576459"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Pharmacy opening hours in acute trusts on weekends</a:t>
            </a:r>
            <a:r>
              <a:rPr kumimoji="0" lang="en-GB" sz="12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3</a:t>
            </a:r>
            <a:endParaRPr kumimoji="0" lang="en-GB" sz="12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32" name="Chart 31">
            <a:extLst>
              <a:ext uri="{FF2B5EF4-FFF2-40B4-BE49-F238E27FC236}">
                <a16:creationId xmlns:a16="http://schemas.microsoft.com/office/drawing/2014/main" id="{8855A4C4-1A33-46BE-8A3E-0272D01F14C7}"/>
              </a:ext>
            </a:extLst>
          </p:cNvPr>
          <p:cNvGraphicFramePr>
            <a:graphicFrameLocks/>
          </p:cNvGraphicFramePr>
          <p:nvPr/>
        </p:nvGraphicFramePr>
        <p:xfrm>
          <a:off x="8116222" y="2328097"/>
          <a:ext cx="4077502" cy="1895942"/>
        </p:xfrm>
        <a:graphic>
          <a:graphicData uri="http://schemas.openxmlformats.org/drawingml/2006/chart">
            <c:chart xmlns:c="http://schemas.openxmlformats.org/drawingml/2006/chart" xmlns:r="http://schemas.openxmlformats.org/officeDocument/2006/relationships" r:id="rId10"/>
          </a:graphicData>
        </a:graphic>
      </p:graphicFrame>
      <p:sp>
        <p:nvSpPr>
          <p:cNvPr id="7" name="TextBox 6">
            <a:extLst>
              <a:ext uri="{FF2B5EF4-FFF2-40B4-BE49-F238E27FC236}">
                <a16:creationId xmlns:a16="http://schemas.microsoft.com/office/drawing/2014/main" id="{0BFE2755-0ECD-4B1C-BA9B-D8923FADB7C5}"/>
              </a:ext>
            </a:extLst>
          </p:cNvPr>
          <p:cNvSpPr txBox="1"/>
          <p:nvPr/>
        </p:nvSpPr>
        <p:spPr>
          <a:xfrm>
            <a:off x="10870058" y="6446025"/>
            <a:ext cx="1129437" cy="277000"/>
          </a:xfrm>
          <a:prstGeom prst="rect">
            <a:avLst/>
          </a:prstGeom>
          <a:noFill/>
          <a:ln>
            <a:solidFill>
              <a:schemeClr val="tx1">
                <a:lumMod val="65000"/>
                <a:lumOff val="3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rPr>
              <a:t>Jagjot Chahal</a:t>
            </a:r>
          </a:p>
        </p:txBody>
      </p:sp>
    </p:spTree>
    <p:extLst>
      <p:ext uri="{BB962C8B-B14F-4D97-AF65-F5344CB8AC3E}">
        <p14:creationId xmlns:p14="http://schemas.microsoft.com/office/powerpoint/2010/main" val="1237639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78993DE7-3DC4-4983-8CF9-08231BD6F42B}"/>
              </a:ext>
            </a:extLst>
          </p:cNvPr>
          <p:cNvSpPr txBox="1">
            <a:spLocks/>
          </p:cNvSpPr>
          <p:nvPr/>
        </p:nvSpPr>
        <p:spPr>
          <a:xfrm>
            <a:off x="334963" y="228600"/>
            <a:ext cx="10073957" cy="555625"/>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Linking genomics with medicines optimisation</a:t>
            </a:r>
          </a:p>
        </p:txBody>
      </p:sp>
      <p:pic>
        <p:nvPicPr>
          <p:cNvPr id="5" name="Picture 4">
            <a:extLst>
              <a:ext uri="{FF2B5EF4-FFF2-40B4-BE49-F238E27FC236}">
                <a16:creationId xmlns:a16="http://schemas.microsoft.com/office/drawing/2014/main" id="{536080C4-AF69-4BE0-B7C7-236CC04FAA18}"/>
              </a:ext>
            </a:extLst>
          </p:cNvPr>
          <p:cNvPicPr>
            <a:picLocks noChangeAspect="1"/>
          </p:cNvPicPr>
          <p:nvPr/>
        </p:nvPicPr>
        <p:blipFill>
          <a:blip r:embed="rId3"/>
          <a:stretch>
            <a:fillRect/>
          </a:stretch>
        </p:blipFill>
        <p:spPr>
          <a:xfrm>
            <a:off x="3635390" y="1219852"/>
            <a:ext cx="4816074" cy="5130691"/>
          </a:xfrm>
          <a:prstGeom prst="rect">
            <a:avLst/>
          </a:prstGeom>
          <a:ln w="28575">
            <a:noFill/>
          </a:ln>
        </p:spPr>
      </p:pic>
      <p:sp>
        <p:nvSpPr>
          <p:cNvPr id="6" name="Content Placeholder 3">
            <a:extLst>
              <a:ext uri="{FF2B5EF4-FFF2-40B4-BE49-F238E27FC236}">
                <a16:creationId xmlns:a16="http://schemas.microsoft.com/office/drawing/2014/main" id="{E330ED5B-53B5-4DF3-B31B-780B77EFF32F}"/>
              </a:ext>
            </a:extLst>
          </p:cNvPr>
          <p:cNvSpPr txBox="1">
            <a:spLocks/>
          </p:cNvSpPr>
          <p:nvPr/>
        </p:nvSpPr>
        <p:spPr>
          <a:xfrm>
            <a:off x="311884" y="2094052"/>
            <a:ext cx="3760385" cy="1551154"/>
          </a:xfrm>
          <a:prstGeom prst="rect">
            <a:avLst/>
          </a:prstGeom>
          <a:ln w="19050">
            <a:solidFill>
              <a:srgbClr val="005EB8"/>
            </a:solidFill>
          </a:ln>
        </p:spPr>
        <p:txBody>
          <a:bodyPr vert="horz" lIns="108000" tIns="108000" rIns="108000" bIns="72000" rtlCol="0" anchor="t" anchorCtr="0">
            <a:noAutofit/>
          </a:bodyPr>
          <a:lstStyle>
            <a:lvl1pPr marL="342892" indent="-342892" algn="l" defTabSz="457189" rtl="0" eaLnBrk="1" latinLnBrk="0" hangingPunct="1">
              <a:lnSpc>
                <a:spcPct val="90000"/>
              </a:lnSpc>
              <a:spcBef>
                <a:spcPts val="600"/>
              </a:spcBef>
              <a:buClr>
                <a:schemeClr val="tx2"/>
              </a:buClr>
              <a:buFont typeface="Arial"/>
              <a:buChar char="•"/>
              <a:defRPr sz="2000" kern="1200">
                <a:solidFill>
                  <a:schemeClr val="tx1"/>
                </a:solidFill>
                <a:latin typeface="+mn-lt"/>
                <a:ea typeface="+mn-ea"/>
                <a:cs typeface="+mn-cs"/>
              </a:defRPr>
            </a:lvl1pPr>
            <a:lvl2pPr marL="742931" indent="-285743" algn="l" defTabSz="457189"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2pPr>
            <a:lvl3pPr marL="1200120" indent="-285743" algn="l" defTabSz="457189" rtl="0" eaLnBrk="1" latinLnBrk="0" hangingPunct="1">
              <a:lnSpc>
                <a:spcPct val="90000"/>
              </a:lnSpc>
              <a:spcBef>
                <a:spcPts val="6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600160" indent="-228594" algn="l" defTabSz="457189" rtl="0" eaLnBrk="1" latinLnBrk="0" hangingPunct="1">
              <a:lnSpc>
                <a:spcPct val="90000"/>
              </a:lnSpc>
              <a:spcBef>
                <a:spcPts val="600"/>
              </a:spcBef>
              <a:buClr>
                <a:schemeClr val="tx2"/>
              </a:buClr>
              <a:buFont typeface="Arial"/>
              <a:buChar char="•"/>
              <a:defRPr sz="1800" kern="1200">
                <a:solidFill>
                  <a:schemeClr val="tx1"/>
                </a:solidFill>
                <a:latin typeface="+mn-lt"/>
                <a:ea typeface="+mn-ea"/>
                <a:cs typeface="+mn-cs"/>
              </a:defRPr>
            </a:lvl4pPr>
            <a:lvl5pPr marL="2057348" indent="-228594" algn="l" defTabSz="457189" rtl="0" eaLnBrk="1" latinLnBrk="0" hangingPunct="1">
              <a:lnSpc>
                <a:spcPct val="90000"/>
              </a:lnSpc>
              <a:spcBef>
                <a:spcPts val="600"/>
              </a:spcBef>
              <a:buClr>
                <a:schemeClr val="tx2"/>
              </a:buClr>
              <a:buFont typeface="Arial"/>
              <a:buChar char="•"/>
              <a:defRPr sz="18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189" rtl="0" eaLnBrk="1" fontAlgn="auto" latinLnBrk="0" hangingPunct="1">
              <a:lnSpc>
                <a:spcPct val="90000"/>
              </a:lnSpc>
              <a:spcBef>
                <a:spcPts val="600"/>
              </a:spcBef>
              <a:spcAft>
                <a:spcPts val="0"/>
              </a:spcAft>
              <a:buClr>
                <a:srgbClr val="005EB8"/>
              </a:buClr>
              <a:buSzTx/>
              <a:buFont typeface="Arial"/>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1. Offering personalised medicine choices through a shared-decision making approach</a:t>
            </a:r>
          </a:p>
          <a:p>
            <a:pPr marL="0" marR="0" lvl="0" indent="0" algn="ctr" defTabSz="457189" rtl="0" eaLnBrk="1" fontAlgn="auto" latinLnBrk="0" hangingPunct="1">
              <a:lnSpc>
                <a:spcPct val="90000"/>
              </a:lnSpc>
              <a:spcBef>
                <a:spcPts val="600"/>
              </a:spcBef>
              <a:spcAft>
                <a:spcPts val="0"/>
              </a:spcAft>
              <a:buClr>
                <a:srgbClr val="005EB8"/>
              </a:buClr>
              <a:buSzTx/>
              <a:buFont typeface="Arial"/>
              <a:buNone/>
              <a:tabLst/>
              <a:defRPr/>
            </a:pPr>
            <a:r>
              <a:rPr kumimoji="0" lang="en-GB" sz="1600" b="1" i="0" u="none" strike="noStrike" kern="1200" cap="none" spc="0" normalizeH="0" baseline="0" noProof="0" dirty="0">
                <a:ln>
                  <a:noFill/>
                </a:ln>
                <a:solidFill>
                  <a:srgbClr val="7C2855"/>
                </a:solidFill>
                <a:effectLst/>
                <a:uLnTx/>
                <a:uFillTx/>
                <a:latin typeface="Arial"/>
                <a:ea typeface="+mn-ea"/>
                <a:cs typeface="+mn-cs"/>
              </a:rPr>
              <a:t>Personalised care - from novel treatments to optimising existing therapies</a:t>
            </a:r>
          </a:p>
        </p:txBody>
      </p:sp>
      <p:sp>
        <p:nvSpPr>
          <p:cNvPr id="7" name="Content Placeholder 3">
            <a:extLst>
              <a:ext uri="{FF2B5EF4-FFF2-40B4-BE49-F238E27FC236}">
                <a16:creationId xmlns:a16="http://schemas.microsoft.com/office/drawing/2014/main" id="{A5282F0B-EF32-48A7-97E6-9D1ABB1785B7}"/>
              </a:ext>
            </a:extLst>
          </p:cNvPr>
          <p:cNvSpPr txBox="1">
            <a:spLocks/>
          </p:cNvSpPr>
          <p:nvPr/>
        </p:nvSpPr>
        <p:spPr>
          <a:xfrm>
            <a:off x="8078148" y="4203144"/>
            <a:ext cx="3544426" cy="1588141"/>
          </a:xfrm>
          <a:prstGeom prst="rect">
            <a:avLst/>
          </a:prstGeom>
          <a:ln w="19050">
            <a:solidFill>
              <a:srgbClr val="005EB8"/>
            </a:solidFill>
          </a:ln>
        </p:spPr>
        <p:txBody>
          <a:bodyPr vert="horz" lIns="108000" tIns="108000" rIns="108000" bIns="72000" rtlCol="0" anchor="t" anchorCtr="0">
            <a:noAutofit/>
          </a:bodyPr>
          <a:lstStyle>
            <a:lvl1pPr marL="342892" indent="-342892" algn="l" defTabSz="457189" rtl="0" eaLnBrk="1" latinLnBrk="0" hangingPunct="1">
              <a:lnSpc>
                <a:spcPct val="90000"/>
              </a:lnSpc>
              <a:spcBef>
                <a:spcPts val="600"/>
              </a:spcBef>
              <a:buClr>
                <a:schemeClr val="tx2"/>
              </a:buClr>
              <a:buFont typeface="Arial"/>
              <a:buChar char="•"/>
              <a:defRPr sz="2000" kern="1200">
                <a:solidFill>
                  <a:schemeClr val="tx1"/>
                </a:solidFill>
                <a:latin typeface="+mn-lt"/>
                <a:ea typeface="+mn-ea"/>
                <a:cs typeface="+mn-cs"/>
              </a:defRPr>
            </a:lvl1pPr>
            <a:lvl2pPr marL="742931" indent="-285743" algn="l" defTabSz="457189"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2pPr>
            <a:lvl3pPr marL="1200120" indent="-285743" algn="l" defTabSz="457189" rtl="0" eaLnBrk="1" latinLnBrk="0" hangingPunct="1">
              <a:lnSpc>
                <a:spcPct val="90000"/>
              </a:lnSpc>
              <a:spcBef>
                <a:spcPts val="6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600160" indent="-228594" algn="l" defTabSz="457189" rtl="0" eaLnBrk="1" latinLnBrk="0" hangingPunct="1">
              <a:lnSpc>
                <a:spcPct val="90000"/>
              </a:lnSpc>
              <a:spcBef>
                <a:spcPts val="600"/>
              </a:spcBef>
              <a:buClr>
                <a:schemeClr val="tx2"/>
              </a:buClr>
              <a:buFont typeface="Arial"/>
              <a:buChar char="•"/>
              <a:defRPr sz="1800" kern="1200">
                <a:solidFill>
                  <a:schemeClr val="tx1"/>
                </a:solidFill>
                <a:latin typeface="+mn-lt"/>
                <a:ea typeface="+mn-ea"/>
                <a:cs typeface="+mn-cs"/>
              </a:defRPr>
            </a:lvl4pPr>
            <a:lvl5pPr marL="2057348" indent="-228594" algn="l" defTabSz="457189" rtl="0" eaLnBrk="1" latinLnBrk="0" hangingPunct="1">
              <a:lnSpc>
                <a:spcPct val="90000"/>
              </a:lnSpc>
              <a:spcBef>
                <a:spcPts val="600"/>
              </a:spcBef>
              <a:buClr>
                <a:schemeClr val="tx2"/>
              </a:buClr>
              <a:buFont typeface="Arial"/>
              <a:buChar char="•"/>
              <a:defRPr sz="18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189" rtl="0" eaLnBrk="1" fontAlgn="auto" latinLnBrk="0" hangingPunct="1">
              <a:lnSpc>
                <a:spcPct val="90000"/>
              </a:lnSpc>
              <a:spcBef>
                <a:spcPts val="600"/>
              </a:spcBef>
              <a:spcAft>
                <a:spcPts val="0"/>
              </a:spcAft>
              <a:buClr>
                <a:srgbClr val="005EB8"/>
              </a:buClr>
              <a:buSzTx/>
              <a:buFont typeface="Arial"/>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3. Using genomic data to target treatments and predict risk of toxicity</a:t>
            </a:r>
          </a:p>
          <a:p>
            <a:pPr marL="0" marR="0" lvl="0" indent="0" algn="ctr" defTabSz="457189" rtl="0" eaLnBrk="1" fontAlgn="auto" latinLnBrk="0" hangingPunct="1">
              <a:lnSpc>
                <a:spcPct val="90000"/>
              </a:lnSpc>
              <a:spcBef>
                <a:spcPts val="600"/>
              </a:spcBef>
              <a:spcAft>
                <a:spcPts val="0"/>
              </a:spcAft>
              <a:buClr>
                <a:srgbClr val="005EB8"/>
              </a:buClr>
              <a:buSzTx/>
              <a:buFont typeface="Arial"/>
              <a:buNone/>
              <a:tabLst/>
              <a:defRPr/>
            </a:pPr>
            <a:r>
              <a:rPr kumimoji="0" lang="en-GB" sz="1600" b="1" i="0" u="none" strike="noStrike" kern="1200" cap="none" spc="0" normalizeH="0" baseline="0" noProof="0" dirty="0">
                <a:ln>
                  <a:noFill/>
                </a:ln>
                <a:solidFill>
                  <a:srgbClr val="7C2855"/>
                </a:solidFill>
                <a:effectLst/>
                <a:uLnTx/>
                <a:uFillTx/>
                <a:latin typeface="Arial"/>
                <a:ea typeface="+mn-ea"/>
                <a:cs typeface="+mn-cs"/>
              </a:rPr>
              <a:t>E.g. DPYD testing to prevent chemotherapy-related toxicity</a:t>
            </a:r>
          </a:p>
          <a:p>
            <a:pPr marL="342892" marR="0" lvl="0" indent="-342892" algn="l" defTabSz="457189" rtl="0" eaLnBrk="1" fontAlgn="auto" latinLnBrk="0" hangingPunct="1">
              <a:lnSpc>
                <a:spcPct val="90000"/>
              </a:lnSpc>
              <a:spcBef>
                <a:spcPts val="600"/>
              </a:spcBef>
              <a:spcAft>
                <a:spcPts val="0"/>
              </a:spcAft>
              <a:buClr>
                <a:srgbClr val="005EB8"/>
              </a:buClr>
              <a:buSzTx/>
              <a:buFont typeface="Arial"/>
              <a:buChar char="•"/>
              <a:tabLst/>
              <a:defRPr/>
            </a:pP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Content Placeholder 3">
            <a:extLst>
              <a:ext uri="{FF2B5EF4-FFF2-40B4-BE49-F238E27FC236}">
                <a16:creationId xmlns:a16="http://schemas.microsoft.com/office/drawing/2014/main" id="{DAFFDC01-646C-4461-B21D-3AB7D1E16C71}"/>
              </a:ext>
            </a:extLst>
          </p:cNvPr>
          <p:cNvSpPr txBox="1">
            <a:spLocks/>
          </p:cNvSpPr>
          <p:nvPr/>
        </p:nvSpPr>
        <p:spPr>
          <a:xfrm>
            <a:off x="8078148" y="2094052"/>
            <a:ext cx="3544426" cy="1551154"/>
          </a:xfrm>
          <a:prstGeom prst="rect">
            <a:avLst/>
          </a:prstGeom>
          <a:ln w="19050">
            <a:solidFill>
              <a:srgbClr val="005EB8"/>
            </a:solidFill>
          </a:ln>
        </p:spPr>
        <p:txBody>
          <a:bodyPr vert="horz" lIns="108000" tIns="108000" rIns="108000" bIns="72000" rtlCol="0" anchor="t" anchorCtr="0">
            <a:noAutofit/>
          </a:bodyPr>
          <a:lstStyle>
            <a:lvl1pPr marL="342892" indent="-342892" algn="l" defTabSz="457189" rtl="0" eaLnBrk="1" latinLnBrk="0" hangingPunct="1">
              <a:lnSpc>
                <a:spcPct val="90000"/>
              </a:lnSpc>
              <a:spcBef>
                <a:spcPts val="600"/>
              </a:spcBef>
              <a:buClr>
                <a:schemeClr val="tx2"/>
              </a:buClr>
              <a:buFont typeface="Arial"/>
              <a:buChar char="•"/>
              <a:defRPr sz="2000" kern="1200">
                <a:solidFill>
                  <a:schemeClr val="tx1"/>
                </a:solidFill>
                <a:latin typeface="+mn-lt"/>
                <a:ea typeface="+mn-ea"/>
                <a:cs typeface="+mn-cs"/>
              </a:defRPr>
            </a:lvl1pPr>
            <a:lvl2pPr marL="742931" indent="-285743" algn="l" defTabSz="457189"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2pPr>
            <a:lvl3pPr marL="1200120" indent="-285743" algn="l" defTabSz="457189" rtl="0" eaLnBrk="1" latinLnBrk="0" hangingPunct="1">
              <a:lnSpc>
                <a:spcPct val="90000"/>
              </a:lnSpc>
              <a:spcBef>
                <a:spcPts val="6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600160" indent="-228594" algn="l" defTabSz="457189" rtl="0" eaLnBrk="1" latinLnBrk="0" hangingPunct="1">
              <a:lnSpc>
                <a:spcPct val="90000"/>
              </a:lnSpc>
              <a:spcBef>
                <a:spcPts val="600"/>
              </a:spcBef>
              <a:buClr>
                <a:schemeClr val="tx2"/>
              </a:buClr>
              <a:buFont typeface="Arial"/>
              <a:buChar char="•"/>
              <a:defRPr sz="1800" kern="1200">
                <a:solidFill>
                  <a:schemeClr val="tx1"/>
                </a:solidFill>
                <a:latin typeface="+mn-lt"/>
                <a:ea typeface="+mn-ea"/>
                <a:cs typeface="+mn-cs"/>
              </a:defRPr>
            </a:lvl4pPr>
            <a:lvl5pPr marL="2057348" indent="-228594" algn="l" defTabSz="457189" rtl="0" eaLnBrk="1" latinLnBrk="0" hangingPunct="1">
              <a:lnSpc>
                <a:spcPct val="90000"/>
              </a:lnSpc>
              <a:spcBef>
                <a:spcPts val="600"/>
              </a:spcBef>
              <a:buClr>
                <a:schemeClr val="tx2"/>
              </a:buClr>
              <a:buFont typeface="Arial"/>
              <a:buChar char="•"/>
              <a:defRPr sz="18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189" rtl="0" eaLnBrk="1" fontAlgn="auto" latinLnBrk="0" hangingPunct="1">
              <a:lnSpc>
                <a:spcPct val="90000"/>
              </a:lnSpc>
              <a:spcBef>
                <a:spcPts val="600"/>
              </a:spcBef>
              <a:spcAft>
                <a:spcPts val="0"/>
              </a:spcAft>
              <a:buClr>
                <a:srgbClr val="005EB8"/>
              </a:buClr>
              <a:buSzTx/>
              <a:buFont typeface="Arial"/>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2. Evidence-based use of genomic testing to optimise use of medicines</a:t>
            </a:r>
          </a:p>
          <a:p>
            <a:pPr marL="0" marR="0" lvl="0" indent="0" algn="ctr" defTabSz="457189" rtl="0" eaLnBrk="1" fontAlgn="auto" latinLnBrk="0" hangingPunct="1">
              <a:lnSpc>
                <a:spcPct val="90000"/>
              </a:lnSpc>
              <a:spcBef>
                <a:spcPts val="600"/>
              </a:spcBef>
              <a:spcAft>
                <a:spcPts val="0"/>
              </a:spcAft>
              <a:buClr>
                <a:srgbClr val="005EB8"/>
              </a:buClr>
              <a:buSzTx/>
              <a:buFont typeface="Arial"/>
              <a:buNone/>
              <a:tabLst/>
              <a:defRPr/>
            </a:pPr>
            <a:r>
              <a:rPr kumimoji="0" lang="en-GB" sz="1600" b="1" i="0" u="none" strike="noStrike" kern="1200" cap="none" spc="0" normalizeH="0" baseline="0" noProof="0" dirty="0">
                <a:ln>
                  <a:noFill/>
                </a:ln>
                <a:solidFill>
                  <a:srgbClr val="7C2855"/>
                </a:solidFill>
                <a:effectLst/>
                <a:uLnTx/>
                <a:uFillTx/>
                <a:latin typeface="Arial"/>
                <a:ea typeface="+mn-ea"/>
                <a:cs typeface="+mn-cs"/>
              </a:rPr>
              <a:t>Linking medicines access pathways to the genomic test directory and research collaborative</a:t>
            </a:r>
          </a:p>
        </p:txBody>
      </p:sp>
      <p:sp>
        <p:nvSpPr>
          <p:cNvPr id="9" name="Content Placeholder 3">
            <a:extLst>
              <a:ext uri="{FF2B5EF4-FFF2-40B4-BE49-F238E27FC236}">
                <a16:creationId xmlns:a16="http://schemas.microsoft.com/office/drawing/2014/main" id="{9D6D49D4-23B4-48BA-8D8C-561162ADAE02}"/>
              </a:ext>
            </a:extLst>
          </p:cNvPr>
          <p:cNvSpPr txBox="1">
            <a:spLocks/>
          </p:cNvSpPr>
          <p:nvPr/>
        </p:nvSpPr>
        <p:spPr>
          <a:xfrm>
            <a:off x="311885" y="4240132"/>
            <a:ext cx="3760384" cy="1551153"/>
          </a:xfrm>
          <a:prstGeom prst="rect">
            <a:avLst/>
          </a:prstGeom>
          <a:ln w="19050">
            <a:solidFill>
              <a:srgbClr val="005EB8"/>
            </a:solidFill>
          </a:ln>
        </p:spPr>
        <p:txBody>
          <a:bodyPr vert="horz" lIns="108000" tIns="108000" rIns="108000" bIns="72000" rtlCol="0" anchor="t" anchorCtr="0">
            <a:noAutofit/>
          </a:bodyPr>
          <a:lstStyle>
            <a:lvl1pPr marL="342892" indent="-342892" algn="l" defTabSz="457189" rtl="0" eaLnBrk="1" latinLnBrk="0" hangingPunct="1">
              <a:lnSpc>
                <a:spcPct val="90000"/>
              </a:lnSpc>
              <a:spcBef>
                <a:spcPts val="600"/>
              </a:spcBef>
              <a:buClr>
                <a:schemeClr val="tx2"/>
              </a:buClr>
              <a:buFont typeface="Arial"/>
              <a:buChar char="•"/>
              <a:defRPr sz="2000" kern="1200">
                <a:solidFill>
                  <a:schemeClr val="tx1"/>
                </a:solidFill>
                <a:latin typeface="+mn-lt"/>
                <a:ea typeface="+mn-ea"/>
                <a:cs typeface="+mn-cs"/>
              </a:defRPr>
            </a:lvl1pPr>
            <a:lvl2pPr marL="742931" indent="-285743" algn="l" defTabSz="457189"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2pPr>
            <a:lvl3pPr marL="1200120" indent="-285743" algn="l" defTabSz="457189" rtl="0" eaLnBrk="1" latinLnBrk="0" hangingPunct="1">
              <a:lnSpc>
                <a:spcPct val="90000"/>
              </a:lnSpc>
              <a:spcBef>
                <a:spcPts val="6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600160" indent="-228594" algn="l" defTabSz="457189" rtl="0" eaLnBrk="1" latinLnBrk="0" hangingPunct="1">
              <a:lnSpc>
                <a:spcPct val="90000"/>
              </a:lnSpc>
              <a:spcBef>
                <a:spcPts val="600"/>
              </a:spcBef>
              <a:buClr>
                <a:schemeClr val="tx2"/>
              </a:buClr>
              <a:buFont typeface="Arial"/>
              <a:buChar char="•"/>
              <a:defRPr sz="1800" kern="1200">
                <a:solidFill>
                  <a:schemeClr val="tx1"/>
                </a:solidFill>
                <a:latin typeface="+mn-lt"/>
                <a:ea typeface="+mn-ea"/>
                <a:cs typeface="+mn-cs"/>
              </a:defRPr>
            </a:lvl4pPr>
            <a:lvl5pPr marL="2057348" indent="-228594" algn="l" defTabSz="457189" rtl="0" eaLnBrk="1" latinLnBrk="0" hangingPunct="1">
              <a:lnSpc>
                <a:spcPct val="90000"/>
              </a:lnSpc>
              <a:spcBef>
                <a:spcPts val="600"/>
              </a:spcBef>
              <a:buClr>
                <a:schemeClr val="tx2"/>
              </a:buClr>
              <a:buFont typeface="Arial"/>
              <a:buChar char="•"/>
              <a:defRPr sz="18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189" rtl="0" eaLnBrk="1" fontAlgn="auto" latinLnBrk="0" hangingPunct="1">
              <a:lnSpc>
                <a:spcPct val="90000"/>
              </a:lnSpc>
              <a:spcBef>
                <a:spcPts val="600"/>
              </a:spcBef>
              <a:spcAft>
                <a:spcPts val="0"/>
              </a:spcAft>
              <a:buClr>
                <a:srgbClr val="005EB8"/>
              </a:buClr>
              <a:buSzTx/>
              <a:buFont typeface="Arial"/>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4. Embedding genomics and medicines optimisation as a linked priority at a national, regional and local level.</a:t>
            </a:r>
          </a:p>
          <a:p>
            <a:pPr marL="0" marR="0" lvl="0" indent="0" algn="ctr" defTabSz="457189" rtl="0" eaLnBrk="1" fontAlgn="auto" latinLnBrk="0" hangingPunct="1">
              <a:lnSpc>
                <a:spcPct val="90000"/>
              </a:lnSpc>
              <a:spcBef>
                <a:spcPts val="600"/>
              </a:spcBef>
              <a:spcAft>
                <a:spcPts val="0"/>
              </a:spcAft>
              <a:buClr>
                <a:srgbClr val="005EB8"/>
              </a:buClr>
              <a:buSzTx/>
              <a:buFont typeface="Arial"/>
              <a:buNone/>
              <a:tabLst/>
              <a:defRPr/>
            </a:pPr>
            <a:r>
              <a:rPr kumimoji="0" lang="en-GB" sz="1600" b="1" i="0" u="none" strike="noStrike" kern="1200" cap="none" spc="0" normalizeH="0" baseline="0" noProof="0" dirty="0">
                <a:ln>
                  <a:noFill/>
                </a:ln>
                <a:solidFill>
                  <a:srgbClr val="7C2855"/>
                </a:solidFill>
                <a:effectLst/>
                <a:uLnTx/>
                <a:uFillTx/>
                <a:latin typeface="Arial"/>
                <a:ea typeface="+mn-ea"/>
                <a:cs typeface="+mn-cs"/>
              </a:rPr>
              <a:t>Delivery via integrated national programmes, GMS Alliances and local champions</a:t>
            </a:r>
          </a:p>
          <a:p>
            <a:pPr marL="0" marR="0" lvl="0" indent="0" algn="ctr" defTabSz="457189" rtl="0" eaLnBrk="1" fontAlgn="auto" latinLnBrk="0" hangingPunct="1">
              <a:lnSpc>
                <a:spcPct val="90000"/>
              </a:lnSpc>
              <a:spcBef>
                <a:spcPts val="600"/>
              </a:spcBef>
              <a:spcAft>
                <a:spcPts val="0"/>
              </a:spcAft>
              <a:buClr>
                <a:srgbClr val="005EB8"/>
              </a:buClr>
              <a:buSzTx/>
              <a:buFont typeface="Arial"/>
              <a:buNone/>
              <a:tabLst/>
              <a:defRPr/>
            </a:pP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Content Placeholder 3">
            <a:extLst>
              <a:ext uri="{FF2B5EF4-FFF2-40B4-BE49-F238E27FC236}">
                <a16:creationId xmlns:a16="http://schemas.microsoft.com/office/drawing/2014/main" id="{E05D73A0-B853-4C99-86F6-6A1C8BFC854C}"/>
              </a:ext>
            </a:extLst>
          </p:cNvPr>
          <p:cNvSpPr txBox="1">
            <a:spLocks/>
          </p:cNvSpPr>
          <p:nvPr/>
        </p:nvSpPr>
        <p:spPr>
          <a:xfrm>
            <a:off x="3906895" y="6146125"/>
            <a:ext cx="4273063" cy="408531"/>
          </a:xfrm>
          <a:prstGeom prst="rect">
            <a:avLst/>
          </a:prstGeom>
          <a:ln w="19050">
            <a:solidFill>
              <a:srgbClr val="005EB8"/>
            </a:solidFill>
          </a:ln>
        </p:spPr>
        <p:txBody>
          <a:bodyPr vert="horz" lIns="108000" tIns="108000" rIns="108000" bIns="72000" rtlCol="0" anchor="t" anchorCtr="0">
            <a:noAutofit/>
          </a:bodyPr>
          <a:lstStyle>
            <a:lvl1pPr marL="342892" indent="-342892" algn="l" defTabSz="457189" rtl="0" eaLnBrk="1" latinLnBrk="0" hangingPunct="1">
              <a:lnSpc>
                <a:spcPct val="90000"/>
              </a:lnSpc>
              <a:spcBef>
                <a:spcPts val="600"/>
              </a:spcBef>
              <a:buClr>
                <a:schemeClr val="tx2"/>
              </a:buClr>
              <a:buFont typeface="Arial"/>
              <a:buChar char="•"/>
              <a:defRPr sz="2000" kern="1200">
                <a:solidFill>
                  <a:schemeClr val="tx1"/>
                </a:solidFill>
                <a:latin typeface="+mn-lt"/>
                <a:ea typeface="+mn-ea"/>
                <a:cs typeface="+mn-cs"/>
              </a:defRPr>
            </a:lvl1pPr>
            <a:lvl2pPr marL="742931" indent="-285743" algn="l" defTabSz="457189"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2pPr>
            <a:lvl3pPr marL="1200120" indent="-285743" algn="l" defTabSz="457189" rtl="0" eaLnBrk="1" latinLnBrk="0" hangingPunct="1">
              <a:lnSpc>
                <a:spcPct val="90000"/>
              </a:lnSpc>
              <a:spcBef>
                <a:spcPts val="6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600160" indent="-228594" algn="l" defTabSz="457189" rtl="0" eaLnBrk="1" latinLnBrk="0" hangingPunct="1">
              <a:lnSpc>
                <a:spcPct val="90000"/>
              </a:lnSpc>
              <a:spcBef>
                <a:spcPts val="600"/>
              </a:spcBef>
              <a:buClr>
                <a:schemeClr val="tx2"/>
              </a:buClr>
              <a:buFont typeface="Arial"/>
              <a:buChar char="•"/>
              <a:defRPr sz="1800" kern="1200">
                <a:solidFill>
                  <a:schemeClr val="tx1"/>
                </a:solidFill>
                <a:latin typeface="+mn-lt"/>
                <a:ea typeface="+mn-ea"/>
                <a:cs typeface="+mn-cs"/>
              </a:defRPr>
            </a:lvl4pPr>
            <a:lvl5pPr marL="2057348" indent="-228594" algn="l" defTabSz="457189" rtl="0" eaLnBrk="1" latinLnBrk="0" hangingPunct="1">
              <a:lnSpc>
                <a:spcPct val="90000"/>
              </a:lnSpc>
              <a:spcBef>
                <a:spcPts val="600"/>
              </a:spcBef>
              <a:buClr>
                <a:schemeClr val="tx2"/>
              </a:buClr>
              <a:buFont typeface="Arial"/>
              <a:buChar char="•"/>
              <a:defRPr sz="18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189" rtl="0" eaLnBrk="1" fontAlgn="auto" latinLnBrk="0" hangingPunct="1">
              <a:lnSpc>
                <a:spcPct val="90000"/>
              </a:lnSpc>
              <a:spcBef>
                <a:spcPts val="600"/>
              </a:spcBef>
              <a:spcAft>
                <a:spcPts val="0"/>
              </a:spcAft>
              <a:buClr>
                <a:srgbClr val="005EB8"/>
              </a:buClr>
              <a:buSzTx/>
              <a:buFont typeface="Arial"/>
              <a:buNone/>
              <a:tabLst/>
              <a:defRPr/>
            </a:pPr>
            <a:r>
              <a:rPr kumimoji="0" lang="en-GB" sz="1600" b="1" i="0" u="none" strike="noStrike" kern="1200" cap="none" spc="0" normalizeH="0" baseline="0" noProof="0" dirty="0">
                <a:ln>
                  <a:noFill/>
                </a:ln>
                <a:solidFill>
                  <a:srgbClr val="7C2855"/>
                </a:solidFill>
                <a:effectLst/>
                <a:uLnTx/>
                <a:uFillTx/>
                <a:latin typeface="Arial"/>
                <a:ea typeface="+mn-ea"/>
                <a:cs typeface="+mn-cs"/>
              </a:rPr>
              <a:t>Optimising use of data &amp; digital systems</a:t>
            </a:r>
          </a:p>
        </p:txBody>
      </p:sp>
    </p:spTree>
    <p:extLst>
      <p:ext uri="{BB962C8B-B14F-4D97-AF65-F5344CB8AC3E}">
        <p14:creationId xmlns:p14="http://schemas.microsoft.com/office/powerpoint/2010/main" val="2444920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E0E76-1A96-4EAB-B217-C9987CB5045B}"/>
              </a:ext>
            </a:extLst>
          </p:cNvPr>
          <p:cNvSpPr>
            <a:spLocks noGrp="1"/>
          </p:cNvSpPr>
          <p:nvPr>
            <p:ph type="title"/>
          </p:nvPr>
        </p:nvSpPr>
        <p:spPr>
          <a:xfrm>
            <a:off x="541987" y="320952"/>
            <a:ext cx="10641498" cy="611649"/>
          </a:xfrm>
        </p:spPr>
        <p:txBody>
          <a:bodyPr>
            <a:normAutofit/>
          </a:bodyPr>
          <a:lstStyle/>
          <a:p>
            <a:r>
              <a:rPr lang="en-GB" sz="3200" dirty="0">
                <a:latin typeface="Arial"/>
                <a:cs typeface="Arial"/>
              </a:rPr>
              <a:t>Pharmacy in the Genomics Pathway </a:t>
            </a:r>
            <a:endParaRPr lang="en-GB" sz="3200" dirty="0"/>
          </a:p>
        </p:txBody>
      </p:sp>
      <p:sp>
        <p:nvSpPr>
          <p:cNvPr id="4" name="Content Placeholder 2">
            <a:extLst>
              <a:ext uri="{FF2B5EF4-FFF2-40B4-BE49-F238E27FC236}">
                <a16:creationId xmlns:a16="http://schemas.microsoft.com/office/drawing/2014/main" id="{572767F4-CFFD-4DEA-BDA2-98844C1E75F9}"/>
              </a:ext>
            </a:extLst>
          </p:cNvPr>
          <p:cNvSpPr>
            <a:spLocks noGrp="1"/>
          </p:cNvSpPr>
          <p:nvPr>
            <p:ph sz="quarter" idx="10"/>
          </p:nvPr>
        </p:nvSpPr>
        <p:spPr>
          <a:xfrm>
            <a:off x="1496111" y="1344586"/>
            <a:ext cx="10330129" cy="5513414"/>
          </a:xfrm>
        </p:spPr>
        <p:txBody>
          <a:bodyPr>
            <a:noAutofit/>
          </a:bodyPr>
          <a:lstStyle/>
          <a:p>
            <a:pPr marL="0" indent="0">
              <a:buNone/>
            </a:pPr>
            <a:r>
              <a:rPr lang="en-GB" sz="1600" b="1" dirty="0">
                <a:solidFill>
                  <a:schemeClr val="accent1"/>
                </a:solidFill>
                <a:latin typeface="Arial" panose="020B0604020202020204" pitchFamily="34" charset="0"/>
                <a:cs typeface="Arial" panose="020B0604020202020204" pitchFamily="34" charset="0"/>
              </a:rPr>
              <a:t>New targeted treatments &amp; companion diagnostics </a:t>
            </a:r>
          </a:p>
          <a:p>
            <a:r>
              <a:rPr lang="en-GB" sz="1600" dirty="0">
                <a:latin typeface="Arial" panose="020B0604020202020204" pitchFamily="34" charset="0"/>
                <a:cs typeface="Arial" panose="020B0604020202020204" pitchFamily="34" charset="0"/>
              </a:rPr>
              <a:t>Medicines access &amp; implementation into clinical pathways</a:t>
            </a:r>
          </a:p>
          <a:p>
            <a:pPr lvl="1"/>
            <a:endParaRPr lang="en-GB" sz="1600" dirty="0">
              <a:latin typeface="Arial" panose="020B0604020202020204" pitchFamily="34" charset="0"/>
              <a:cs typeface="Arial" panose="020B0604020202020204" pitchFamily="34" charset="0"/>
            </a:endParaRPr>
          </a:p>
          <a:p>
            <a:pPr marL="0" indent="0">
              <a:buNone/>
            </a:pPr>
            <a:r>
              <a:rPr lang="en-GB" sz="1600" b="1" dirty="0">
                <a:solidFill>
                  <a:schemeClr val="accent1"/>
                </a:solidFill>
                <a:latin typeface="Arial" panose="020B0604020202020204" pitchFamily="34" charset="0"/>
                <a:cs typeface="Arial" panose="020B0604020202020204" pitchFamily="34" charset="0"/>
              </a:rPr>
              <a:t>Pharmacogenomics &amp; personalised treatments</a:t>
            </a:r>
          </a:p>
          <a:p>
            <a:r>
              <a:rPr lang="en-GB" sz="1600" dirty="0">
                <a:latin typeface="Arial" panose="020B0604020202020204" pitchFamily="34" charset="0"/>
                <a:cs typeface="Arial" panose="020B0604020202020204" pitchFamily="34" charset="0"/>
              </a:rPr>
              <a:t>Advocating for rational use of pharmacogenomic testing</a:t>
            </a:r>
          </a:p>
          <a:p>
            <a:r>
              <a:rPr lang="en-GB" sz="1600" dirty="0">
                <a:latin typeface="Arial" panose="020B0604020202020204" pitchFamily="34" charset="0"/>
                <a:cs typeface="Arial" panose="020B0604020202020204" pitchFamily="34" charset="0"/>
              </a:rPr>
              <a:t>Independent prescribers – initiation, ordering tests, interpreting results and follow up </a:t>
            </a:r>
          </a:p>
          <a:p>
            <a:r>
              <a:rPr lang="en-GB" sz="1600" dirty="0">
                <a:latin typeface="Arial" panose="020B0604020202020204" pitchFamily="34" charset="0"/>
                <a:cs typeface="Arial" panose="020B0604020202020204" pitchFamily="34" charset="0"/>
              </a:rPr>
              <a:t>Providing clinical expertise for medicines optimisation, consultation and shared-decision making skills</a:t>
            </a:r>
          </a:p>
          <a:p>
            <a:pPr lvl="1"/>
            <a:endParaRPr lang="en-GB" sz="1600" dirty="0">
              <a:latin typeface="Arial" panose="020B0604020202020204" pitchFamily="34" charset="0"/>
              <a:cs typeface="Arial" panose="020B0604020202020204" pitchFamily="34" charset="0"/>
            </a:endParaRPr>
          </a:p>
          <a:p>
            <a:pPr marL="0" indent="0">
              <a:buNone/>
            </a:pPr>
            <a:r>
              <a:rPr lang="en-GB" sz="1600" b="1" dirty="0">
                <a:solidFill>
                  <a:schemeClr val="accent1"/>
                </a:solidFill>
                <a:latin typeface="Arial" panose="020B0604020202020204" pitchFamily="34" charset="0"/>
                <a:cs typeface="Arial" panose="020B0604020202020204" pitchFamily="34" charset="0"/>
              </a:rPr>
              <a:t>Clinical implementation </a:t>
            </a:r>
          </a:p>
          <a:p>
            <a:r>
              <a:rPr lang="en-GB" sz="1600" dirty="0">
                <a:latin typeface="Arial" panose="020B0604020202020204" pitchFamily="34" charset="0"/>
                <a:cs typeface="Arial" panose="020B0604020202020204" pitchFamily="34" charset="0"/>
              </a:rPr>
              <a:t>Prescribing decision support, medication safety, clinical guidelines &amp; patient information</a:t>
            </a:r>
          </a:p>
          <a:p>
            <a:pPr lvl="1"/>
            <a:endParaRPr lang="en-GB" sz="1600" dirty="0">
              <a:latin typeface="Arial" panose="020B0604020202020204" pitchFamily="34" charset="0"/>
              <a:cs typeface="Arial" panose="020B0604020202020204" pitchFamily="34" charset="0"/>
            </a:endParaRPr>
          </a:p>
          <a:p>
            <a:pPr marL="0" indent="0">
              <a:buNone/>
            </a:pPr>
            <a:r>
              <a:rPr lang="en-GB" sz="1600" b="1" dirty="0">
                <a:solidFill>
                  <a:schemeClr val="accent1"/>
                </a:solidFill>
                <a:latin typeface="Arial" panose="020B0604020202020204" pitchFamily="34" charset="0"/>
                <a:cs typeface="Arial" panose="020B0604020202020204" pitchFamily="34" charset="0"/>
              </a:rPr>
              <a:t>Education &amp; training </a:t>
            </a:r>
          </a:p>
          <a:p>
            <a:r>
              <a:rPr lang="en-GB" sz="1600" dirty="0">
                <a:latin typeface="Arial" panose="020B0604020202020204" pitchFamily="34" charset="0"/>
                <a:cs typeface="Arial" panose="020B0604020202020204" pitchFamily="34" charset="0"/>
              </a:rPr>
              <a:t>Healthcare professionals, patients &amp; public</a:t>
            </a:r>
          </a:p>
          <a:p>
            <a:endParaRPr lang="en-GB" sz="1600" dirty="0">
              <a:latin typeface="Arial" panose="020B0604020202020204" pitchFamily="34" charset="0"/>
              <a:cs typeface="Arial" panose="020B0604020202020204" pitchFamily="34" charset="0"/>
            </a:endParaRPr>
          </a:p>
          <a:p>
            <a:pPr marL="0" indent="0">
              <a:buNone/>
            </a:pPr>
            <a:r>
              <a:rPr lang="en-GB" sz="1600" b="1" dirty="0">
                <a:solidFill>
                  <a:schemeClr val="accent1"/>
                </a:solidFill>
                <a:latin typeface="Arial" panose="020B0604020202020204" pitchFamily="34" charset="0"/>
                <a:cs typeface="Arial" panose="020B0604020202020204" pitchFamily="34" charset="0"/>
              </a:rPr>
              <a:t>Research &amp; Evaluation </a:t>
            </a:r>
          </a:p>
          <a:p>
            <a:r>
              <a:rPr lang="en-GB" sz="1600" dirty="0">
                <a:latin typeface="Arial" panose="020B0604020202020204" pitchFamily="34" charset="0"/>
                <a:cs typeface="Arial" panose="020B0604020202020204" pitchFamily="34" charset="0"/>
              </a:rPr>
              <a:t>E.g. clinical impact, testing uptake, digital integration of genomic tests with prescribing decision support</a:t>
            </a:r>
          </a:p>
        </p:txBody>
      </p:sp>
      <p:pic>
        <p:nvPicPr>
          <p:cNvPr id="5" name="Picture 4">
            <a:extLst>
              <a:ext uri="{FF2B5EF4-FFF2-40B4-BE49-F238E27FC236}">
                <a16:creationId xmlns:a16="http://schemas.microsoft.com/office/drawing/2014/main" id="{4B5550BE-796C-42F6-ABA2-D262B77BF256}"/>
              </a:ext>
            </a:extLst>
          </p:cNvPr>
          <p:cNvPicPr>
            <a:picLocks noChangeAspect="1"/>
          </p:cNvPicPr>
          <p:nvPr/>
        </p:nvPicPr>
        <p:blipFill>
          <a:blip r:embed="rId2"/>
          <a:stretch>
            <a:fillRect/>
          </a:stretch>
        </p:blipFill>
        <p:spPr>
          <a:xfrm flipV="1">
            <a:off x="555360" y="4026887"/>
            <a:ext cx="852108" cy="373732"/>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pic>
        <p:nvPicPr>
          <p:cNvPr id="6" name="Picture 5">
            <a:extLst>
              <a:ext uri="{FF2B5EF4-FFF2-40B4-BE49-F238E27FC236}">
                <a16:creationId xmlns:a16="http://schemas.microsoft.com/office/drawing/2014/main" id="{E1566206-7A57-40D6-BE1A-8472B66327EB}"/>
              </a:ext>
            </a:extLst>
          </p:cNvPr>
          <p:cNvPicPr>
            <a:picLocks noChangeAspect="1"/>
          </p:cNvPicPr>
          <p:nvPr/>
        </p:nvPicPr>
        <p:blipFill>
          <a:blip r:embed="rId2"/>
          <a:stretch>
            <a:fillRect/>
          </a:stretch>
        </p:blipFill>
        <p:spPr>
          <a:xfrm flipV="1">
            <a:off x="555360" y="5010778"/>
            <a:ext cx="852108" cy="373732"/>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pic>
        <p:nvPicPr>
          <p:cNvPr id="7" name="Picture 6">
            <a:extLst>
              <a:ext uri="{FF2B5EF4-FFF2-40B4-BE49-F238E27FC236}">
                <a16:creationId xmlns:a16="http://schemas.microsoft.com/office/drawing/2014/main" id="{6947943F-3692-493F-AA61-2AC254B6D8D3}"/>
              </a:ext>
            </a:extLst>
          </p:cNvPr>
          <p:cNvPicPr>
            <a:picLocks noChangeAspect="1"/>
          </p:cNvPicPr>
          <p:nvPr/>
        </p:nvPicPr>
        <p:blipFill>
          <a:blip r:embed="rId2"/>
          <a:stretch>
            <a:fillRect/>
          </a:stretch>
        </p:blipFill>
        <p:spPr>
          <a:xfrm flipV="1">
            <a:off x="555360" y="5994669"/>
            <a:ext cx="852108" cy="373732"/>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pic>
        <p:nvPicPr>
          <p:cNvPr id="8" name="Picture 7">
            <a:extLst>
              <a:ext uri="{FF2B5EF4-FFF2-40B4-BE49-F238E27FC236}">
                <a16:creationId xmlns:a16="http://schemas.microsoft.com/office/drawing/2014/main" id="{AAA5252D-75B9-4F00-93C3-D5803BFAF72F}"/>
              </a:ext>
            </a:extLst>
          </p:cNvPr>
          <p:cNvPicPr>
            <a:picLocks noChangeAspect="1"/>
          </p:cNvPicPr>
          <p:nvPr/>
        </p:nvPicPr>
        <p:blipFill>
          <a:blip r:embed="rId2"/>
          <a:stretch>
            <a:fillRect/>
          </a:stretch>
        </p:blipFill>
        <p:spPr>
          <a:xfrm flipV="1">
            <a:off x="541987" y="1355894"/>
            <a:ext cx="852108" cy="373732"/>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pic>
        <p:nvPicPr>
          <p:cNvPr id="9" name="Picture 8">
            <a:extLst>
              <a:ext uri="{FF2B5EF4-FFF2-40B4-BE49-F238E27FC236}">
                <a16:creationId xmlns:a16="http://schemas.microsoft.com/office/drawing/2014/main" id="{2908EAB7-4DF9-4AAA-A1DD-96951060F830}"/>
              </a:ext>
            </a:extLst>
          </p:cNvPr>
          <p:cNvPicPr>
            <a:picLocks noChangeAspect="1"/>
          </p:cNvPicPr>
          <p:nvPr/>
        </p:nvPicPr>
        <p:blipFill>
          <a:blip r:embed="rId2"/>
          <a:stretch>
            <a:fillRect/>
          </a:stretch>
        </p:blipFill>
        <p:spPr>
          <a:xfrm flipV="1">
            <a:off x="555360" y="2357024"/>
            <a:ext cx="852108" cy="373732"/>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Tree>
    <p:extLst>
      <p:ext uri="{BB962C8B-B14F-4D97-AF65-F5344CB8AC3E}">
        <p14:creationId xmlns:p14="http://schemas.microsoft.com/office/powerpoint/2010/main" val="2810522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4DA30B89-5934-446B-8BED-85410CEA98EF}"/>
              </a:ext>
            </a:extLst>
          </p:cNvPr>
          <p:cNvSpPr txBox="1">
            <a:spLocks/>
          </p:cNvSpPr>
          <p:nvPr/>
        </p:nvSpPr>
        <p:spPr>
          <a:xfrm>
            <a:off x="334963" y="228600"/>
            <a:ext cx="10401531" cy="555625"/>
          </a:xfrm>
          <a:prstGeom prst="rect">
            <a:avLst/>
          </a:prstGeom>
        </p:spPr>
        <p:txBody>
          <a:bodyPr vert="horz" lIns="91440" tIns="45720" rIns="91440" bIns="45720" rtlCol="0" anchor="t">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i="0" u="none" strike="noStrike" kern="1200" cap="none" spc="0" normalizeH="0" baseline="0" noProof="0" dirty="0">
                <a:ln>
                  <a:noFill/>
                </a:ln>
                <a:solidFill>
                  <a:srgbClr val="0070C0"/>
                </a:solidFill>
                <a:effectLst/>
                <a:uLnTx/>
                <a:uFillTx/>
                <a:latin typeface="Arial"/>
                <a:ea typeface="+mn-ea"/>
                <a:cs typeface="Arial"/>
              </a:rPr>
              <a:t>Pharmacogenomics transformation project 2022/23</a:t>
            </a:r>
            <a:endParaRPr kumimoji="0" lang="en-US" sz="3200" i="0" u="none" strike="noStrike" kern="1200" cap="none" spc="0" normalizeH="0" baseline="0" noProof="0" dirty="0">
              <a:ln>
                <a:noFill/>
              </a:ln>
              <a:solidFill>
                <a:srgbClr val="0070C0"/>
              </a:solidFill>
              <a:effectLst/>
              <a:uLnTx/>
              <a:uFillTx/>
              <a:latin typeface="Arial"/>
              <a:ea typeface="+mn-ea"/>
              <a:cs typeface="Arial"/>
            </a:endParaRPr>
          </a:p>
        </p:txBody>
      </p:sp>
      <p:sp>
        <p:nvSpPr>
          <p:cNvPr id="3" name="Content Placeholder 2">
            <a:extLst>
              <a:ext uri="{FF2B5EF4-FFF2-40B4-BE49-F238E27FC236}">
                <a16:creationId xmlns:a16="http://schemas.microsoft.com/office/drawing/2014/main" id="{C55C76CD-E47A-4164-B45A-34C9BF4C0999}"/>
              </a:ext>
            </a:extLst>
          </p:cNvPr>
          <p:cNvSpPr txBox="1">
            <a:spLocks/>
          </p:cNvSpPr>
          <p:nvPr/>
        </p:nvSpPr>
        <p:spPr>
          <a:xfrm>
            <a:off x="454268" y="990723"/>
            <a:ext cx="8304419" cy="5355312"/>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1000"/>
              </a:spcBef>
              <a:spcAft>
                <a:spcPts val="0"/>
              </a:spcAft>
              <a:buFont typeface="Arial" panose="020B0604020202020204" pitchFamily="34" charset="0"/>
              <a:buNone/>
              <a:tabLst/>
              <a:defRPr sz="1400" kern="1200">
                <a:solidFill>
                  <a:schemeClr val="tx1">
                    <a:lumMod val="90000"/>
                    <a:lumOff val="10000"/>
                  </a:schemeClr>
                </a:solidFill>
                <a:latin typeface="Arial" panose="020B0604020202020204" pitchFamily="34" charset="0"/>
                <a:ea typeface="+mn-ea"/>
                <a:cs typeface="Arial" panose="020B0604020202020204" pitchFamily="34" charset="0"/>
              </a:defRPr>
            </a:lvl1pPr>
            <a:lvl2pPr marL="136525" indent="-136525" algn="l" defTabSz="914400" rtl="0" eaLnBrk="1" latinLnBrk="0" hangingPunct="1">
              <a:lnSpc>
                <a:spcPct val="100000"/>
              </a:lnSpc>
              <a:spcBef>
                <a:spcPts val="500"/>
              </a:spcBef>
              <a:spcAft>
                <a:spcPts val="0"/>
              </a:spcAft>
              <a:buFont typeface="Arial" panose="020B0604020202020204" pitchFamily="34" charset="0"/>
              <a:buChar char="•"/>
              <a:tabLst/>
              <a:defRPr sz="1400" kern="1200">
                <a:solidFill>
                  <a:schemeClr val="tx1">
                    <a:lumMod val="90000"/>
                    <a:lumOff val="10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231F20">
                    <a:lumMod val="90000"/>
                    <a:lumOff val="10000"/>
                  </a:srgbClr>
                </a:solidFill>
                <a:effectLst/>
                <a:uLnTx/>
                <a:uFillTx/>
                <a:latin typeface="Arial" panose="020B0604020202020204" pitchFamily="34" charset="0"/>
                <a:ea typeface="+mn-ea"/>
                <a:cs typeface="Arial" panose="020B0604020202020204" pitchFamily="34" charset="0"/>
              </a:rPr>
              <a:t>Aim</a:t>
            </a:r>
            <a:r>
              <a:rPr kumimoji="0" lang="en-GB" sz="1800" b="0" i="0" u="none" strike="noStrike" kern="1200" cap="none" spc="0" normalizeH="0" baseline="0" noProof="0" dirty="0">
                <a:ln>
                  <a:noFill/>
                </a:ln>
                <a:solidFill>
                  <a:srgbClr val="231F20">
                    <a:lumMod val="90000"/>
                    <a:lumOff val="10000"/>
                  </a:srgbClr>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231F20">
                    <a:lumMod val="90000"/>
                    <a:lumOff val="10000"/>
                  </a:srgbClr>
                </a:solidFill>
                <a:effectLst/>
                <a:uLnTx/>
                <a:uFillTx/>
                <a:latin typeface="Arial" panose="020B0604020202020204" pitchFamily="34" charset="0"/>
                <a:ea typeface="+mn-ea"/>
                <a:cs typeface="Arial" panose="020B0604020202020204" pitchFamily="34" charset="0"/>
              </a:rPr>
              <a:t>Pilot pharmacogenomic testing or a small patient cohort to deliver the evidence, including health economics, to make national commissioning decisions about implementing pharmacogenomics in the NHS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231F20">
                  <a:lumMod val="90000"/>
                  <a:lumOff val="1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231F20">
                    <a:lumMod val="90000"/>
                    <a:lumOff val="10000"/>
                  </a:srgbClr>
                </a:solidFill>
                <a:effectLst/>
                <a:uLnTx/>
                <a:uFillTx/>
                <a:latin typeface="Arial" panose="020B0604020202020204" pitchFamily="34" charset="0"/>
                <a:ea typeface="+mn-ea"/>
                <a:cs typeface="Arial" panose="020B0604020202020204" pitchFamily="34" charset="0"/>
              </a:rPr>
              <a:t>Deliverables</a:t>
            </a:r>
            <a:r>
              <a:rPr kumimoji="0" lang="en-GB" sz="1800" b="0" i="0" u="none" strike="noStrike" kern="1200" cap="none" spc="0" normalizeH="0" baseline="0" noProof="0" dirty="0">
                <a:ln>
                  <a:noFill/>
                </a:ln>
                <a:solidFill>
                  <a:srgbClr val="231F20">
                    <a:lumMod val="90000"/>
                    <a:lumOff val="10000"/>
                  </a:srgbClr>
                </a:solidFill>
                <a:effectLst/>
                <a:uLnTx/>
                <a:uFillTx/>
                <a:latin typeface="Arial" panose="020B0604020202020204" pitchFamily="34" charset="0"/>
                <a:ea typeface="+mn-ea"/>
                <a:cs typeface="Arial" panose="020B0604020202020204" pitchFamily="34" charset="0"/>
              </a:rPr>
              <a:t>:</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AutoNum type="arabicPeriod"/>
              <a:tabLst/>
              <a:defRPr/>
            </a:pPr>
            <a:r>
              <a:rPr kumimoji="0" lang="en-GB" sz="18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Selection of drug-gene panel for pilot project</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AutoNum type="arabicPeriod"/>
              <a:tabLst/>
              <a:defRPr/>
            </a:pPr>
            <a:r>
              <a:rPr kumimoji="0" lang="en-GB" sz="18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Selection of genotyping approach to deliver the panel</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AutoNum type="arabicPeriod"/>
              <a:tabLst/>
              <a:defRPr/>
            </a:pPr>
            <a:r>
              <a:rPr kumimoji="0" lang="en-GB" sz="18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Development of reporting portal and process</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AutoNum type="arabicPeriod"/>
              <a:tabLst/>
              <a:defRPr/>
            </a:pPr>
            <a:r>
              <a:rPr kumimoji="0" lang="en-GB" sz="18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Initiation and delivery of pilot program</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AutoNum type="arabicPeriod"/>
              <a:tabLst/>
              <a:defRPr/>
            </a:pPr>
            <a:r>
              <a:rPr kumimoji="0" lang="en-GB" sz="18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Additional eligibility criteria and planning for further expansion of sites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Outcomes</a:t>
            </a:r>
            <a:r>
              <a:rPr kumimoji="0" lang="en-GB" sz="1800" b="0" i="0" u="none" strike="noStrike" kern="1200" cap="none" spc="0" normalizeH="0" baseline="0" noProof="0" dirty="0">
                <a:ln>
                  <a:noFill/>
                </a:ln>
                <a:solidFill>
                  <a:srgbClr val="231F20"/>
                </a:solidFill>
                <a:effectLst/>
                <a:uLnTx/>
                <a:uFillTx/>
                <a:latin typeface="Arial" panose="020B0604020202020204" pitchFamily="34" charset="0"/>
                <a:ea typeface="+mn-ea"/>
                <a:cs typeface="Arial" panose="020B0604020202020204" pitchFamily="34" charset="0"/>
              </a:rPr>
              <a:t>:</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231F20">
                    <a:lumMod val="90000"/>
                    <a:lumOff val="10000"/>
                  </a:srgbClr>
                </a:solidFill>
                <a:effectLst/>
                <a:uLnTx/>
                <a:uFillTx/>
                <a:latin typeface="Arial" panose="020B0604020202020204" pitchFamily="34" charset="0"/>
                <a:ea typeface="+mn-ea"/>
                <a:cs typeface="Arial" panose="020B0604020202020204" pitchFamily="34" charset="0"/>
              </a:rPr>
              <a:t>Generate evidence on the utility, outcomes and cost effectiveness of the pharmacogenomics approach</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231F20">
                    <a:lumMod val="90000"/>
                    <a:lumOff val="10000"/>
                  </a:srgbClr>
                </a:solidFill>
                <a:effectLst/>
                <a:uLnTx/>
                <a:uFillTx/>
                <a:latin typeface="Arial" panose="020B0604020202020204" pitchFamily="34" charset="0"/>
                <a:ea typeface="+mn-ea"/>
                <a:cs typeface="Arial" panose="020B0604020202020204" pitchFamily="34" charset="0"/>
              </a:rPr>
              <a:t>If successful, potential to extend the project to roll out the pilot nationally </a:t>
            </a:r>
          </a:p>
        </p:txBody>
      </p:sp>
      <p:pic>
        <p:nvPicPr>
          <p:cNvPr id="4" name="Picture 3" descr="Colorful pills stacked to make a bar graph">
            <a:extLst>
              <a:ext uri="{FF2B5EF4-FFF2-40B4-BE49-F238E27FC236}">
                <a16:creationId xmlns:a16="http://schemas.microsoft.com/office/drawing/2014/main" id="{3EDFEEF0-A9C6-4A03-A120-5AD0527BF1DD}"/>
              </a:ext>
            </a:extLst>
          </p:cNvPr>
          <p:cNvPicPr>
            <a:picLocks noChangeAspect="1"/>
          </p:cNvPicPr>
          <p:nvPr/>
        </p:nvPicPr>
        <p:blipFill rotWithShape="1">
          <a:blip r:embed="rId3">
            <a:extLst>
              <a:ext uri="{28A0092B-C50C-407E-A947-70E740481C1C}">
                <a14:useLocalDpi xmlns:a14="http://schemas.microsoft.com/office/drawing/2010/main" val="0"/>
              </a:ext>
            </a:extLst>
          </a:blip>
          <a:srcRect l="50640"/>
          <a:stretch/>
        </p:blipFill>
        <p:spPr>
          <a:xfrm>
            <a:off x="9044861" y="1315100"/>
            <a:ext cx="3147139" cy="4706558"/>
          </a:xfrm>
          <a:prstGeom prst="rect">
            <a:avLst/>
          </a:prstGeom>
        </p:spPr>
      </p:pic>
    </p:spTree>
    <p:extLst>
      <p:ext uri="{BB962C8B-B14F-4D97-AF65-F5344CB8AC3E}">
        <p14:creationId xmlns:p14="http://schemas.microsoft.com/office/powerpoint/2010/main" val="1604872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49752F03-D295-47A0-9F98-D52E2D171ABC}"/>
              </a:ext>
            </a:extLst>
          </p:cNvPr>
          <p:cNvSpPr txBox="1">
            <a:spLocks/>
          </p:cNvSpPr>
          <p:nvPr/>
        </p:nvSpPr>
        <p:spPr>
          <a:xfrm>
            <a:off x="397404" y="740138"/>
            <a:ext cx="9030439" cy="6279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GB" sz="3733" b="1" i="0" u="none" strike="noStrike" kern="1200" cap="none" spc="0" normalizeH="0" baseline="0" noProof="0" dirty="0">
                <a:ln>
                  <a:noFill/>
                </a:ln>
                <a:solidFill>
                  <a:srgbClr val="AE2473"/>
                </a:solidFill>
                <a:effectLst/>
                <a:uLnTx/>
                <a:uFillTx/>
                <a:latin typeface="Arial" panose="020B0604020202020204"/>
                <a:ea typeface="+mj-ea"/>
                <a:cs typeface="+mj-cs"/>
              </a:rPr>
              <a:t>Initial Education and Training of Pharmacists Reform: </a:t>
            </a:r>
            <a:r>
              <a:rPr kumimoji="0" lang="en-GB" sz="3733" b="1" i="0" u="none" strike="noStrike" kern="1200" cap="none" spc="0" normalizeH="0" baseline="0" noProof="0" dirty="0">
                <a:ln>
                  <a:noFill/>
                </a:ln>
                <a:solidFill>
                  <a:srgbClr val="005EB8"/>
                </a:solidFill>
                <a:effectLst/>
                <a:uLnTx/>
                <a:uFillTx/>
                <a:latin typeface="Arial" panose="020B0604020202020204"/>
                <a:ea typeface="+mj-ea"/>
                <a:cs typeface="+mj-cs"/>
              </a:rPr>
              <a:t>Headlines</a:t>
            </a:r>
          </a:p>
        </p:txBody>
      </p:sp>
      <p:sp>
        <p:nvSpPr>
          <p:cNvPr id="7" name="TextBox 6">
            <a:extLst>
              <a:ext uri="{FF2B5EF4-FFF2-40B4-BE49-F238E27FC236}">
                <a16:creationId xmlns:a16="http://schemas.microsoft.com/office/drawing/2014/main" id="{F62B93D0-DD72-4E6E-BB6B-C43D2742E04E}"/>
              </a:ext>
            </a:extLst>
          </p:cNvPr>
          <p:cNvSpPr txBox="1"/>
          <p:nvPr/>
        </p:nvSpPr>
        <p:spPr>
          <a:xfrm>
            <a:off x="397404" y="1463033"/>
            <a:ext cx="9481534" cy="4097788"/>
          </a:xfrm>
          <a:prstGeom prst="rect">
            <a:avLst/>
          </a:prstGeom>
          <a:noFill/>
        </p:spPr>
        <p:txBody>
          <a:bodyPr wrap="square" lIns="91440" tIns="45720" rIns="91440" bIns="45720" anchor="t">
            <a:spAutoFit/>
          </a:bodyPr>
          <a:lstStyle/>
          <a:p>
            <a:pPr marL="256528" marR="0" lvl="0" indent="-256528" algn="l" defTabSz="914377" rtl="0" eaLnBrk="1" fontAlgn="auto" latinLnBrk="0" hangingPunct="1">
              <a:lnSpc>
                <a:spcPct val="115000"/>
              </a:lnSpc>
              <a:spcBef>
                <a:spcPts val="0"/>
              </a:spcBef>
              <a:spcAft>
                <a:spcPts val="1500"/>
              </a:spcAft>
              <a:buClr>
                <a:srgbClr val="0070C0"/>
              </a:buClr>
              <a:buSzTx/>
              <a:buFontTx/>
              <a:buAutoNum type="arabicPeriod"/>
              <a:tabLst/>
              <a:defRPr/>
            </a:pPr>
            <a:r>
              <a:rPr kumimoji="0" lang="en-GB" sz="1500" b="0" i="0" u="none" strike="noStrike" kern="1200" cap="none" spc="0" normalizeH="0" baseline="0" noProof="0" dirty="0">
                <a:ln>
                  <a:noFill/>
                </a:ln>
                <a:solidFill>
                  <a:srgbClr val="0D0D0D"/>
                </a:solidFill>
                <a:effectLst/>
                <a:uLnTx/>
                <a:uFillTx/>
                <a:latin typeface="Arial" panose="020B0604020202020204"/>
                <a:ea typeface="Times New Roman" panose="02020603050405020304" pitchFamily="18" charset="0"/>
                <a:cs typeface="Arial"/>
              </a:rPr>
              <a:t>Building on initial HEE national offer: Evolution of the</a:t>
            </a:r>
            <a:r>
              <a:rPr kumimoji="0" lang="en-GB" sz="1500" b="1" i="0" u="none" strike="noStrike" kern="1200" cap="none" spc="0" normalizeH="0" baseline="0" noProof="0" dirty="0">
                <a:ln>
                  <a:noFill/>
                </a:ln>
                <a:solidFill>
                  <a:srgbClr val="0D0D0D"/>
                </a:solidFill>
                <a:effectLst/>
                <a:uLnTx/>
                <a:uFillTx/>
                <a:latin typeface="Arial" panose="020B0604020202020204"/>
                <a:ea typeface="Times New Roman" panose="02020603050405020304" pitchFamily="18" charset="0"/>
                <a:cs typeface="Arial"/>
              </a:rPr>
              <a:t> </a:t>
            </a:r>
            <a:r>
              <a:rPr kumimoji="0" lang="en-GB" sz="1500" b="1" i="0" u="none" strike="noStrike" kern="1200" cap="none" spc="0" normalizeH="0" baseline="0" noProof="0" dirty="0">
                <a:ln>
                  <a:noFill/>
                </a:ln>
                <a:solidFill>
                  <a:srgbClr val="AE2473"/>
                </a:solidFill>
                <a:effectLst/>
                <a:uLnTx/>
                <a:uFillTx/>
                <a:latin typeface="Arial" panose="020B0604020202020204"/>
                <a:ea typeface="Times New Roman" panose="02020603050405020304" pitchFamily="18" charset="0"/>
                <a:cs typeface="Arial"/>
              </a:rPr>
              <a:t>Trainee Foundation Pharmacist Programme (Year 5)</a:t>
            </a:r>
            <a:r>
              <a:rPr kumimoji="0" lang="en-GB" sz="1500" b="0" i="0" u="none" strike="noStrike" kern="1200" cap="none" spc="0" normalizeH="0" baseline="0" noProof="0" dirty="0">
                <a:ln>
                  <a:noFill/>
                </a:ln>
                <a:solidFill>
                  <a:srgbClr val="000000"/>
                </a:solidFill>
                <a:effectLst/>
                <a:uLnTx/>
                <a:uFillTx/>
                <a:latin typeface="Arial" panose="020B0604020202020204"/>
                <a:ea typeface="Times New Roman" panose="02020603050405020304" pitchFamily="18" charset="0"/>
                <a:cs typeface="Arial"/>
              </a:rPr>
              <a:t>:</a:t>
            </a:r>
            <a:r>
              <a:rPr kumimoji="0" lang="en-GB" sz="1500" b="1" i="0" u="none" strike="noStrike" kern="1200" cap="none" spc="0" normalizeH="0" baseline="0" noProof="0" dirty="0">
                <a:ln>
                  <a:noFill/>
                </a:ln>
                <a:solidFill>
                  <a:srgbClr val="AE2473"/>
                </a:solidFill>
                <a:effectLst/>
                <a:uLnTx/>
                <a:uFillTx/>
                <a:latin typeface="Arial" panose="020B0604020202020204"/>
                <a:ea typeface="Times New Roman" panose="02020603050405020304" pitchFamily="18" charset="0"/>
                <a:cs typeface="Arial"/>
              </a:rPr>
              <a:t> </a:t>
            </a:r>
            <a:r>
              <a:rPr kumimoji="0" lang="en-GB" sz="1500" b="0" i="0" u="none" strike="noStrike" kern="1200" cap="none" spc="0" normalizeH="0" baseline="0" noProof="0" dirty="0">
                <a:ln>
                  <a:noFill/>
                </a:ln>
                <a:solidFill>
                  <a:srgbClr val="0D0D0D"/>
                </a:solidFill>
                <a:effectLst/>
                <a:uLnTx/>
                <a:uFillTx/>
                <a:latin typeface="Arial" panose="020B0604020202020204"/>
                <a:ea typeface="Times New Roman" panose="02020603050405020304" pitchFamily="18" charset="0"/>
                <a:cs typeface="Arial"/>
              </a:rPr>
              <a:t>Development and introduction of consistent quality management, recruitment and cross-sectoral training posts throughout the transitional years and beyond for all trainees in England across all sectors.</a:t>
            </a:r>
          </a:p>
          <a:p>
            <a:pPr marL="256528" marR="0" lvl="0" indent="-256528" algn="l" defTabSz="914377" rtl="0" eaLnBrk="1" fontAlgn="auto" latinLnBrk="0" hangingPunct="1">
              <a:lnSpc>
                <a:spcPct val="115000"/>
              </a:lnSpc>
              <a:spcBef>
                <a:spcPts val="0"/>
              </a:spcBef>
              <a:spcAft>
                <a:spcPts val="1500"/>
              </a:spcAft>
              <a:buClr>
                <a:srgbClr val="0070C0"/>
              </a:buClr>
              <a:buSzTx/>
              <a:buFontTx/>
              <a:buAutoNum type="arabicPeriod"/>
              <a:tabLst/>
              <a:defRPr/>
            </a:pPr>
            <a:r>
              <a:rPr kumimoji="0" lang="en-GB" sz="1500" b="0" i="0" u="none" strike="noStrike" kern="1200" cap="none" spc="0" normalizeH="0" baseline="0" noProof="0" dirty="0">
                <a:ln>
                  <a:noFill/>
                </a:ln>
                <a:solidFill>
                  <a:srgbClr val="0D0D0D"/>
                </a:solidFill>
                <a:effectLst/>
                <a:uLnTx/>
                <a:uFillTx/>
                <a:latin typeface="Arial" panose="020B0604020202020204"/>
                <a:ea typeface="Times New Roman" panose="02020603050405020304" pitchFamily="18" charset="0"/>
                <a:cs typeface="Arial"/>
              </a:rPr>
              <a:t>Support roll out of </a:t>
            </a:r>
            <a:r>
              <a:rPr kumimoji="0" lang="en-GB" sz="1500" b="1" i="0" u="none" strike="noStrike" kern="1200" cap="none" spc="0" normalizeH="0" baseline="0" noProof="0" dirty="0">
                <a:ln>
                  <a:noFill/>
                </a:ln>
                <a:solidFill>
                  <a:srgbClr val="AE2473"/>
                </a:solidFill>
                <a:effectLst/>
                <a:uLnTx/>
                <a:uFillTx/>
                <a:latin typeface="Arial"/>
                <a:ea typeface="Times New Roman" panose="02020603050405020304" pitchFamily="18" charset="0"/>
                <a:cs typeface="Arial"/>
              </a:rPr>
              <a:t>undergraduate clinical placements (Years 1-4)</a:t>
            </a:r>
            <a:r>
              <a:rPr kumimoji="0" lang="en-GB" sz="15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a:t>
            </a:r>
            <a:r>
              <a:rPr kumimoji="0" lang="en-GB" sz="1500" b="0" i="0" u="none" strike="noStrike" kern="1200" cap="none" spc="0" normalizeH="0" baseline="0" noProof="0" dirty="0">
                <a:ln>
                  <a:noFill/>
                </a:ln>
                <a:solidFill>
                  <a:srgbClr val="AE2473"/>
                </a:solidFill>
                <a:effectLst/>
                <a:uLnTx/>
                <a:uFillTx/>
                <a:latin typeface="Arial"/>
                <a:ea typeface="Times New Roman" panose="02020603050405020304" pitchFamily="18" charset="0"/>
                <a:cs typeface="Arial"/>
              </a:rPr>
              <a:t> </a:t>
            </a:r>
            <a:r>
              <a:rPr kumimoji="0" lang="en-GB" sz="15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Access secured to DHSC Clinical Tariff from 1</a:t>
            </a:r>
            <a:r>
              <a:rPr kumimoji="0" lang="en-GB" sz="1500" b="0" i="0" u="none" strike="noStrike" kern="1200" cap="none" spc="0" normalizeH="0" baseline="30000" noProof="0" dirty="0">
                <a:ln>
                  <a:noFill/>
                </a:ln>
                <a:solidFill>
                  <a:srgbClr val="000000"/>
                </a:solidFill>
                <a:effectLst/>
                <a:uLnTx/>
                <a:uFillTx/>
                <a:latin typeface="Arial"/>
                <a:ea typeface="Times New Roman" panose="02020603050405020304" pitchFamily="18" charset="0"/>
                <a:cs typeface="Arial"/>
              </a:rPr>
              <a:t>st</a:t>
            </a:r>
            <a:r>
              <a:rPr kumimoji="0" lang="en-GB" sz="15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 September 2022 to support clinical placements. Joint working with employers and Pharmacy Schools Council to develop a consistent approach for learning activities in clinical placements, including </a:t>
            </a:r>
            <a:r>
              <a:rPr kumimoji="0" lang="en-GB" sz="1500" b="0" i="0" u="none" strike="noStrike" kern="1200" cap="none" spc="0" normalizeH="0" baseline="0" noProof="0" dirty="0" err="1">
                <a:ln>
                  <a:noFill/>
                </a:ln>
                <a:solidFill>
                  <a:srgbClr val="000000"/>
                </a:solidFill>
                <a:effectLst/>
                <a:uLnTx/>
                <a:uFillTx/>
                <a:latin typeface="Arial"/>
                <a:ea typeface="Times New Roman" panose="02020603050405020304" pitchFamily="18" charset="0"/>
                <a:cs typeface="Arial"/>
              </a:rPr>
              <a:t>Entrustable</a:t>
            </a:r>
            <a:r>
              <a:rPr kumimoji="0" lang="en-GB" sz="15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 Professional Activities.</a:t>
            </a:r>
            <a:endParaRPr kumimoji="0" lang="en-GB" sz="1500" b="0" i="0" u="none" strike="noStrike" kern="1200" cap="none" spc="0" normalizeH="0" baseline="0" noProof="0" dirty="0">
              <a:ln>
                <a:noFill/>
              </a:ln>
              <a:solidFill>
                <a:srgbClr val="0D0D0D"/>
              </a:solidFill>
              <a:effectLst/>
              <a:uLnTx/>
              <a:uFillTx/>
              <a:latin typeface="Arial" panose="020B0604020202020204"/>
              <a:ea typeface="+mn-ea"/>
              <a:cs typeface="Arial"/>
            </a:endParaRPr>
          </a:p>
          <a:p>
            <a:pPr marL="256528" marR="0" lvl="0" indent="-256528" algn="l" defTabSz="914377" rtl="0" eaLnBrk="1" fontAlgn="auto" latinLnBrk="0" hangingPunct="1">
              <a:lnSpc>
                <a:spcPct val="115000"/>
              </a:lnSpc>
              <a:spcBef>
                <a:spcPts val="0"/>
              </a:spcBef>
              <a:spcAft>
                <a:spcPts val="1500"/>
              </a:spcAft>
              <a:buClr>
                <a:srgbClr val="0070C0"/>
              </a:buClr>
              <a:buSzTx/>
              <a:buFont typeface="+mj-lt"/>
              <a:buAutoNum type="arabicPeriod"/>
              <a:tabLst/>
              <a:defRPr/>
            </a:pPr>
            <a:r>
              <a:rPr kumimoji="0" lang="en-GB" sz="1500" b="0" i="0" u="none" strike="noStrike" kern="1200" cap="none" spc="0" normalizeH="0" baseline="0" noProof="0" dirty="0">
                <a:ln>
                  <a:noFill/>
                </a:ln>
                <a:solidFill>
                  <a:srgbClr val="0D0D0D"/>
                </a:solidFill>
                <a:effectLst/>
                <a:uLnTx/>
                <a:uFillTx/>
                <a:latin typeface="Arial"/>
                <a:ea typeface="Times New Roman" panose="02020603050405020304" pitchFamily="18" charset="0"/>
                <a:cs typeface="Arial"/>
              </a:rPr>
              <a:t>Testing approaches to support the introduction of integrated </a:t>
            </a:r>
            <a:r>
              <a:rPr kumimoji="0" lang="en-GB" sz="1500" b="1" i="0" u="none" strike="noStrike" kern="1200" cap="none" spc="0" normalizeH="0" baseline="0" noProof="0" dirty="0">
                <a:ln>
                  <a:noFill/>
                </a:ln>
                <a:solidFill>
                  <a:srgbClr val="AE2473"/>
                </a:solidFill>
                <a:effectLst/>
                <a:uLnTx/>
                <a:uFillTx/>
                <a:latin typeface="Arial"/>
                <a:ea typeface="Times New Roman" panose="02020603050405020304" pitchFamily="18" charset="0"/>
                <a:cs typeface="Arial"/>
              </a:rPr>
              <a:t>independent prescriber</a:t>
            </a:r>
            <a:r>
              <a:rPr kumimoji="0" lang="en-GB" sz="1500" b="0" i="0" u="none" strike="noStrike" kern="1200" cap="none" spc="0" normalizeH="0" baseline="0" noProof="0" dirty="0">
                <a:ln>
                  <a:noFill/>
                </a:ln>
                <a:solidFill>
                  <a:srgbClr val="AE2473"/>
                </a:solidFill>
                <a:effectLst/>
                <a:uLnTx/>
                <a:uFillTx/>
                <a:latin typeface="Arial"/>
                <a:ea typeface="Times New Roman" panose="02020603050405020304" pitchFamily="18" charset="0"/>
                <a:cs typeface="Arial"/>
              </a:rPr>
              <a:t> </a:t>
            </a:r>
            <a:r>
              <a:rPr kumimoji="0" lang="en-GB" sz="1500" b="0" i="0" u="none" strike="noStrike" kern="1200" cap="none" spc="0" normalizeH="0" baseline="0" noProof="0" dirty="0">
                <a:ln>
                  <a:noFill/>
                </a:ln>
                <a:solidFill>
                  <a:srgbClr val="0D0D0D"/>
                </a:solidFill>
                <a:effectLst/>
                <a:uLnTx/>
                <a:uFillTx/>
                <a:latin typeface="Arial"/>
                <a:ea typeface="Times New Roman" panose="02020603050405020304" pitchFamily="18" charset="0"/>
                <a:cs typeface="Arial"/>
              </a:rPr>
              <a:t>(IP) training and </a:t>
            </a:r>
            <a:r>
              <a:rPr kumimoji="0" lang="en-GB" sz="1500" b="1" i="0" u="none" strike="noStrike" kern="1200" cap="none" spc="0" normalizeH="0" baseline="0" noProof="0" dirty="0">
                <a:ln>
                  <a:noFill/>
                </a:ln>
                <a:solidFill>
                  <a:srgbClr val="AE2473"/>
                </a:solidFill>
                <a:effectLst/>
                <a:uLnTx/>
                <a:uFillTx/>
                <a:latin typeface="Arial"/>
                <a:ea typeface="Times New Roman" panose="02020603050405020304" pitchFamily="18" charset="0"/>
                <a:cs typeface="Arial"/>
              </a:rPr>
              <a:t>rotational</a:t>
            </a:r>
            <a:r>
              <a:rPr kumimoji="0" lang="en-GB" sz="1500" b="0" i="0" u="none" strike="noStrike" kern="1200" cap="none" spc="0" normalizeH="0" baseline="0" noProof="0" dirty="0">
                <a:ln>
                  <a:noFill/>
                </a:ln>
                <a:solidFill>
                  <a:srgbClr val="AE2473"/>
                </a:solidFill>
                <a:effectLst/>
                <a:uLnTx/>
                <a:uFillTx/>
                <a:latin typeface="Arial"/>
                <a:ea typeface="Times New Roman" panose="02020603050405020304" pitchFamily="18" charset="0"/>
                <a:cs typeface="Arial"/>
              </a:rPr>
              <a:t> </a:t>
            </a:r>
            <a:r>
              <a:rPr kumimoji="0" lang="en-GB" sz="1500" b="1" i="0" u="none" strike="noStrike" kern="1200" cap="none" spc="0" normalizeH="0" baseline="0" noProof="0" dirty="0">
                <a:ln>
                  <a:noFill/>
                </a:ln>
                <a:solidFill>
                  <a:srgbClr val="AE2473"/>
                </a:solidFill>
                <a:effectLst/>
                <a:uLnTx/>
                <a:uFillTx/>
                <a:latin typeface="Arial"/>
                <a:ea typeface="Times New Roman" panose="02020603050405020304" pitchFamily="18" charset="0"/>
                <a:cs typeface="Arial"/>
              </a:rPr>
              <a:t>cross-sector posts</a:t>
            </a:r>
            <a:r>
              <a:rPr kumimoji="0" lang="en-GB" sz="1500" b="0" i="0" u="none" strike="noStrike" kern="1200" cap="none" spc="0" normalizeH="0" baseline="0" noProof="0" dirty="0">
                <a:ln>
                  <a:noFill/>
                </a:ln>
                <a:solidFill>
                  <a:srgbClr val="0D0D0D"/>
                </a:solidFill>
                <a:effectLst/>
                <a:uLnTx/>
                <a:uFillTx/>
                <a:latin typeface="Arial"/>
                <a:ea typeface="Times New Roman" panose="02020603050405020304" pitchFamily="18" charset="0"/>
                <a:cs typeface="Arial"/>
              </a:rPr>
              <a:t>. </a:t>
            </a:r>
          </a:p>
          <a:p>
            <a:pPr marL="256528" marR="0" lvl="0" indent="-256528" algn="l" defTabSz="914377" rtl="0" eaLnBrk="1" fontAlgn="auto" latinLnBrk="0" hangingPunct="1">
              <a:lnSpc>
                <a:spcPct val="115000"/>
              </a:lnSpc>
              <a:spcBef>
                <a:spcPts val="0"/>
              </a:spcBef>
              <a:spcAft>
                <a:spcPts val="1500"/>
              </a:spcAft>
              <a:buClr>
                <a:srgbClr val="0070C0"/>
              </a:buClr>
              <a:buSzTx/>
              <a:buFont typeface="+mj-lt"/>
              <a:buAutoNum type="arabicPeriod"/>
              <a:tabLst/>
              <a:defRPr/>
            </a:pPr>
            <a:r>
              <a:rPr kumimoji="0" lang="en-GB" sz="1500" b="0" i="0" u="none" strike="noStrike" kern="1200" cap="none" spc="0" normalizeH="0" baseline="0" noProof="0" dirty="0">
                <a:ln>
                  <a:noFill/>
                </a:ln>
                <a:solidFill>
                  <a:srgbClr val="00B050"/>
                </a:solidFill>
                <a:effectLst/>
                <a:uLnTx/>
                <a:uFillTx/>
                <a:latin typeface="Arial"/>
                <a:ea typeface="Times New Roman" panose="02020603050405020304" pitchFamily="18" charset="0"/>
                <a:cs typeface="Arial"/>
              </a:rPr>
              <a:t> </a:t>
            </a:r>
            <a:r>
              <a:rPr kumimoji="0" lang="en-GB" sz="1500" b="1" i="0" u="none" strike="noStrike" kern="1200" cap="none" spc="0" normalizeH="0" baseline="0" noProof="0" dirty="0">
                <a:ln>
                  <a:noFill/>
                </a:ln>
                <a:solidFill>
                  <a:srgbClr val="AE2473"/>
                </a:solidFill>
                <a:effectLst/>
                <a:uLnTx/>
                <a:uFillTx/>
                <a:latin typeface="Arial"/>
                <a:ea typeface="Times New Roman" panose="02020603050405020304" pitchFamily="18" charset="0"/>
                <a:cs typeface="Arial"/>
              </a:rPr>
              <a:t>Bridging</a:t>
            </a:r>
            <a:r>
              <a:rPr kumimoji="0" lang="en-GB" sz="1500" b="0" i="0" u="none" strike="noStrike" kern="1200" cap="none" spc="0" normalizeH="0" baseline="0" noProof="0" dirty="0">
                <a:ln>
                  <a:noFill/>
                </a:ln>
                <a:solidFill>
                  <a:srgbClr val="AE2473"/>
                </a:solidFill>
                <a:effectLst/>
                <a:uLnTx/>
                <a:uFillTx/>
                <a:latin typeface="Arial"/>
                <a:ea typeface="Times New Roman" panose="02020603050405020304" pitchFamily="18" charset="0"/>
                <a:cs typeface="Arial"/>
              </a:rPr>
              <a:t> </a:t>
            </a:r>
            <a:r>
              <a:rPr kumimoji="0" lang="en-GB" sz="1500" b="1" i="0" u="none" strike="noStrike" kern="1200" cap="none" spc="0" normalizeH="0" baseline="0" noProof="0" dirty="0">
                <a:ln>
                  <a:noFill/>
                </a:ln>
                <a:solidFill>
                  <a:srgbClr val="AE2473"/>
                </a:solidFill>
                <a:effectLst/>
                <a:uLnTx/>
                <a:uFillTx/>
                <a:latin typeface="Arial"/>
                <a:ea typeface="Times New Roman" panose="02020603050405020304" pitchFamily="18" charset="0"/>
                <a:cs typeface="Arial"/>
              </a:rPr>
              <a:t>training (Year 6)</a:t>
            </a:r>
            <a:r>
              <a:rPr kumimoji="0" lang="en-GB" sz="1500" b="0" i="0" u="none" strike="noStrike" kern="1200" cap="none" spc="0" normalizeH="0" baseline="0" noProof="0" dirty="0">
                <a:ln>
                  <a:noFill/>
                </a:ln>
                <a:solidFill>
                  <a:srgbClr val="000000"/>
                </a:solidFill>
                <a:effectLst/>
                <a:uLnTx/>
                <a:uFillTx/>
                <a:latin typeface="Arial"/>
                <a:ea typeface="Times New Roman" panose="02020603050405020304" pitchFamily="18" charset="0"/>
                <a:cs typeface="Arial"/>
              </a:rPr>
              <a:t>:</a:t>
            </a:r>
            <a:r>
              <a:rPr kumimoji="0" lang="en-GB" sz="1500" b="0" i="0" u="none" strike="noStrike" kern="1200" cap="none" spc="0" normalizeH="0" baseline="0" noProof="0" dirty="0">
                <a:ln>
                  <a:noFill/>
                </a:ln>
                <a:solidFill>
                  <a:srgbClr val="0D0D0D"/>
                </a:solidFill>
                <a:effectLst/>
                <a:uLnTx/>
                <a:uFillTx/>
                <a:latin typeface="Arial"/>
                <a:ea typeface="Times New Roman" panose="02020603050405020304" pitchFamily="18" charset="0"/>
                <a:cs typeface="Arial"/>
              </a:rPr>
              <a:t> The HEE Newly Qualified Pharmacist programme model includes support for pharmacists registering between 2020-25 – recognising the need for a consistently skilled pharmacist workforce. </a:t>
            </a:r>
            <a:r>
              <a:rPr kumimoji="0" lang="en-GB" sz="1500" b="0" i="0" u="none" strike="noStrike" kern="1200" cap="none" spc="0" normalizeH="0" baseline="0" noProof="0" dirty="0">
                <a:ln>
                  <a:noFill/>
                </a:ln>
                <a:solidFill>
                  <a:srgbClr val="0D0D0D"/>
                </a:solidFill>
                <a:effectLst/>
                <a:uLnTx/>
                <a:uFillTx/>
                <a:latin typeface="Arial"/>
                <a:ea typeface="Times New Roman" panose="02020603050405020304" pitchFamily="18" charset="0"/>
                <a:cs typeface="Arial"/>
                <a:hlinkClick r:id="rId3"/>
              </a:rPr>
              <a:t>https://www.hee.nhs.uk/our-work/pharmacy/transforming-pharmacy-education-training/initial-education-training-pharmacists-reform-programme/newly-qualified-pharmacist-pathway</a:t>
            </a:r>
            <a:r>
              <a:rPr kumimoji="0" lang="en-GB" sz="1500" b="0" i="0" u="none" strike="noStrike" kern="1200" cap="none" spc="0" normalizeH="0" baseline="0" noProof="0" dirty="0">
                <a:ln>
                  <a:noFill/>
                </a:ln>
                <a:solidFill>
                  <a:srgbClr val="0D0D0D"/>
                </a:solidFill>
                <a:effectLst/>
                <a:uLnTx/>
                <a:uFillTx/>
                <a:latin typeface="Arial"/>
                <a:ea typeface="Times New Roman" panose="02020603050405020304" pitchFamily="18" charset="0"/>
                <a:cs typeface="Arial"/>
              </a:rPr>
              <a:t> </a:t>
            </a:r>
          </a:p>
        </p:txBody>
      </p:sp>
      <p:pic>
        <p:nvPicPr>
          <p:cNvPr id="2" name="Picture Placeholder 2">
            <a:extLst>
              <a:ext uri="{FF2B5EF4-FFF2-40B4-BE49-F238E27FC236}">
                <a16:creationId xmlns:a16="http://schemas.microsoft.com/office/drawing/2014/main" id="{C6D71D2C-7B86-6FBF-0708-0A8C3C8C1722}"/>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10229850" y="1314765"/>
            <a:ext cx="1690290" cy="2371453"/>
          </a:xfrm>
          <a:prstGeom prst="rect">
            <a:avLst/>
          </a:prstGeom>
        </p:spPr>
      </p:pic>
      <p:pic>
        <p:nvPicPr>
          <p:cNvPr id="3" name="Picture 2">
            <a:extLst>
              <a:ext uri="{FF2B5EF4-FFF2-40B4-BE49-F238E27FC236}">
                <a16:creationId xmlns:a16="http://schemas.microsoft.com/office/drawing/2014/main" id="{6C29D034-A937-126A-B6ED-AD60C454F494}"/>
              </a:ext>
            </a:extLst>
          </p:cNvPr>
          <p:cNvPicPr>
            <a:picLocks noChangeAspect="1"/>
          </p:cNvPicPr>
          <p:nvPr/>
        </p:nvPicPr>
        <p:blipFill>
          <a:blip r:embed="rId5"/>
          <a:stretch>
            <a:fillRect/>
          </a:stretch>
        </p:blipFill>
        <p:spPr>
          <a:xfrm>
            <a:off x="10229849" y="3830022"/>
            <a:ext cx="1678478" cy="2371453"/>
          </a:xfrm>
          <a:prstGeom prst="rect">
            <a:avLst/>
          </a:prstGeom>
          <a:ln>
            <a:solidFill>
              <a:schemeClr val="bg1">
                <a:lumMod val="65000"/>
              </a:schemeClr>
            </a:solidFill>
          </a:ln>
          <a:effectLst>
            <a:outerShdw blurRad="50800" dist="38100" dir="5400000" algn="t" rotWithShape="0">
              <a:prstClr val="black">
                <a:alpha val="40000"/>
              </a:prstClr>
            </a:outerShdw>
          </a:effectLst>
        </p:spPr>
      </p:pic>
      <p:pic>
        <p:nvPicPr>
          <p:cNvPr id="4" name="Picture 3" descr="HEE logo">
            <a:extLst>
              <a:ext uri="{FF2B5EF4-FFF2-40B4-BE49-F238E27FC236}">
                <a16:creationId xmlns:a16="http://schemas.microsoft.com/office/drawing/2014/main" id="{78784BD6-0E5A-2AC2-4F58-C74DAFAEBA05}"/>
              </a:ext>
            </a:extLst>
          </p:cNvPr>
          <p:cNvPicPr>
            <a:picLocks noChangeAspect="1"/>
          </p:cNvPicPr>
          <p:nvPr/>
        </p:nvPicPr>
        <p:blipFill>
          <a:blip r:embed="rId6"/>
          <a:stretch>
            <a:fillRect/>
          </a:stretch>
        </p:blipFill>
        <p:spPr>
          <a:xfrm>
            <a:off x="9427843" y="122807"/>
            <a:ext cx="2764157" cy="1048154"/>
          </a:xfrm>
          <a:prstGeom prst="rect">
            <a:avLst/>
          </a:prstGeom>
        </p:spPr>
      </p:pic>
    </p:spTree>
    <p:extLst>
      <p:ext uri="{BB962C8B-B14F-4D97-AF65-F5344CB8AC3E}">
        <p14:creationId xmlns:p14="http://schemas.microsoft.com/office/powerpoint/2010/main" val="350713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F107109-3857-4E94-AA36-003B992A52C7}"/>
              </a:ext>
            </a:extLst>
          </p:cNvPr>
          <p:cNvSpPr txBox="1"/>
          <p:nvPr/>
        </p:nvSpPr>
        <p:spPr>
          <a:xfrm>
            <a:off x="273641" y="1353591"/>
            <a:ext cx="11365909" cy="4942379"/>
          </a:xfrm>
          <a:prstGeom prst="rect">
            <a:avLst/>
          </a:prstGeom>
          <a:noFill/>
        </p:spPr>
        <p:txBody>
          <a:bodyPr wrap="square">
            <a:spAutoFit/>
          </a:bodyPr>
          <a:lstStyle/>
          <a:p>
            <a:pPr marL="467348" marR="0" lvl="0" indent="-228594" algn="l" defTabSz="914377" rtl="0" eaLnBrk="1" fontAlgn="base" latinLnBrk="0" hangingPunct="1">
              <a:lnSpc>
                <a:spcPct val="100000"/>
              </a:lnSpc>
              <a:spcBef>
                <a:spcPts val="1600"/>
              </a:spcBef>
              <a:spcAft>
                <a:spcPts val="0"/>
              </a:spcAft>
              <a:buClr>
                <a:srgbClr val="0070C0"/>
              </a:buClr>
              <a:buSzTx/>
              <a:buFont typeface="Arial" panose="020B0604020202020204" pitchFamily="34" charset="0"/>
              <a:buChar char="•"/>
              <a:tabLst/>
              <a:defRPr/>
            </a:pPr>
            <a:r>
              <a:rPr kumimoji="0" lang="en-GB" sz="2000" b="1" i="0" u="none" strike="noStrike" kern="1200" cap="none" spc="0" normalizeH="0" baseline="0" noProof="0" dirty="0">
                <a:ln>
                  <a:noFill/>
                </a:ln>
                <a:solidFill>
                  <a:srgbClr val="AE2473"/>
                </a:solidFill>
                <a:effectLst/>
                <a:uLnTx/>
                <a:uFillTx/>
                <a:latin typeface="Arial" panose="020B0604020202020204"/>
                <a:ea typeface="+mn-ea"/>
                <a:cs typeface="Arial"/>
              </a:rPr>
              <a:t>Prescribing in IETP – preparing for 2025/26 training year</a:t>
            </a:r>
            <a:r>
              <a:rPr kumimoji="0" lang="en-GB" sz="20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a:t>
            </a:r>
          </a:p>
          <a:p>
            <a:pPr marL="924548" marR="0" lvl="1" indent="-228594" algn="l" defTabSz="914377" rtl="0" eaLnBrk="1" fontAlgn="base" latinLnBrk="0" hangingPunct="1">
              <a:lnSpc>
                <a:spcPct val="100000"/>
              </a:lnSpc>
              <a:spcBef>
                <a:spcPts val="1600"/>
              </a:spcBef>
              <a:spcAft>
                <a:spcPts val="0"/>
              </a:spcAft>
              <a:buClr>
                <a:srgbClr val="0070C0"/>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Developing training and assessment for IP in the Foundation Training Year</a:t>
            </a:r>
          </a:p>
          <a:p>
            <a:pPr marL="924548" marR="0" lvl="1" indent="-228594" algn="l" defTabSz="914377" rtl="0" eaLnBrk="1" fontAlgn="base" latinLnBrk="0" hangingPunct="1">
              <a:lnSpc>
                <a:spcPct val="100000"/>
              </a:lnSpc>
              <a:spcBef>
                <a:spcPts val="1600"/>
              </a:spcBef>
              <a:spcAft>
                <a:spcPts val="0"/>
              </a:spcAft>
              <a:buClr>
                <a:srgbClr val="0070C0"/>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Joint IP curriculum developed with </a:t>
            </a:r>
            <a:r>
              <a:rPr kumimoji="0" lang="en-GB" sz="2000" b="0" i="0" u="none" strike="noStrike" kern="1200" cap="none" spc="0" normalizeH="0" baseline="0" noProof="0" dirty="0" err="1">
                <a:ln>
                  <a:noFill/>
                </a:ln>
                <a:solidFill>
                  <a:srgbClr val="222222"/>
                </a:solidFill>
                <a:effectLst/>
                <a:uLnTx/>
                <a:uFillTx/>
                <a:latin typeface="Arial" panose="020B0604020202020204" pitchFamily="34" charset="0"/>
                <a:ea typeface="+mn-ea"/>
                <a:cs typeface="Arial" panose="020B0604020202020204" pitchFamily="34" charset="0"/>
              </a:rPr>
              <a:t>PhSC</a:t>
            </a:r>
            <a:r>
              <a:rPr kumimoji="0" lang="en-GB" sz="20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to support a continuum of learning: </a:t>
            </a:r>
            <a:r>
              <a:rPr kumimoji="0" lang="en-GB" sz="20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hlinkClick r:id="rId3"/>
              </a:rPr>
              <a:t>www.hee.nhs.uk/our-work/pharmacy/initial-education-training-pharmacists-reform-programme/prescribing-training-curriculum</a:t>
            </a:r>
            <a:endParaRPr kumimoji="0" lang="en-GB" sz="20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endParaRPr>
          </a:p>
          <a:p>
            <a:pPr marL="467348" marR="0" lvl="0" indent="-228594" algn="l" defTabSz="914377" rtl="0" eaLnBrk="1" fontAlgn="base" latinLnBrk="0" hangingPunct="1">
              <a:lnSpc>
                <a:spcPct val="100000"/>
              </a:lnSpc>
              <a:spcBef>
                <a:spcPts val="1600"/>
              </a:spcBef>
              <a:spcAft>
                <a:spcPts val="0"/>
              </a:spcAft>
              <a:buClr>
                <a:srgbClr val="0070C0"/>
              </a:buClr>
              <a:buSzTx/>
              <a:buFont typeface="Arial" panose="020B0604020202020204" pitchFamily="34" charset="0"/>
              <a:buChar char="•"/>
              <a:tabLst/>
              <a:defRPr/>
            </a:pPr>
            <a:r>
              <a:rPr kumimoji="0" lang="en-GB" sz="2000" b="1" i="0" u="none" strike="noStrike" kern="1200" cap="none" spc="0" normalizeH="0" baseline="0" noProof="0" dirty="0">
                <a:ln>
                  <a:noFill/>
                </a:ln>
                <a:solidFill>
                  <a:srgbClr val="AE2473"/>
                </a:solidFill>
                <a:effectLst/>
                <a:uLnTx/>
                <a:uFillTx/>
                <a:latin typeface="Arial" panose="020B0604020202020204"/>
                <a:ea typeface="+mn-ea"/>
                <a:cs typeface="Arial"/>
              </a:rPr>
              <a:t>2022/23: National procurement of IP training places </a:t>
            </a:r>
            <a:r>
              <a:rPr kumimoji="0" lang="en-GB" sz="20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for the registered workforce, including for community pharmacy (funded by the Pharmacy Integration Programme), NHS Managed sector and ARRS roles </a:t>
            </a:r>
            <a:r>
              <a:rPr kumimoji="0" lang="en-GB" sz="20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hlinkClick r:id="rId4"/>
              </a:rPr>
              <a:t>https://www.hee.nhs.uk/our-work/pharmacy/independent-prescribing</a:t>
            </a:r>
            <a:r>
              <a:rPr kumimoji="0" lang="en-GB" sz="20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p>
          <a:p>
            <a:pPr marL="467348" marR="0" lvl="0" indent="-228594" algn="l" defTabSz="914377" rtl="0" eaLnBrk="1" fontAlgn="base" latinLnBrk="0" hangingPunct="1">
              <a:lnSpc>
                <a:spcPct val="100000"/>
              </a:lnSpc>
              <a:spcBef>
                <a:spcPts val="1600"/>
              </a:spcBef>
              <a:spcAft>
                <a:spcPts val="0"/>
              </a:spcAft>
              <a:buClr>
                <a:srgbClr val="0070C0"/>
              </a:buClr>
              <a:buSzTx/>
              <a:buFont typeface="Arial" panose="020B0604020202020204" pitchFamily="34" charset="0"/>
              <a:buChar char="•"/>
              <a:tabLst/>
              <a:defRPr/>
            </a:pPr>
            <a:r>
              <a:rPr kumimoji="0" lang="en-GB" sz="2000" b="1" i="0" u="none" strike="noStrike" kern="1200" cap="none" spc="0" normalizeH="0" baseline="0" noProof="0" dirty="0">
                <a:ln>
                  <a:noFill/>
                </a:ln>
                <a:solidFill>
                  <a:srgbClr val="AE2473"/>
                </a:solidFill>
                <a:effectLst/>
                <a:uLnTx/>
                <a:uFillTx/>
                <a:latin typeface="Arial" panose="020B0604020202020204"/>
                <a:ea typeface="+mn-ea"/>
                <a:cs typeface="Arial"/>
              </a:rPr>
              <a:t>Developing strategies for increasing access to prescribing supervision</a:t>
            </a:r>
            <a:r>
              <a:rPr kumimoji="0" lang="en-GB" sz="20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Task and finish groups with key stakeholders focussed on: Empowering systems to develop DPP capacity and cross-sector support; Creating new digital content to support the DPP role; identifying ways to support consistency of approach to DPPs and supervision between universities.</a:t>
            </a:r>
          </a:p>
          <a:p>
            <a:pPr marL="467348" marR="0" lvl="0" indent="-228594" algn="l" defTabSz="914377" rtl="0" eaLnBrk="1" fontAlgn="base" latinLnBrk="0" hangingPunct="1">
              <a:lnSpc>
                <a:spcPct val="100000"/>
              </a:lnSpc>
              <a:spcBef>
                <a:spcPts val="667"/>
              </a:spcBef>
              <a:spcAft>
                <a:spcPts val="0"/>
              </a:spcAft>
              <a:buClr>
                <a:srgbClr val="0070C0"/>
              </a:buClr>
              <a:buSzTx/>
              <a:buFont typeface="Arial" panose="020B0604020202020204" pitchFamily="34" charset="0"/>
              <a:buChar char="•"/>
              <a:tabLst/>
              <a:defRPr/>
            </a:pPr>
            <a:endParaRPr kumimoji="0" lang="en-GB" sz="1600" b="0"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endParaRPr>
          </a:p>
        </p:txBody>
      </p:sp>
      <p:sp>
        <p:nvSpPr>
          <p:cNvPr id="3" name="Title 1">
            <a:extLst>
              <a:ext uri="{FF2B5EF4-FFF2-40B4-BE49-F238E27FC236}">
                <a16:creationId xmlns:a16="http://schemas.microsoft.com/office/drawing/2014/main" id="{77E132FF-57D1-4B84-8DF8-0F13CC5B436D}"/>
              </a:ext>
            </a:extLst>
          </p:cNvPr>
          <p:cNvSpPr txBox="1">
            <a:spLocks noGrp="1"/>
          </p:cNvSpPr>
          <p:nvPr>
            <p:ph type="title" idx="4294967295"/>
          </p:nvPr>
        </p:nvSpPr>
        <p:spPr>
          <a:xfrm>
            <a:off x="371432" y="522594"/>
            <a:ext cx="11116141" cy="873588"/>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rmAutofit/>
          </a:bodyPr>
          <a:lstStyle>
            <a:lvl1pPr algn="l" defTabSz="685800" rtl="0" eaLnBrk="1" latinLnBrk="0" hangingPunct="1">
              <a:lnSpc>
                <a:spcPct val="90000"/>
              </a:lnSpc>
              <a:spcBef>
                <a:spcPct val="0"/>
              </a:spcBef>
              <a:buNone/>
              <a:defRPr sz="3600" b="1" kern="1200">
                <a:solidFill>
                  <a:schemeClr val="accent5"/>
                </a:solidFill>
                <a:latin typeface="+mj-lt"/>
                <a:ea typeface="+mj-ea"/>
                <a:cs typeface="+mj-cs"/>
              </a:defRPr>
            </a:lvl1pPr>
          </a:lstStyle>
          <a:p>
            <a:pPr defTabSz="914354">
              <a:defRPr/>
            </a:pPr>
            <a:r>
              <a:rPr lang="en-US" sz="4267" dirty="0">
                <a:solidFill>
                  <a:srgbClr val="AE2473"/>
                </a:solidFill>
                <a:latin typeface="Arial" panose="020B0604020202020204"/>
              </a:rPr>
              <a:t>Developing the IP workforce</a:t>
            </a:r>
          </a:p>
        </p:txBody>
      </p:sp>
      <p:pic>
        <p:nvPicPr>
          <p:cNvPr id="5" name="Picture 4" descr="HEE logo">
            <a:extLst>
              <a:ext uri="{FF2B5EF4-FFF2-40B4-BE49-F238E27FC236}">
                <a16:creationId xmlns:a16="http://schemas.microsoft.com/office/drawing/2014/main" id="{22427F7C-4639-0748-AC70-2D9BDCC24984}"/>
              </a:ext>
            </a:extLst>
          </p:cNvPr>
          <p:cNvPicPr>
            <a:picLocks noChangeAspect="1"/>
          </p:cNvPicPr>
          <p:nvPr/>
        </p:nvPicPr>
        <p:blipFill>
          <a:blip r:embed="rId5"/>
          <a:stretch>
            <a:fillRect/>
          </a:stretch>
        </p:blipFill>
        <p:spPr>
          <a:xfrm>
            <a:off x="9427843" y="122807"/>
            <a:ext cx="2764157" cy="1048154"/>
          </a:xfrm>
          <a:prstGeom prst="rect">
            <a:avLst/>
          </a:prstGeom>
        </p:spPr>
      </p:pic>
    </p:spTree>
    <p:extLst>
      <p:ext uri="{BB962C8B-B14F-4D97-AF65-F5344CB8AC3E}">
        <p14:creationId xmlns:p14="http://schemas.microsoft.com/office/powerpoint/2010/main" val="512622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FACFA-7012-4DD4-9DF9-EE9731BB4F55}"/>
              </a:ext>
            </a:extLst>
          </p:cNvPr>
          <p:cNvSpPr>
            <a:spLocks noGrp="1"/>
          </p:cNvSpPr>
          <p:nvPr>
            <p:ph type="title"/>
          </p:nvPr>
        </p:nvSpPr>
        <p:spPr>
          <a:xfrm>
            <a:off x="318051" y="216228"/>
            <a:ext cx="10641498" cy="611649"/>
          </a:xfrm>
        </p:spPr>
        <p:txBody>
          <a:bodyPr>
            <a:normAutofit/>
          </a:bodyPr>
          <a:lstStyle/>
          <a:p>
            <a:r>
              <a:rPr lang="en-GB" sz="3200" dirty="0">
                <a:solidFill>
                  <a:srgbClr val="0070C0"/>
                </a:solidFill>
              </a:rPr>
              <a:t>Expanding the clinical role of pharmacy technicians</a:t>
            </a:r>
          </a:p>
        </p:txBody>
      </p:sp>
      <p:sp>
        <p:nvSpPr>
          <p:cNvPr id="4" name="Content Placeholder 4">
            <a:extLst>
              <a:ext uri="{FF2B5EF4-FFF2-40B4-BE49-F238E27FC236}">
                <a16:creationId xmlns:a16="http://schemas.microsoft.com/office/drawing/2014/main" id="{A4701125-7E81-40B2-9E94-2435F7A76341}"/>
              </a:ext>
            </a:extLst>
          </p:cNvPr>
          <p:cNvSpPr>
            <a:spLocks noGrp="1"/>
          </p:cNvSpPr>
          <p:nvPr>
            <p:ph sz="quarter" idx="10"/>
          </p:nvPr>
        </p:nvSpPr>
        <p:spPr>
          <a:xfrm>
            <a:off x="543339" y="1944532"/>
            <a:ext cx="10196378" cy="969496"/>
          </a:xfrm>
          <a:solidFill>
            <a:schemeClr val="bg1">
              <a:lumMod val="95000"/>
            </a:schemeClr>
          </a:solidFill>
        </p:spPr>
        <p:txBody>
          <a:bodyPr vert="horz" lIns="91440" tIns="45720" rIns="91440" bIns="45720" rtlCol="0" anchor="t">
            <a:noAutofit/>
          </a:bodyPr>
          <a:lstStyle/>
          <a:p>
            <a:pPr marL="0" indent="0" algn="ctr">
              <a:buNone/>
            </a:pPr>
            <a:r>
              <a:rPr lang="en-GB" sz="1900" dirty="0">
                <a:solidFill>
                  <a:schemeClr val="accent1">
                    <a:lumMod val="50000"/>
                  </a:schemeClr>
                </a:solidFill>
              </a:rPr>
              <a:t>The vision is for the unique role of the pharmacy technician to become the norm in all sectors of pharmacy and their skills as competent, trusted, registered healthcare professionals used in a way that make them essential to every pharmacy team in every sector.</a:t>
            </a:r>
          </a:p>
          <a:p>
            <a:pPr lvl="0"/>
            <a:endParaRPr lang="en-GB" sz="1900" dirty="0"/>
          </a:p>
        </p:txBody>
      </p:sp>
      <p:sp>
        <p:nvSpPr>
          <p:cNvPr id="6" name="TextBox 5">
            <a:extLst>
              <a:ext uri="{FF2B5EF4-FFF2-40B4-BE49-F238E27FC236}">
                <a16:creationId xmlns:a16="http://schemas.microsoft.com/office/drawing/2014/main" id="{95F01015-26F5-489A-BD7C-0C266FA7F3D1}"/>
              </a:ext>
            </a:extLst>
          </p:cNvPr>
          <p:cNvSpPr txBox="1"/>
          <p:nvPr/>
        </p:nvSpPr>
        <p:spPr>
          <a:xfrm>
            <a:off x="543339" y="892319"/>
            <a:ext cx="4943061" cy="923330"/>
          </a:xfrm>
          <a:prstGeom prst="rect">
            <a:avLst/>
          </a:prstGeom>
          <a:solidFill>
            <a:schemeClr val="accent6">
              <a:lumMod val="75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25,129 pharmacy technicians on </a:t>
            </a:r>
            <a:r>
              <a:rPr kumimoji="0" lang="en-GB"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GPhC</a:t>
            </a: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register (June 2022), growth in community pharmacy and secondary care</a:t>
            </a:r>
          </a:p>
        </p:txBody>
      </p:sp>
      <p:sp>
        <p:nvSpPr>
          <p:cNvPr id="7" name="TextBox 6">
            <a:extLst>
              <a:ext uri="{FF2B5EF4-FFF2-40B4-BE49-F238E27FC236}">
                <a16:creationId xmlns:a16="http://schemas.microsoft.com/office/drawing/2014/main" id="{917D2BB1-71D2-4DE7-B8B3-B3709FC4E340}"/>
              </a:ext>
            </a:extLst>
          </p:cNvPr>
          <p:cNvSpPr txBox="1"/>
          <p:nvPr/>
        </p:nvSpPr>
        <p:spPr>
          <a:xfrm>
            <a:off x="5638800" y="892319"/>
            <a:ext cx="5100917" cy="923330"/>
          </a:xfrm>
          <a:prstGeom prst="rect">
            <a:avLst/>
          </a:prstGeom>
          <a:solidFill>
            <a:schemeClr val="accent5">
              <a:lumMod val="5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New Chief Pharmaceutical Officer's Pharmacy Leaders Development Programme for pharmacy technicians and pharmacists </a:t>
            </a:r>
          </a:p>
        </p:txBody>
      </p:sp>
      <p:sp>
        <p:nvSpPr>
          <p:cNvPr id="8" name="Content Placeholder 4">
            <a:extLst>
              <a:ext uri="{FF2B5EF4-FFF2-40B4-BE49-F238E27FC236}">
                <a16:creationId xmlns:a16="http://schemas.microsoft.com/office/drawing/2014/main" id="{A28FBE4C-11AF-44E6-9FE0-C87748BA3BD8}"/>
              </a:ext>
            </a:extLst>
          </p:cNvPr>
          <p:cNvSpPr txBox="1">
            <a:spLocks/>
          </p:cNvSpPr>
          <p:nvPr/>
        </p:nvSpPr>
        <p:spPr>
          <a:xfrm>
            <a:off x="426647" y="3042911"/>
            <a:ext cx="11256367" cy="366330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GB" sz="18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Developing the role of pharmacy technicians as clinical practitioners in their own right, enables pharmacists across primary care to move to a mainstream independent prescribing role and helps meet workforce challenges. </a:t>
            </a: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GB" sz="18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Subject to the views of the Commission on Human Medicines, DHSC will launch a public consultation on legislative changes to allow pharmacy technicians to make use of Patient Group Directions.</a:t>
            </a: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GB" sz="18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HM Revenue and Customs has already confirmed that community pharmacy clinical services delivered by pharmacy technicians are exempt from VAT.</a:t>
            </a:r>
          </a:p>
          <a:p>
            <a:pPr marL="457200" marR="0" lvl="0" indent="-457200" algn="l" defTabSz="914400" rtl="0" eaLnBrk="1" fontAlgn="auto" latinLnBrk="0" hangingPunct="1">
              <a:lnSpc>
                <a:spcPct val="100000"/>
              </a:lnSpc>
              <a:spcBef>
                <a:spcPts val="1000"/>
              </a:spcBef>
              <a:spcAft>
                <a:spcPts val="0"/>
              </a:spcAft>
              <a:buClrTx/>
              <a:buSzTx/>
              <a:buFont typeface="+mj-lt"/>
              <a:buAutoNum type="arabicPeriod"/>
              <a:tabLst/>
              <a:defRPr/>
            </a:pPr>
            <a:r>
              <a:rPr kumimoji="0" lang="en-GB" sz="18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NHS England is exploring role expansion to enable pharmacy technicians to support new services in community pharmacy: e.g. Blood pressure monitoring; Emergency hormonal contraception; New Medicine Service.</a:t>
            </a:r>
            <a:endParaRPr kumimoji="0" lang="en-GB" sz="18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77775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295DD-D099-46A8-ADB7-3E4AF6677520}"/>
              </a:ext>
            </a:extLst>
          </p:cNvPr>
          <p:cNvSpPr>
            <a:spLocks noGrp="1"/>
          </p:cNvSpPr>
          <p:nvPr>
            <p:ph type="title"/>
          </p:nvPr>
        </p:nvSpPr>
        <p:spPr>
          <a:xfrm>
            <a:off x="426492" y="393737"/>
            <a:ext cx="10641498" cy="611649"/>
          </a:xfrm>
        </p:spPr>
        <p:txBody>
          <a:bodyPr/>
          <a:lstStyle/>
          <a:p>
            <a:r>
              <a:rPr lang="en-GB" dirty="0"/>
              <a:t>Clinical academic careers in pharmacy</a:t>
            </a:r>
          </a:p>
        </p:txBody>
      </p:sp>
      <p:graphicFrame>
        <p:nvGraphicFramePr>
          <p:cNvPr id="5" name="Content Placeholder 4">
            <a:extLst>
              <a:ext uri="{FF2B5EF4-FFF2-40B4-BE49-F238E27FC236}">
                <a16:creationId xmlns:a16="http://schemas.microsoft.com/office/drawing/2014/main" id="{DDFACB4D-0E45-468B-B1E5-66028D3F21F1}"/>
              </a:ext>
            </a:extLst>
          </p:cNvPr>
          <p:cNvGraphicFramePr>
            <a:graphicFrameLocks noGrp="1"/>
          </p:cNvGraphicFramePr>
          <p:nvPr>
            <p:ph sz="quarter" idx="10"/>
          </p:nvPr>
        </p:nvGraphicFramePr>
        <p:xfrm>
          <a:off x="-1476375" y="1523689"/>
          <a:ext cx="6937135" cy="4570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490F569B-7D33-46B1-830D-5169DA04F5E5}"/>
              </a:ext>
            </a:extLst>
          </p:cNvPr>
          <p:cNvPicPr>
            <a:picLocks noChangeAspect="1"/>
          </p:cNvPicPr>
          <p:nvPr/>
        </p:nvPicPr>
        <p:blipFill rotWithShape="1">
          <a:blip r:embed="rId7"/>
          <a:srcRect/>
          <a:stretch/>
        </p:blipFill>
        <p:spPr>
          <a:xfrm>
            <a:off x="4029171" y="3874843"/>
            <a:ext cx="3923820" cy="1208603"/>
          </a:xfrm>
          <a:prstGeom prst="rect">
            <a:avLst/>
          </a:prstGeom>
        </p:spPr>
      </p:pic>
      <p:pic>
        <p:nvPicPr>
          <p:cNvPr id="7" name="Picture 6">
            <a:extLst>
              <a:ext uri="{FF2B5EF4-FFF2-40B4-BE49-F238E27FC236}">
                <a16:creationId xmlns:a16="http://schemas.microsoft.com/office/drawing/2014/main" id="{556358CD-96F7-485C-B4A2-079F01108DCD}"/>
              </a:ext>
            </a:extLst>
          </p:cNvPr>
          <p:cNvPicPr>
            <a:picLocks noChangeAspect="1"/>
          </p:cNvPicPr>
          <p:nvPr/>
        </p:nvPicPr>
        <p:blipFill rotWithShape="1">
          <a:blip r:embed="rId8"/>
          <a:srcRect l="1" r="828"/>
          <a:stretch/>
        </p:blipFill>
        <p:spPr>
          <a:xfrm>
            <a:off x="4029171" y="1969532"/>
            <a:ext cx="3923820" cy="1459468"/>
          </a:xfrm>
          <a:prstGeom prst="rect">
            <a:avLst/>
          </a:prstGeom>
        </p:spPr>
      </p:pic>
      <p:pic>
        <p:nvPicPr>
          <p:cNvPr id="8" name="Picture 7">
            <a:extLst>
              <a:ext uri="{FF2B5EF4-FFF2-40B4-BE49-F238E27FC236}">
                <a16:creationId xmlns:a16="http://schemas.microsoft.com/office/drawing/2014/main" id="{D4EDD1E6-3D38-43B5-88E5-FBACA70D6385}"/>
              </a:ext>
            </a:extLst>
          </p:cNvPr>
          <p:cNvPicPr>
            <a:picLocks noChangeAspect="1"/>
          </p:cNvPicPr>
          <p:nvPr/>
        </p:nvPicPr>
        <p:blipFill>
          <a:blip r:embed="rId9"/>
          <a:stretch>
            <a:fillRect/>
          </a:stretch>
        </p:blipFill>
        <p:spPr>
          <a:xfrm>
            <a:off x="8249666" y="1315812"/>
            <a:ext cx="3466353" cy="49858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4199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DA024-45B5-4986-A262-026436B10AFF}"/>
              </a:ext>
            </a:extLst>
          </p:cNvPr>
          <p:cNvSpPr>
            <a:spLocks noGrp="1"/>
          </p:cNvSpPr>
          <p:nvPr>
            <p:ph type="title"/>
          </p:nvPr>
        </p:nvSpPr>
        <p:spPr/>
        <p:txBody>
          <a:bodyPr/>
          <a:lstStyle/>
          <a:p>
            <a:endParaRPr lang="en-GB"/>
          </a:p>
        </p:txBody>
      </p:sp>
      <p:pic>
        <p:nvPicPr>
          <p:cNvPr id="5" name="Content Placeholder 4" descr="A picture containing timeline&#10;&#10;Description automatically generated">
            <a:extLst>
              <a:ext uri="{FF2B5EF4-FFF2-40B4-BE49-F238E27FC236}">
                <a16:creationId xmlns:a16="http://schemas.microsoft.com/office/drawing/2014/main" id="{6DF059B1-4E52-4195-9D0A-2ED894AD75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176" y="0"/>
            <a:ext cx="11913914" cy="6701577"/>
          </a:xfrm>
        </p:spPr>
      </p:pic>
    </p:spTree>
    <p:extLst>
      <p:ext uri="{BB962C8B-B14F-4D97-AF65-F5344CB8AC3E}">
        <p14:creationId xmlns:p14="http://schemas.microsoft.com/office/powerpoint/2010/main" val="142846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7AE3D8A-5021-474C-AA35-78A360C49479}"/>
              </a:ext>
            </a:extLst>
          </p:cNvPr>
          <p:cNvSpPr txBox="1">
            <a:spLocks noGrp="1"/>
          </p:cNvSpPr>
          <p:nvPr>
            <p:ph sz="quarter" idx="10"/>
          </p:nvPr>
        </p:nvSpPr>
        <p:spPr>
          <a:xfrm>
            <a:off x="7665720" y="1171179"/>
            <a:ext cx="4186238" cy="5324535"/>
          </a:xfrm>
          <a:prstGeom prst="rect">
            <a:avLst/>
          </a:prstGeom>
          <a:solidFill>
            <a:schemeClr val="accent5">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 each ICS there will be an:</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Integrated Care Board </a:t>
            </a:r>
            <a:r>
              <a:rPr kumimoji="0" lang="en-GB"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 new statutory NHS body) r</a:t>
            </a:r>
            <a:r>
              <a:rPr kumimoji="0" lang="en-GB" sz="20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esponsible</a:t>
            </a:r>
            <a:r>
              <a:rPr kumimoji="0" lang="en-GB"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for developing a plan for the local population</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Integrated Care Partnership </a:t>
            </a:r>
            <a:r>
              <a:rPr kumimoji="0" lang="en-GB"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 statutory committee formed jointly between the ICB and upper-tier local authorities): a broad alliance of organisations and representatives concerned with improving the care, health and wellbeing of the population with a statutory duty to prepare an integrated care strategy to provide health, social care and public health services. </a:t>
            </a:r>
          </a:p>
        </p:txBody>
      </p:sp>
      <p:sp>
        <p:nvSpPr>
          <p:cNvPr id="5" name="Content Placeholder 2">
            <a:extLst>
              <a:ext uri="{FF2B5EF4-FFF2-40B4-BE49-F238E27FC236}">
                <a16:creationId xmlns:a16="http://schemas.microsoft.com/office/drawing/2014/main" id="{E1D7CA61-FF43-46C3-888F-5E523098BC24}"/>
              </a:ext>
            </a:extLst>
          </p:cNvPr>
          <p:cNvSpPr txBox="1">
            <a:spLocks/>
          </p:cNvSpPr>
          <p:nvPr/>
        </p:nvSpPr>
        <p:spPr>
          <a:xfrm>
            <a:off x="589373" y="1171179"/>
            <a:ext cx="6838949" cy="51839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GB" sz="2000" dirty="0">
                <a:solidFill>
                  <a:srgbClr val="000000"/>
                </a:solidFill>
                <a:latin typeface="Arial"/>
                <a:cs typeface="Arial"/>
              </a:rPr>
              <a:t>Partnerships that bring together NHS bodies and local authorities with other local organisations to plan and deliver joined-up health and care services and improve health and wellbeing</a:t>
            </a:r>
          </a:p>
          <a:p>
            <a:pPr>
              <a:lnSpc>
                <a:spcPct val="100000"/>
              </a:lnSpc>
              <a:spcBef>
                <a:spcPts val="0"/>
              </a:spcBef>
              <a:spcAft>
                <a:spcPts val="600"/>
              </a:spcAft>
            </a:pPr>
            <a:r>
              <a:rPr lang="en-GB" sz="2000" dirty="0">
                <a:solidFill>
                  <a:srgbClr val="000000"/>
                </a:solidFill>
                <a:latin typeface="Arial"/>
                <a:cs typeface="Arial"/>
              </a:rPr>
              <a:t>The purpose is to: </a:t>
            </a:r>
          </a:p>
          <a:p>
            <a:pPr marL="914400" lvl="1" indent="-457200">
              <a:lnSpc>
                <a:spcPct val="100000"/>
              </a:lnSpc>
              <a:spcBef>
                <a:spcPts val="0"/>
              </a:spcBef>
              <a:spcAft>
                <a:spcPts val="600"/>
              </a:spcAft>
              <a:buFont typeface="+mj-lt"/>
              <a:buAutoNum type="arabicPeriod"/>
            </a:pPr>
            <a:r>
              <a:rPr lang="en-GB" sz="2000" dirty="0">
                <a:solidFill>
                  <a:srgbClr val="000000"/>
                </a:solidFill>
                <a:latin typeface="Arial"/>
                <a:cs typeface="Arial"/>
              </a:rPr>
              <a:t>Improve outcomes in population health and healthcare</a:t>
            </a:r>
          </a:p>
          <a:p>
            <a:pPr marL="914400" lvl="1" indent="-457200">
              <a:lnSpc>
                <a:spcPct val="100000"/>
              </a:lnSpc>
              <a:spcBef>
                <a:spcPts val="0"/>
              </a:spcBef>
              <a:spcAft>
                <a:spcPts val="600"/>
              </a:spcAft>
              <a:buFont typeface="+mj-lt"/>
              <a:buAutoNum type="arabicPeriod"/>
            </a:pPr>
            <a:r>
              <a:rPr lang="en-GB" sz="2000" dirty="0">
                <a:solidFill>
                  <a:srgbClr val="000000"/>
                </a:solidFill>
                <a:latin typeface="Arial"/>
                <a:cs typeface="Arial"/>
              </a:rPr>
              <a:t>Tackle inequalities</a:t>
            </a:r>
          </a:p>
          <a:p>
            <a:pPr marL="914400" lvl="1" indent="-457200">
              <a:lnSpc>
                <a:spcPct val="100000"/>
              </a:lnSpc>
              <a:spcBef>
                <a:spcPts val="0"/>
              </a:spcBef>
              <a:spcAft>
                <a:spcPts val="600"/>
              </a:spcAft>
              <a:buFont typeface="+mj-lt"/>
              <a:buAutoNum type="arabicPeriod"/>
            </a:pPr>
            <a:r>
              <a:rPr lang="en-GB" sz="2000" dirty="0">
                <a:solidFill>
                  <a:srgbClr val="000000"/>
                </a:solidFill>
                <a:latin typeface="Arial"/>
                <a:cs typeface="Arial"/>
              </a:rPr>
              <a:t>Enhance productivity and value</a:t>
            </a:r>
          </a:p>
          <a:p>
            <a:pPr marL="914400" lvl="1" indent="-457200">
              <a:lnSpc>
                <a:spcPct val="100000"/>
              </a:lnSpc>
              <a:spcBef>
                <a:spcPts val="0"/>
              </a:spcBef>
              <a:spcAft>
                <a:spcPts val="1200"/>
              </a:spcAft>
              <a:buFont typeface="+mj-lt"/>
              <a:buAutoNum type="arabicPeriod"/>
            </a:pPr>
            <a:r>
              <a:rPr lang="en-GB" sz="2000" dirty="0">
                <a:solidFill>
                  <a:srgbClr val="000000"/>
                </a:solidFill>
                <a:latin typeface="Arial"/>
                <a:cs typeface="Arial"/>
              </a:rPr>
              <a:t>Support social and economic development</a:t>
            </a:r>
          </a:p>
          <a:p>
            <a:pPr>
              <a:lnSpc>
                <a:spcPct val="100000"/>
              </a:lnSpc>
              <a:spcBef>
                <a:spcPts val="0"/>
              </a:spcBef>
              <a:spcAft>
                <a:spcPts val="600"/>
              </a:spcAft>
            </a:pPr>
            <a:r>
              <a:rPr lang="en-GB" sz="2000" dirty="0">
                <a:solidFill>
                  <a:srgbClr val="000000"/>
                </a:solidFill>
                <a:latin typeface="Arial"/>
                <a:cs typeface="Arial"/>
              </a:rPr>
              <a:t>Under the Health and Care Act (2022) ICSs on a statutory footing from 1</a:t>
            </a:r>
            <a:r>
              <a:rPr lang="en-GB" sz="2000" baseline="30000" dirty="0">
                <a:solidFill>
                  <a:srgbClr val="000000"/>
                </a:solidFill>
                <a:latin typeface="Arial"/>
                <a:cs typeface="Arial"/>
              </a:rPr>
              <a:t>st</a:t>
            </a:r>
            <a:r>
              <a:rPr lang="en-GB" sz="2000" dirty="0">
                <a:solidFill>
                  <a:srgbClr val="000000"/>
                </a:solidFill>
                <a:latin typeface="Arial"/>
                <a:cs typeface="Arial"/>
              </a:rPr>
              <a:t> July 2022</a:t>
            </a:r>
          </a:p>
          <a:p>
            <a:pPr>
              <a:lnSpc>
                <a:spcPct val="100000"/>
              </a:lnSpc>
              <a:spcBef>
                <a:spcPts val="0"/>
              </a:spcBef>
              <a:spcAft>
                <a:spcPts val="600"/>
              </a:spcAft>
            </a:pPr>
            <a:r>
              <a:rPr lang="en-GB" sz="2000" dirty="0">
                <a:solidFill>
                  <a:srgbClr val="000000"/>
                </a:solidFill>
                <a:latin typeface="Arial"/>
                <a:cs typeface="Arial"/>
              </a:rPr>
              <a:t>CCGs functions will be conferred onto ICBs.</a:t>
            </a:r>
          </a:p>
        </p:txBody>
      </p:sp>
      <p:sp>
        <p:nvSpPr>
          <p:cNvPr id="6" name="Title 1">
            <a:extLst>
              <a:ext uri="{FF2B5EF4-FFF2-40B4-BE49-F238E27FC236}">
                <a16:creationId xmlns:a16="http://schemas.microsoft.com/office/drawing/2014/main" id="{718ED2C8-7BC3-4A56-99B9-79C989A8790E}"/>
              </a:ext>
            </a:extLst>
          </p:cNvPr>
          <p:cNvSpPr txBox="1">
            <a:spLocks/>
          </p:cNvSpPr>
          <p:nvPr/>
        </p:nvSpPr>
        <p:spPr>
          <a:xfrm>
            <a:off x="589373" y="370344"/>
            <a:ext cx="8005987" cy="6116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sz="3200"/>
              <a:t>Integrated care systems and the new healthcare landscape</a:t>
            </a:r>
            <a:endParaRPr lang="en-GB" sz="3200" dirty="0"/>
          </a:p>
        </p:txBody>
      </p:sp>
    </p:spTree>
    <p:extLst>
      <p:ext uri="{BB962C8B-B14F-4D97-AF65-F5344CB8AC3E}">
        <p14:creationId xmlns:p14="http://schemas.microsoft.com/office/powerpoint/2010/main" val="2836848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0C3DA-02CD-4289-8629-2D83AAFE16BE}"/>
              </a:ext>
            </a:extLst>
          </p:cNvPr>
          <p:cNvSpPr>
            <a:spLocks noGrp="1"/>
          </p:cNvSpPr>
          <p:nvPr>
            <p:ph type="title"/>
          </p:nvPr>
        </p:nvSpPr>
        <p:spPr/>
        <p:txBody>
          <a:bodyPr/>
          <a:lstStyle/>
          <a:p>
            <a:endParaRPr lang="en-GB"/>
          </a:p>
        </p:txBody>
      </p:sp>
      <p:pic>
        <p:nvPicPr>
          <p:cNvPr id="5" name="Content Placeholder 4" descr="Graphical user interface, website&#10;&#10;Description automatically generated">
            <a:extLst>
              <a:ext uri="{FF2B5EF4-FFF2-40B4-BE49-F238E27FC236}">
                <a16:creationId xmlns:a16="http://schemas.microsoft.com/office/drawing/2014/main" id="{F6FF2DEB-201F-4F51-801C-B6FF922BA8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560" y="91439"/>
            <a:ext cx="11856720" cy="6669405"/>
          </a:xfrm>
        </p:spPr>
      </p:pic>
      <p:pic>
        <p:nvPicPr>
          <p:cNvPr id="4" name="Picture 3">
            <a:extLst>
              <a:ext uri="{FF2B5EF4-FFF2-40B4-BE49-F238E27FC236}">
                <a16:creationId xmlns:a16="http://schemas.microsoft.com/office/drawing/2014/main" id="{5766F6EC-C9C1-4758-ACAE-606F2F69C553}"/>
              </a:ext>
            </a:extLst>
          </p:cNvPr>
          <p:cNvPicPr>
            <a:picLocks noChangeAspect="1"/>
          </p:cNvPicPr>
          <p:nvPr/>
        </p:nvPicPr>
        <p:blipFill>
          <a:blip r:embed="rId3"/>
          <a:stretch>
            <a:fillRect/>
          </a:stretch>
        </p:blipFill>
        <p:spPr>
          <a:xfrm>
            <a:off x="10228486" y="3892823"/>
            <a:ext cx="1577918" cy="1559142"/>
          </a:xfrm>
          <a:prstGeom prst="rect">
            <a:avLst/>
          </a:prstGeom>
        </p:spPr>
      </p:pic>
    </p:spTree>
    <p:extLst>
      <p:ext uri="{BB962C8B-B14F-4D97-AF65-F5344CB8AC3E}">
        <p14:creationId xmlns:p14="http://schemas.microsoft.com/office/powerpoint/2010/main" val="1116588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A0FB9-7D6D-4EBA-B4DC-8FE3B6A6A18F}"/>
              </a:ext>
            </a:extLst>
          </p:cNvPr>
          <p:cNvSpPr>
            <a:spLocks noGrp="1"/>
          </p:cNvSpPr>
          <p:nvPr>
            <p:ph type="ctrTitle"/>
          </p:nvPr>
        </p:nvSpPr>
        <p:spPr>
          <a:xfrm>
            <a:off x="487187" y="56263"/>
            <a:ext cx="10966876" cy="1467737"/>
          </a:xfrm>
        </p:spPr>
        <p:txBody>
          <a:bodyPr>
            <a:normAutofit/>
          </a:bodyPr>
          <a:lstStyle/>
          <a:p>
            <a:pPr algn="l"/>
            <a:r>
              <a:rPr lang="en-GB" sz="4800" b="1" dirty="0">
                <a:solidFill>
                  <a:srgbClr val="005EB8"/>
                </a:solidFill>
                <a:latin typeface="Arial" panose="020B0604020202020204" pitchFamily="34" charset="0"/>
                <a:cs typeface="Arial" panose="020B0604020202020204" pitchFamily="34" charset="0"/>
              </a:rPr>
              <a:t>UK Commission on Pharmacy Professional Leadership </a:t>
            </a:r>
          </a:p>
        </p:txBody>
      </p:sp>
      <p:sp>
        <p:nvSpPr>
          <p:cNvPr id="3" name="Subtitle 2">
            <a:extLst>
              <a:ext uri="{FF2B5EF4-FFF2-40B4-BE49-F238E27FC236}">
                <a16:creationId xmlns:a16="http://schemas.microsoft.com/office/drawing/2014/main" id="{9CCF0E95-F930-43CC-8AB6-27D462F2A6A6}"/>
              </a:ext>
            </a:extLst>
          </p:cNvPr>
          <p:cNvSpPr>
            <a:spLocks noGrp="1"/>
          </p:cNvSpPr>
          <p:nvPr>
            <p:ph type="subTitle" idx="1"/>
          </p:nvPr>
        </p:nvSpPr>
        <p:spPr>
          <a:xfrm>
            <a:off x="487186" y="1524000"/>
            <a:ext cx="11479527" cy="5453849"/>
          </a:xfrm>
        </p:spPr>
        <p:txBody>
          <a:bodyPr>
            <a:noAutofit/>
          </a:bodyPr>
          <a:lstStyle/>
          <a:p>
            <a:pPr lvl="0" algn="l" defTabSz="457200">
              <a:lnSpc>
                <a:spcPct val="100000"/>
              </a:lnSpc>
              <a:spcBef>
                <a:spcPts val="0"/>
              </a:spcBef>
            </a:pPr>
            <a:r>
              <a:rPr lang="en-GB" sz="1600" b="1" dirty="0">
                <a:solidFill>
                  <a:srgbClr val="005EB8"/>
                </a:solidFill>
                <a:latin typeface="Arial" panose="020B0604020202020204" pitchFamily="34" charset="0"/>
                <a:ea typeface="Calibri" panose="020F0502020204030204" pitchFamily="34" charset="0"/>
                <a:cs typeface="Arial" panose="020B0604020202020204" pitchFamily="34" charset="0"/>
              </a:rPr>
              <a:t>Set up </a:t>
            </a:r>
            <a:r>
              <a:rPr lang="en-GB" sz="1600" dirty="0">
                <a:solidFill>
                  <a:prstClr val="black"/>
                </a:solidFill>
                <a:latin typeface="Arial" panose="020B0604020202020204" pitchFamily="34" charset="0"/>
                <a:ea typeface="Calibri" panose="020F0502020204030204" pitchFamily="34" charset="0"/>
                <a:cs typeface="Arial" panose="020B0604020202020204" pitchFamily="34" charset="0"/>
              </a:rPr>
              <a:t>by the Chief Pharmaceutical Officers of England, Northern Ireland, Scotland and Wales. </a:t>
            </a:r>
          </a:p>
          <a:p>
            <a:pPr lvl="0" algn="l" defTabSz="457200">
              <a:lnSpc>
                <a:spcPct val="100000"/>
              </a:lnSpc>
              <a:spcBef>
                <a:spcPts val="0"/>
              </a:spcBef>
            </a:pPr>
            <a:endParaRPr lang="en-GB" sz="16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l" defTabSz="457200">
              <a:lnSpc>
                <a:spcPct val="100000"/>
              </a:lnSpc>
              <a:spcBef>
                <a:spcPts val="0"/>
              </a:spcBef>
            </a:pPr>
            <a:r>
              <a:rPr lang="en-GB" sz="1600" b="1" dirty="0">
                <a:solidFill>
                  <a:srgbClr val="005EB8"/>
                </a:solidFill>
                <a:latin typeface="Arial" panose="020B0604020202020204" pitchFamily="34" charset="0"/>
                <a:ea typeface="Calibri" panose="020F0502020204030204" pitchFamily="34" charset="0"/>
                <a:cs typeface="Arial" panose="020B0604020202020204" pitchFamily="34" charset="0"/>
              </a:rPr>
              <a:t>Chaired by </a:t>
            </a:r>
            <a:r>
              <a:rPr lang="en-GB" sz="1600" dirty="0">
                <a:solidFill>
                  <a:prstClr val="black"/>
                </a:solidFill>
                <a:latin typeface="Arial" panose="020B0604020202020204" pitchFamily="34" charset="0"/>
                <a:cs typeface="Arial" panose="020B0604020202020204" pitchFamily="34" charset="0"/>
              </a:rPr>
              <a:t>Nigel Clarke, Former Chair of the General Pharmaceutical Council, and </a:t>
            </a:r>
            <a:r>
              <a:rPr lang="en-GB" sz="1600" dirty="0">
                <a:solidFill>
                  <a:schemeClr val="dk1"/>
                </a:solidFill>
                <a:latin typeface="Arial" panose="020B0604020202020204" pitchFamily="34" charset="0"/>
                <a:cs typeface="Arial" panose="020B0604020202020204" pitchFamily="34" charset="0"/>
              </a:rPr>
              <a:t>Professor Dame Jane Dacre, Professor of Medical Education at University College London Medical School.</a:t>
            </a:r>
          </a:p>
          <a:p>
            <a:pPr lvl="0" algn="l" defTabSz="457200">
              <a:lnSpc>
                <a:spcPct val="100000"/>
              </a:lnSpc>
              <a:spcBef>
                <a:spcPts val="0"/>
              </a:spcBef>
            </a:pPr>
            <a:endParaRPr lang="en-GB" sz="1600" dirty="0">
              <a:solidFill>
                <a:prstClr val="black"/>
              </a:solidFill>
              <a:latin typeface="Arial" panose="020B0604020202020204" pitchFamily="34" charset="0"/>
              <a:cs typeface="Arial" panose="020B0604020202020204" pitchFamily="34" charset="0"/>
            </a:endParaRPr>
          </a:p>
          <a:p>
            <a:pPr lvl="0" algn="l" defTabSz="457200">
              <a:lnSpc>
                <a:spcPct val="100000"/>
              </a:lnSpc>
              <a:spcBef>
                <a:spcPts val="0"/>
              </a:spcBef>
            </a:pPr>
            <a:r>
              <a:rPr lang="en-GB" sz="1600" b="1" dirty="0">
                <a:solidFill>
                  <a:srgbClr val="0070C0"/>
                </a:solidFill>
                <a:latin typeface="Arial" panose="020B0604020202020204" pitchFamily="34" charset="0"/>
                <a:cs typeface="Arial" panose="020B0604020202020204" pitchFamily="34" charset="0"/>
              </a:rPr>
              <a:t>The overall purpose</a:t>
            </a:r>
            <a:r>
              <a:rPr lang="en-GB" sz="1600" dirty="0">
                <a:latin typeface="Arial" panose="020B0604020202020204" pitchFamily="34" charset="0"/>
                <a:cs typeface="Arial" panose="020B0604020202020204" pitchFamily="34" charset="0"/>
              </a:rPr>
              <a:t> of professional leadership is to influence, promote, and support the delivery of the highest possible standards of professional practice to continually drive up the quality of patient care. </a:t>
            </a:r>
          </a:p>
          <a:p>
            <a:pPr lvl="0" algn="l" defTabSz="457200">
              <a:lnSpc>
                <a:spcPct val="100000"/>
              </a:lnSpc>
              <a:spcBef>
                <a:spcPts val="0"/>
              </a:spcBef>
            </a:pPr>
            <a:endParaRPr lang="en-GB" sz="1600" b="1" dirty="0">
              <a:solidFill>
                <a:srgbClr val="005EB8"/>
              </a:solidFill>
              <a:latin typeface="Arial" panose="020B0604020202020204" pitchFamily="34" charset="0"/>
              <a:ea typeface="Calibri" panose="020F0502020204030204" pitchFamily="34" charset="0"/>
              <a:cs typeface="Arial" panose="020B0604020202020204" pitchFamily="34" charset="0"/>
            </a:endParaRPr>
          </a:p>
          <a:p>
            <a:pPr lvl="0" algn="l" defTabSz="457200">
              <a:lnSpc>
                <a:spcPct val="100000"/>
              </a:lnSpc>
              <a:spcBef>
                <a:spcPts val="0"/>
              </a:spcBef>
            </a:pPr>
            <a:r>
              <a:rPr lang="en-GB" sz="1600" b="1" dirty="0">
                <a:solidFill>
                  <a:srgbClr val="005EB8"/>
                </a:solidFill>
                <a:latin typeface="Arial" panose="020B0604020202020204" pitchFamily="34" charset="0"/>
                <a:ea typeface="Calibri" panose="020F0502020204030204" pitchFamily="34" charset="0"/>
                <a:cs typeface="Arial" panose="020B0604020202020204" pitchFamily="34" charset="0"/>
              </a:rPr>
              <a:t>Members </a:t>
            </a:r>
            <a:r>
              <a:rPr lang="en-GB" sz="1600" dirty="0">
                <a:solidFill>
                  <a:prstClr val="black"/>
                </a:solidFill>
                <a:latin typeface="Arial" panose="020B0604020202020204" pitchFamily="34" charset="0"/>
                <a:ea typeface="Calibri" panose="020F0502020204030204" pitchFamily="34" charset="0"/>
                <a:cs typeface="Arial" panose="020B0604020202020204" pitchFamily="34" charset="0"/>
              </a:rPr>
              <a:t>have been selected and appointed by the Chief Pharmaceutical Officers for their experience and knowledge of professional leadership.</a:t>
            </a:r>
          </a:p>
          <a:p>
            <a:pPr lvl="0" algn="l" defTabSz="457200">
              <a:lnSpc>
                <a:spcPct val="100000"/>
              </a:lnSpc>
              <a:spcBef>
                <a:spcPts val="0"/>
              </a:spcBef>
            </a:pPr>
            <a:endParaRPr lang="en-GB" sz="16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l" defTabSz="457200">
              <a:lnSpc>
                <a:spcPct val="100000"/>
              </a:lnSpc>
              <a:spcBef>
                <a:spcPts val="0"/>
              </a:spcBef>
            </a:pPr>
            <a:r>
              <a:rPr lang="en-GB" sz="1600" b="1" dirty="0">
                <a:solidFill>
                  <a:srgbClr val="005EB8"/>
                </a:solidFill>
                <a:latin typeface="Arial" panose="020B0604020202020204" pitchFamily="34" charset="0"/>
                <a:ea typeface="Calibri" panose="020F0502020204030204" pitchFamily="34" charset="0"/>
                <a:cs typeface="Arial" panose="020B0604020202020204" pitchFamily="34" charset="0"/>
              </a:rPr>
              <a:t>Its role </a:t>
            </a:r>
            <a:r>
              <a:rPr lang="en-GB" sz="1600" dirty="0">
                <a:solidFill>
                  <a:prstClr val="black"/>
                </a:solidFill>
                <a:latin typeface="Arial" panose="020B0604020202020204" pitchFamily="34" charset="0"/>
                <a:ea typeface="Calibri" panose="020F0502020204030204" pitchFamily="34" charset="0"/>
                <a:cs typeface="Arial" panose="020B0604020202020204" pitchFamily="34" charset="0"/>
              </a:rPr>
              <a:t>is to advise on the future of pharmacy professional leadership in the UK. It will produce recommendations on the purpose, functions, governance and design of future pharmacy professional leadership.</a:t>
            </a:r>
          </a:p>
          <a:p>
            <a:pPr lvl="0" algn="l">
              <a:lnSpc>
                <a:spcPct val="100000"/>
              </a:lnSpc>
            </a:pPr>
            <a:r>
              <a:rPr lang="en-GB" sz="1600" b="1" dirty="0">
                <a:solidFill>
                  <a:srgbClr val="0070C0"/>
                </a:solidFill>
                <a:latin typeface="Arial" panose="020B0604020202020204" pitchFamily="34" charset="0"/>
                <a:cs typeface="Arial" panose="020B0604020202020204" pitchFamily="34" charset="0"/>
              </a:rPr>
              <a:t>Key points: </a:t>
            </a:r>
            <a:r>
              <a:rPr lang="en-GB" sz="1600" dirty="0">
                <a:latin typeface="Arial" panose="020B0604020202020204" pitchFamily="34" charset="0"/>
                <a:cs typeface="Arial" panose="020B0604020202020204" pitchFamily="34" charset="0"/>
              </a:rPr>
              <a:t>While recognising the different regulatory and professional leadership arrangements between Great Britain and Northern Ireland, the commission’s recommendations will be considered in the context of the whole of the UK.</a:t>
            </a:r>
          </a:p>
          <a:p>
            <a:pPr lvl="0" algn="l">
              <a:lnSpc>
                <a:spcPct val="100000"/>
              </a:lnSpc>
            </a:pPr>
            <a:r>
              <a:rPr lang="en-GB" sz="1600" dirty="0">
                <a:latin typeface="Arial" panose="020B0604020202020204" pitchFamily="34" charset="0"/>
                <a:cs typeface="Arial" panose="020B0604020202020204" pitchFamily="34" charset="0"/>
              </a:rPr>
              <a:t>It is an independent Commission of 23 members, appointed by the four UK chief pharmaceutical officers, and the final report will be presented to them by the Commission. The </a:t>
            </a:r>
            <a:r>
              <a:rPr lang="en-GB" sz="1600" dirty="0" err="1">
                <a:latin typeface="Arial" panose="020B0604020202020204" pitchFamily="34" charset="0"/>
                <a:cs typeface="Arial" panose="020B0604020202020204" pitchFamily="34" charset="0"/>
              </a:rPr>
              <a:t>CPhOs</a:t>
            </a:r>
            <a:r>
              <a:rPr lang="en-GB" sz="1600" dirty="0">
                <a:latin typeface="Arial" panose="020B0604020202020204" pitchFamily="34" charset="0"/>
                <a:cs typeface="Arial" panose="020B0604020202020204" pitchFamily="34" charset="0"/>
              </a:rPr>
              <a:t> will act as advisors to the Commission. </a:t>
            </a:r>
          </a:p>
          <a:p>
            <a:pPr lvl="0" algn="l">
              <a:lnSpc>
                <a:spcPct val="100000"/>
              </a:lnSpc>
            </a:pPr>
            <a:r>
              <a:rPr lang="en-GB" sz="1600" dirty="0">
                <a:latin typeface="Arial" panose="020B0604020202020204" pitchFamily="34" charset="0"/>
                <a:cs typeface="Arial" panose="020B0604020202020204" pitchFamily="34" charset="0"/>
              </a:rPr>
              <a:t>Commission members have been appointed on behalf of all pharmacy professionals to contribute their expertise in and knowledge of professional leadership and are not appointed to represent particular countries, organisations, sectors or roles</a:t>
            </a:r>
            <a:r>
              <a:rPr lang="en-GB" sz="15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95490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6C864-B13D-43C0-94FD-08AF2B6AE84A}"/>
              </a:ext>
            </a:extLst>
          </p:cNvPr>
          <p:cNvSpPr>
            <a:spLocks noGrp="1"/>
          </p:cNvSpPr>
          <p:nvPr>
            <p:ph type="title"/>
          </p:nvPr>
        </p:nvSpPr>
        <p:spPr>
          <a:xfrm>
            <a:off x="418935" y="322508"/>
            <a:ext cx="10139342" cy="611649"/>
          </a:xfrm>
        </p:spPr>
        <p:txBody>
          <a:bodyPr>
            <a:noAutofit/>
          </a:bodyPr>
          <a:lstStyle/>
          <a:p>
            <a:r>
              <a:rPr lang="en-GB" sz="3200" dirty="0"/>
              <a:t>Medicines optimisation priorities for pharmacy practice in integrated care boards</a:t>
            </a:r>
          </a:p>
        </p:txBody>
      </p:sp>
      <p:sp>
        <p:nvSpPr>
          <p:cNvPr id="6" name="Content Placeholder 1">
            <a:extLst>
              <a:ext uri="{FF2B5EF4-FFF2-40B4-BE49-F238E27FC236}">
                <a16:creationId xmlns:a16="http://schemas.microsoft.com/office/drawing/2014/main" id="{1816098D-629C-451E-B745-4341A7638B04}"/>
              </a:ext>
            </a:extLst>
          </p:cNvPr>
          <p:cNvSpPr>
            <a:spLocks noGrp="1"/>
          </p:cNvSpPr>
          <p:nvPr>
            <p:ph sz="quarter" idx="10"/>
          </p:nvPr>
        </p:nvSpPr>
        <p:spPr>
          <a:xfrm>
            <a:off x="418935" y="1313235"/>
            <a:ext cx="5737169" cy="2858892"/>
          </a:xfrm>
        </p:spPr>
        <p:txBody>
          <a:bodyPr vert="horz" lIns="121920" tIns="60960" rIns="121920" bIns="60960" rtlCol="0" anchor="t">
            <a:normAutofit/>
          </a:bodyPr>
          <a:lstStyle/>
          <a:p>
            <a:pPr marL="380990" indent="-380990">
              <a:lnSpc>
                <a:spcPct val="110000"/>
              </a:lnSpc>
            </a:pPr>
            <a:r>
              <a:rPr lang="en-GB" sz="2200" dirty="0">
                <a:solidFill>
                  <a:srgbClr val="000000"/>
                </a:solidFill>
                <a:latin typeface="Arial"/>
                <a:cs typeface="Arial"/>
              </a:rPr>
              <a:t>Requires system collaboration and leadership</a:t>
            </a:r>
          </a:p>
          <a:p>
            <a:pPr marL="380990" indent="-380990">
              <a:lnSpc>
                <a:spcPct val="110000"/>
              </a:lnSpc>
            </a:pPr>
            <a:r>
              <a:rPr lang="en-GB" sz="2200" dirty="0">
                <a:solidFill>
                  <a:srgbClr val="000000"/>
                </a:solidFill>
              </a:rPr>
              <a:t>Based on the needs of their local populations, regions and systems will need to determine their own medicines optimisation and integrated pharmacy workforce priorities.</a:t>
            </a:r>
          </a:p>
          <a:p>
            <a:pPr marL="380990" indent="-380990"/>
            <a:endParaRPr lang="en-GB" sz="1467" dirty="0"/>
          </a:p>
        </p:txBody>
      </p:sp>
      <p:grpSp>
        <p:nvGrpSpPr>
          <p:cNvPr id="21" name="Group 20">
            <a:extLst>
              <a:ext uri="{FF2B5EF4-FFF2-40B4-BE49-F238E27FC236}">
                <a16:creationId xmlns:a16="http://schemas.microsoft.com/office/drawing/2014/main" id="{D9664C45-8B71-495E-9182-0D126AE98834}"/>
              </a:ext>
            </a:extLst>
          </p:cNvPr>
          <p:cNvGrpSpPr/>
          <p:nvPr/>
        </p:nvGrpSpPr>
        <p:grpSpPr>
          <a:xfrm>
            <a:off x="6354826" y="1262868"/>
            <a:ext cx="5662532" cy="5174882"/>
            <a:chOff x="6354826" y="1262868"/>
            <a:chExt cx="5662532" cy="5174882"/>
          </a:xfrm>
        </p:grpSpPr>
        <p:grpSp>
          <p:nvGrpSpPr>
            <p:cNvPr id="22" name="Group 21">
              <a:extLst>
                <a:ext uri="{FF2B5EF4-FFF2-40B4-BE49-F238E27FC236}">
                  <a16:creationId xmlns:a16="http://schemas.microsoft.com/office/drawing/2014/main" id="{B18EB948-BCF3-4E6D-9AC0-7A938F30B02A}"/>
                </a:ext>
              </a:extLst>
            </p:cNvPr>
            <p:cNvGrpSpPr/>
            <p:nvPr/>
          </p:nvGrpSpPr>
          <p:grpSpPr>
            <a:xfrm>
              <a:off x="6354826" y="1262868"/>
              <a:ext cx="5662532" cy="5174882"/>
              <a:chOff x="5858880" y="1294969"/>
              <a:chExt cx="5662532" cy="5174882"/>
            </a:xfrm>
          </p:grpSpPr>
          <p:grpSp>
            <p:nvGrpSpPr>
              <p:cNvPr id="25" name="Group 24">
                <a:extLst>
                  <a:ext uri="{FF2B5EF4-FFF2-40B4-BE49-F238E27FC236}">
                    <a16:creationId xmlns:a16="http://schemas.microsoft.com/office/drawing/2014/main" id="{F94D0EDC-6018-4EB5-B373-84D8D9CACDA1}"/>
                  </a:ext>
                </a:extLst>
              </p:cNvPr>
              <p:cNvGrpSpPr>
                <a:grpSpLocks/>
              </p:cNvGrpSpPr>
              <p:nvPr/>
            </p:nvGrpSpPr>
            <p:grpSpPr bwMode="auto">
              <a:xfrm>
                <a:off x="6008570" y="1294969"/>
                <a:ext cx="5345963" cy="5174882"/>
                <a:chOff x="1570" y="1029"/>
                <a:chExt cx="2619" cy="2680"/>
              </a:xfrm>
              <a:solidFill>
                <a:srgbClr val="5B9BD5">
                  <a:lumMod val="75000"/>
                </a:srgbClr>
              </a:solidFill>
            </p:grpSpPr>
            <p:sp>
              <p:nvSpPr>
                <p:cNvPr id="28" name="Freeform 14">
                  <a:extLst>
                    <a:ext uri="{FF2B5EF4-FFF2-40B4-BE49-F238E27FC236}">
                      <a16:creationId xmlns:a16="http://schemas.microsoft.com/office/drawing/2014/main" id="{4CA36F86-6194-4231-A4B9-CF7A524F0768}"/>
                    </a:ext>
                  </a:extLst>
                </p:cNvPr>
                <p:cNvSpPr>
                  <a:spLocks/>
                </p:cNvSpPr>
                <p:nvPr/>
              </p:nvSpPr>
              <p:spPr bwMode="auto">
                <a:xfrm>
                  <a:off x="1706" y="1184"/>
                  <a:ext cx="878" cy="894"/>
                </a:xfrm>
                <a:custGeom>
                  <a:avLst/>
                  <a:gdLst/>
                  <a:ahLst/>
                  <a:cxnLst>
                    <a:cxn ang="0">
                      <a:pos x="832" y="0"/>
                    </a:cxn>
                    <a:cxn ang="0">
                      <a:pos x="798" y="18"/>
                    </a:cxn>
                    <a:cxn ang="0">
                      <a:pos x="766" y="36"/>
                    </a:cxn>
                    <a:cxn ang="0">
                      <a:pos x="733" y="55"/>
                    </a:cxn>
                    <a:cxn ang="0">
                      <a:pos x="701" y="75"/>
                    </a:cxn>
                    <a:cxn ang="0">
                      <a:pos x="668" y="96"/>
                    </a:cxn>
                    <a:cxn ang="0">
                      <a:pos x="637" y="117"/>
                    </a:cxn>
                    <a:cxn ang="0">
                      <a:pos x="606" y="138"/>
                    </a:cxn>
                    <a:cxn ang="0">
                      <a:pos x="576" y="161"/>
                    </a:cxn>
                    <a:cxn ang="0">
                      <a:pos x="545" y="184"/>
                    </a:cxn>
                    <a:cxn ang="0">
                      <a:pos x="515" y="206"/>
                    </a:cxn>
                    <a:cxn ang="0">
                      <a:pos x="487" y="230"/>
                    </a:cxn>
                    <a:cxn ang="0">
                      <a:pos x="457" y="256"/>
                    </a:cxn>
                    <a:cxn ang="0">
                      <a:pos x="429" y="280"/>
                    </a:cxn>
                    <a:cxn ang="0">
                      <a:pos x="416" y="292"/>
                    </a:cxn>
                    <a:cxn ang="0">
                      <a:pos x="402" y="307"/>
                    </a:cxn>
                    <a:cxn ang="0">
                      <a:pos x="374" y="332"/>
                    </a:cxn>
                    <a:cxn ang="0">
                      <a:pos x="348" y="359"/>
                    </a:cxn>
                    <a:cxn ang="0">
                      <a:pos x="322" y="386"/>
                    </a:cxn>
                    <a:cxn ang="0">
                      <a:pos x="309" y="400"/>
                    </a:cxn>
                    <a:cxn ang="0">
                      <a:pos x="296" y="414"/>
                    </a:cxn>
                    <a:cxn ang="0">
                      <a:pos x="271" y="442"/>
                    </a:cxn>
                    <a:cxn ang="0">
                      <a:pos x="247" y="471"/>
                    </a:cxn>
                    <a:cxn ang="0">
                      <a:pos x="223" y="500"/>
                    </a:cxn>
                    <a:cxn ang="0">
                      <a:pos x="200" y="530"/>
                    </a:cxn>
                    <a:cxn ang="0">
                      <a:pos x="176" y="561"/>
                    </a:cxn>
                    <a:cxn ang="0">
                      <a:pos x="155" y="591"/>
                    </a:cxn>
                    <a:cxn ang="0">
                      <a:pos x="133" y="622"/>
                    </a:cxn>
                    <a:cxn ang="0">
                      <a:pos x="112" y="655"/>
                    </a:cxn>
                    <a:cxn ang="0">
                      <a:pos x="92" y="686"/>
                    </a:cxn>
                    <a:cxn ang="0">
                      <a:pos x="73" y="718"/>
                    </a:cxn>
                    <a:cxn ang="0">
                      <a:pos x="53" y="751"/>
                    </a:cxn>
                    <a:cxn ang="0">
                      <a:pos x="44" y="768"/>
                    </a:cxn>
                    <a:cxn ang="0">
                      <a:pos x="36" y="785"/>
                    </a:cxn>
                    <a:cxn ang="0">
                      <a:pos x="17" y="817"/>
                    </a:cxn>
                    <a:cxn ang="0">
                      <a:pos x="0" y="851"/>
                    </a:cxn>
                    <a:cxn ang="0">
                      <a:pos x="976" y="1242"/>
                    </a:cxn>
                    <a:cxn ang="0">
                      <a:pos x="989" y="1222"/>
                    </a:cxn>
                    <a:cxn ang="0">
                      <a:pos x="1002" y="1202"/>
                    </a:cxn>
                    <a:cxn ang="0">
                      <a:pos x="1016" y="1182"/>
                    </a:cxn>
                    <a:cxn ang="0">
                      <a:pos x="1030" y="1164"/>
                    </a:cxn>
                    <a:cxn ang="0">
                      <a:pos x="1046" y="1145"/>
                    </a:cxn>
                    <a:cxn ang="0">
                      <a:pos x="1061" y="1127"/>
                    </a:cxn>
                    <a:cxn ang="0">
                      <a:pos x="1077" y="1110"/>
                    </a:cxn>
                    <a:cxn ang="0">
                      <a:pos x="1094" y="1093"/>
                    </a:cxn>
                    <a:cxn ang="0">
                      <a:pos x="1111" y="1076"/>
                    </a:cxn>
                    <a:cxn ang="0">
                      <a:pos x="1129" y="1061"/>
                    </a:cxn>
                    <a:cxn ang="0">
                      <a:pos x="1148" y="1044"/>
                    </a:cxn>
                    <a:cxn ang="0">
                      <a:pos x="1166" y="1029"/>
                    </a:cxn>
                    <a:cxn ang="0">
                      <a:pos x="1184" y="1014"/>
                    </a:cxn>
                    <a:cxn ang="0">
                      <a:pos x="1204" y="1000"/>
                    </a:cxn>
                    <a:cxn ang="0">
                      <a:pos x="1242" y="973"/>
                    </a:cxn>
                    <a:cxn ang="0">
                      <a:pos x="832" y="0"/>
                    </a:cxn>
                  </a:cxnLst>
                  <a:rect l="0" t="0" r="r" b="b"/>
                  <a:pathLst>
                    <a:path w="1242" h="1242">
                      <a:moveTo>
                        <a:pt x="832" y="0"/>
                      </a:moveTo>
                      <a:lnTo>
                        <a:pt x="798" y="18"/>
                      </a:lnTo>
                      <a:lnTo>
                        <a:pt x="766" y="36"/>
                      </a:lnTo>
                      <a:lnTo>
                        <a:pt x="733" y="55"/>
                      </a:lnTo>
                      <a:lnTo>
                        <a:pt x="701" y="75"/>
                      </a:lnTo>
                      <a:lnTo>
                        <a:pt x="668" y="96"/>
                      </a:lnTo>
                      <a:lnTo>
                        <a:pt x="637" y="117"/>
                      </a:lnTo>
                      <a:lnTo>
                        <a:pt x="606" y="138"/>
                      </a:lnTo>
                      <a:lnTo>
                        <a:pt x="576" y="161"/>
                      </a:lnTo>
                      <a:lnTo>
                        <a:pt x="545" y="184"/>
                      </a:lnTo>
                      <a:lnTo>
                        <a:pt x="515" y="206"/>
                      </a:lnTo>
                      <a:lnTo>
                        <a:pt x="487" y="230"/>
                      </a:lnTo>
                      <a:lnTo>
                        <a:pt x="457" y="256"/>
                      </a:lnTo>
                      <a:lnTo>
                        <a:pt x="429" y="280"/>
                      </a:lnTo>
                      <a:lnTo>
                        <a:pt x="416" y="292"/>
                      </a:lnTo>
                      <a:lnTo>
                        <a:pt x="402" y="307"/>
                      </a:lnTo>
                      <a:lnTo>
                        <a:pt x="374" y="332"/>
                      </a:lnTo>
                      <a:lnTo>
                        <a:pt x="348" y="359"/>
                      </a:lnTo>
                      <a:lnTo>
                        <a:pt x="322" y="386"/>
                      </a:lnTo>
                      <a:lnTo>
                        <a:pt x="309" y="400"/>
                      </a:lnTo>
                      <a:lnTo>
                        <a:pt x="296" y="414"/>
                      </a:lnTo>
                      <a:lnTo>
                        <a:pt x="271" y="442"/>
                      </a:lnTo>
                      <a:lnTo>
                        <a:pt x="247" y="471"/>
                      </a:lnTo>
                      <a:lnTo>
                        <a:pt x="223" y="500"/>
                      </a:lnTo>
                      <a:lnTo>
                        <a:pt x="200" y="530"/>
                      </a:lnTo>
                      <a:lnTo>
                        <a:pt x="176" y="561"/>
                      </a:lnTo>
                      <a:lnTo>
                        <a:pt x="155" y="591"/>
                      </a:lnTo>
                      <a:lnTo>
                        <a:pt x="133" y="622"/>
                      </a:lnTo>
                      <a:lnTo>
                        <a:pt x="112" y="655"/>
                      </a:lnTo>
                      <a:lnTo>
                        <a:pt x="92" y="686"/>
                      </a:lnTo>
                      <a:lnTo>
                        <a:pt x="73" y="718"/>
                      </a:lnTo>
                      <a:lnTo>
                        <a:pt x="53" y="751"/>
                      </a:lnTo>
                      <a:lnTo>
                        <a:pt x="44" y="768"/>
                      </a:lnTo>
                      <a:lnTo>
                        <a:pt x="36" y="785"/>
                      </a:lnTo>
                      <a:lnTo>
                        <a:pt x="17" y="817"/>
                      </a:lnTo>
                      <a:lnTo>
                        <a:pt x="0" y="851"/>
                      </a:lnTo>
                      <a:lnTo>
                        <a:pt x="976" y="1242"/>
                      </a:lnTo>
                      <a:lnTo>
                        <a:pt x="989" y="1222"/>
                      </a:lnTo>
                      <a:lnTo>
                        <a:pt x="1002" y="1202"/>
                      </a:lnTo>
                      <a:lnTo>
                        <a:pt x="1016" y="1182"/>
                      </a:lnTo>
                      <a:lnTo>
                        <a:pt x="1030" y="1164"/>
                      </a:lnTo>
                      <a:lnTo>
                        <a:pt x="1046" y="1145"/>
                      </a:lnTo>
                      <a:lnTo>
                        <a:pt x="1061" y="1127"/>
                      </a:lnTo>
                      <a:lnTo>
                        <a:pt x="1077" y="1110"/>
                      </a:lnTo>
                      <a:lnTo>
                        <a:pt x="1094" y="1093"/>
                      </a:lnTo>
                      <a:lnTo>
                        <a:pt x="1111" y="1076"/>
                      </a:lnTo>
                      <a:lnTo>
                        <a:pt x="1129" y="1061"/>
                      </a:lnTo>
                      <a:lnTo>
                        <a:pt x="1148" y="1044"/>
                      </a:lnTo>
                      <a:lnTo>
                        <a:pt x="1166" y="1029"/>
                      </a:lnTo>
                      <a:lnTo>
                        <a:pt x="1184" y="1014"/>
                      </a:lnTo>
                      <a:lnTo>
                        <a:pt x="1204" y="1000"/>
                      </a:lnTo>
                      <a:lnTo>
                        <a:pt x="1242" y="973"/>
                      </a:lnTo>
                      <a:lnTo>
                        <a:pt x="832" y="0"/>
                      </a:lnTo>
                      <a:close/>
                    </a:path>
                  </a:pathLst>
                </a:custGeom>
                <a:solidFill>
                  <a:srgbClr val="FFFFFF">
                    <a:lumMod val="95000"/>
                  </a:srgbClr>
                </a:solidFill>
                <a:ln w="12700" cmpd="sng">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Medicines sustainability</a:t>
                  </a:r>
                </a:p>
              </p:txBody>
            </p:sp>
            <p:sp>
              <p:nvSpPr>
                <p:cNvPr id="29" name="Freeform 15">
                  <a:extLst>
                    <a:ext uri="{FF2B5EF4-FFF2-40B4-BE49-F238E27FC236}">
                      <a16:creationId xmlns:a16="http://schemas.microsoft.com/office/drawing/2014/main" id="{A7667A12-EE97-447F-B39F-ACE0B89E85F8}"/>
                    </a:ext>
                  </a:extLst>
                </p:cNvPr>
                <p:cNvSpPr>
                  <a:spLocks/>
                </p:cNvSpPr>
                <p:nvPr/>
              </p:nvSpPr>
              <p:spPr bwMode="auto">
                <a:xfrm>
                  <a:off x="1570" y="1965"/>
                  <a:ext cx="751" cy="854"/>
                </a:xfrm>
                <a:custGeom>
                  <a:avLst/>
                  <a:gdLst/>
                  <a:ahLst/>
                  <a:cxnLst>
                    <a:cxn ang="0">
                      <a:pos x="92" y="0"/>
                    </a:cxn>
                    <a:cxn ang="0">
                      <a:pos x="372" y="110"/>
                    </a:cxn>
                    <a:cxn ang="0">
                      <a:pos x="680" y="235"/>
                    </a:cxn>
                    <a:cxn ang="0">
                      <a:pos x="1067" y="390"/>
                    </a:cxn>
                    <a:cxn ang="0">
                      <a:pos x="1062" y="413"/>
                    </a:cxn>
                    <a:cxn ang="0">
                      <a:pos x="1058" y="436"/>
                    </a:cxn>
                    <a:cxn ang="0">
                      <a:pos x="1054" y="458"/>
                    </a:cxn>
                    <a:cxn ang="0">
                      <a:pos x="1051" y="482"/>
                    </a:cxn>
                    <a:cxn ang="0">
                      <a:pos x="1048" y="506"/>
                    </a:cxn>
                    <a:cxn ang="0">
                      <a:pos x="1047" y="530"/>
                    </a:cxn>
                    <a:cxn ang="0">
                      <a:pos x="1045" y="554"/>
                    </a:cxn>
                    <a:cxn ang="0">
                      <a:pos x="1045" y="579"/>
                    </a:cxn>
                    <a:cxn ang="0">
                      <a:pos x="1045" y="605"/>
                    </a:cxn>
                    <a:cxn ang="0">
                      <a:pos x="1045" y="618"/>
                    </a:cxn>
                    <a:cxn ang="0">
                      <a:pos x="1047" y="631"/>
                    </a:cxn>
                    <a:cxn ang="0">
                      <a:pos x="1048" y="655"/>
                    </a:cxn>
                    <a:cxn ang="0">
                      <a:pos x="1051" y="680"/>
                    </a:cxn>
                    <a:cxn ang="0">
                      <a:pos x="1054" y="704"/>
                    </a:cxn>
                    <a:cxn ang="0">
                      <a:pos x="1055" y="716"/>
                    </a:cxn>
                    <a:cxn ang="0">
                      <a:pos x="1058" y="728"/>
                    </a:cxn>
                    <a:cxn ang="0">
                      <a:pos x="1062" y="752"/>
                    </a:cxn>
                    <a:cxn ang="0">
                      <a:pos x="1069" y="777"/>
                    </a:cxn>
                    <a:cxn ang="0">
                      <a:pos x="102" y="1185"/>
                    </a:cxn>
                    <a:cxn ang="0">
                      <a:pos x="89" y="1150"/>
                    </a:cxn>
                    <a:cxn ang="0">
                      <a:pos x="78" y="1113"/>
                    </a:cxn>
                    <a:cxn ang="0">
                      <a:pos x="68" y="1078"/>
                    </a:cxn>
                    <a:cxn ang="0">
                      <a:pos x="58" y="1041"/>
                    </a:cxn>
                    <a:cxn ang="0">
                      <a:pos x="50" y="1003"/>
                    </a:cxn>
                    <a:cxn ang="0">
                      <a:pos x="41" y="966"/>
                    </a:cxn>
                    <a:cxn ang="0">
                      <a:pos x="33" y="928"/>
                    </a:cxn>
                    <a:cxn ang="0">
                      <a:pos x="27" y="891"/>
                    </a:cxn>
                    <a:cxn ang="0">
                      <a:pos x="20" y="853"/>
                    </a:cxn>
                    <a:cxn ang="0">
                      <a:pos x="16" y="813"/>
                    </a:cxn>
                    <a:cxn ang="0">
                      <a:pos x="10" y="775"/>
                    </a:cxn>
                    <a:cxn ang="0">
                      <a:pos x="7" y="736"/>
                    </a:cxn>
                    <a:cxn ang="0">
                      <a:pos x="4" y="697"/>
                    </a:cxn>
                    <a:cxn ang="0">
                      <a:pos x="1" y="658"/>
                    </a:cxn>
                    <a:cxn ang="0">
                      <a:pos x="0" y="618"/>
                    </a:cxn>
                    <a:cxn ang="0">
                      <a:pos x="0" y="579"/>
                    </a:cxn>
                    <a:cxn ang="0">
                      <a:pos x="0" y="540"/>
                    </a:cxn>
                    <a:cxn ang="0">
                      <a:pos x="1" y="504"/>
                    </a:cxn>
                    <a:cxn ang="0">
                      <a:pos x="4" y="465"/>
                    </a:cxn>
                    <a:cxn ang="0">
                      <a:pos x="6" y="429"/>
                    </a:cxn>
                    <a:cxn ang="0">
                      <a:pos x="10" y="392"/>
                    </a:cxn>
                    <a:cxn ang="0">
                      <a:pos x="11" y="373"/>
                    </a:cxn>
                    <a:cxn ang="0">
                      <a:pos x="14" y="355"/>
                    </a:cxn>
                    <a:cxn ang="0">
                      <a:pos x="18" y="318"/>
                    </a:cxn>
                    <a:cxn ang="0">
                      <a:pos x="24" y="281"/>
                    </a:cxn>
                    <a:cxn ang="0">
                      <a:pos x="31" y="245"/>
                    </a:cxn>
                    <a:cxn ang="0">
                      <a:pos x="37" y="209"/>
                    </a:cxn>
                    <a:cxn ang="0">
                      <a:pos x="45" y="174"/>
                    </a:cxn>
                    <a:cxn ang="0">
                      <a:pos x="54" y="139"/>
                    </a:cxn>
                    <a:cxn ang="0">
                      <a:pos x="62" y="103"/>
                    </a:cxn>
                    <a:cxn ang="0">
                      <a:pos x="72" y="68"/>
                    </a:cxn>
                    <a:cxn ang="0">
                      <a:pos x="82" y="34"/>
                    </a:cxn>
                    <a:cxn ang="0">
                      <a:pos x="92" y="0"/>
                    </a:cxn>
                  </a:cxnLst>
                  <a:rect l="0" t="0" r="r" b="b"/>
                  <a:pathLst>
                    <a:path w="1069" h="1185">
                      <a:moveTo>
                        <a:pt x="92" y="0"/>
                      </a:moveTo>
                      <a:lnTo>
                        <a:pt x="372" y="110"/>
                      </a:lnTo>
                      <a:lnTo>
                        <a:pt x="680" y="235"/>
                      </a:lnTo>
                      <a:lnTo>
                        <a:pt x="1067" y="390"/>
                      </a:lnTo>
                      <a:lnTo>
                        <a:pt x="1062" y="413"/>
                      </a:lnTo>
                      <a:lnTo>
                        <a:pt x="1058" y="436"/>
                      </a:lnTo>
                      <a:lnTo>
                        <a:pt x="1054" y="458"/>
                      </a:lnTo>
                      <a:lnTo>
                        <a:pt x="1051" y="482"/>
                      </a:lnTo>
                      <a:lnTo>
                        <a:pt x="1048" y="506"/>
                      </a:lnTo>
                      <a:lnTo>
                        <a:pt x="1047" y="530"/>
                      </a:lnTo>
                      <a:lnTo>
                        <a:pt x="1045" y="554"/>
                      </a:lnTo>
                      <a:lnTo>
                        <a:pt x="1045" y="579"/>
                      </a:lnTo>
                      <a:lnTo>
                        <a:pt x="1045" y="605"/>
                      </a:lnTo>
                      <a:lnTo>
                        <a:pt x="1045" y="618"/>
                      </a:lnTo>
                      <a:lnTo>
                        <a:pt x="1047" y="631"/>
                      </a:lnTo>
                      <a:lnTo>
                        <a:pt x="1048" y="655"/>
                      </a:lnTo>
                      <a:lnTo>
                        <a:pt x="1051" y="680"/>
                      </a:lnTo>
                      <a:lnTo>
                        <a:pt x="1054" y="704"/>
                      </a:lnTo>
                      <a:lnTo>
                        <a:pt x="1055" y="716"/>
                      </a:lnTo>
                      <a:lnTo>
                        <a:pt x="1058" y="728"/>
                      </a:lnTo>
                      <a:lnTo>
                        <a:pt x="1062" y="752"/>
                      </a:lnTo>
                      <a:lnTo>
                        <a:pt x="1069" y="777"/>
                      </a:lnTo>
                      <a:lnTo>
                        <a:pt x="102" y="1185"/>
                      </a:lnTo>
                      <a:lnTo>
                        <a:pt x="89" y="1150"/>
                      </a:lnTo>
                      <a:lnTo>
                        <a:pt x="78" y="1113"/>
                      </a:lnTo>
                      <a:lnTo>
                        <a:pt x="68" y="1078"/>
                      </a:lnTo>
                      <a:lnTo>
                        <a:pt x="58" y="1041"/>
                      </a:lnTo>
                      <a:lnTo>
                        <a:pt x="50" y="1003"/>
                      </a:lnTo>
                      <a:lnTo>
                        <a:pt x="41" y="966"/>
                      </a:lnTo>
                      <a:lnTo>
                        <a:pt x="33" y="928"/>
                      </a:lnTo>
                      <a:lnTo>
                        <a:pt x="27" y="891"/>
                      </a:lnTo>
                      <a:lnTo>
                        <a:pt x="20" y="853"/>
                      </a:lnTo>
                      <a:lnTo>
                        <a:pt x="16" y="813"/>
                      </a:lnTo>
                      <a:lnTo>
                        <a:pt x="10" y="775"/>
                      </a:lnTo>
                      <a:lnTo>
                        <a:pt x="7" y="736"/>
                      </a:lnTo>
                      <a:lnTo>
                        <a:pt x="4" y="697"/>
                      </a:lnTo>
                      <a:lnTo>
                        <a:pt x="1" y="658"/>
                      </a:lnTo>
                      <a:lnTo>
                        <a:pt x="0" y="618"/>
                      </a:lnTo>
                      <a:lnTo>
                        <a:pt x="0" y="579"/>
                      </a:lnTo>
                      <a:lnTo>
                        <a:pt x="0" y="540"/>
                      </a:lnTo>
                      <a:lnTo>
                        <a:pt x="1" y="504"/>
                      </a:lnTo>
                      <a:lnTo>
                        <a:pt x="4" y="465"/>
                      </a:lnTo>
                      <a:lnTo>
                        <a:pt x="6" y="429"/>
                      </a:lnTo>
                      <a:lnTo>
                        <a:pt x="10" y="392"/>
                      </a:lnTo>
                      <a:lnTo>
                        <a:pt x="11" y="373"/>
                      </a:lnTo>
                      <a:lnTo>
                        <a:pt x="14" y="355"/>
                      </a:lnTo>
                      <a:lnTo>
                        <a:pt x="18" y="318"/>
                      </a:lnTo>
                      <a:lnTo>
                        <a:pt x="24" y="281"/>
                      </a:lnTo>
                      <a:lnTo>
                        <a:pt x="31" y="245"/>
                      </a:lnTo>
                      <a:lnTo>
                        <a:pt x="37" y="209"/>
                      </a:lnTo>
                      <a:lnTo>
                        <a:pt x="45" y="174"/>
                      </a:lnTo>
                      <a:lnTo>
                        <a:pt x="54" y="139"/>
                      </a:lnTo>
                      <a:lnTo>
                        <a:pt x="62" y="103"/>
                      </a:lnTo>
                      <a:lnTo>
                        <a:pt x="72" y="68"/>
                      </a:lnTo>
                      <a:lnTo>
                        <a:pt x="82" y="34"/>
                      </a:lnTo>
                      <a:lnTo>
                        <a:pt x="92" y="0"/>
                      </a:lnTo>
                      <a:close/>
                    </a:path>
                  </a:pathLst>
                </a:custGeom>
                <a:solidFill>
                  <a:schemeClr val="accent5">
                    <a:lumMod val="20000"/>
                    <a:lumOff val="80000"/>
                  </a:schemeClr>
                </a:solidFill>
                <a:ln w="12700" cmpd="sng">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646464"/>
                    </a:solidFill>
                    <a:effectLst/>
                    <a:uLnTx/>
                    <a:uFillTx/>
                    <a:latin typeface="Arial" panose="020B0604020202020204" pitchFamily="34" charset="0"/>
                    <a:ea typeface="+mn-ea"/>
                    <a:cs typeface="Arial" panose="020B0604020202020204" pitchFamily="34" charset="0"/>
                  </a:endParaRPr>
                </a:p>
              </p:txBody>
            </p:sp>
            <p:sp>
              <p:nvSpPr>
                <p:cNvPr id="30" name="Freeform 16">
                  <a:extLst>
                    <a:ext uri="{FF2B5EF4-FFF2-40B4-BE49-F238E27FC236}">
                      <a16:creationId xmlns:a16="http://schemas.microsoft.com/office/drawing/2014/main" id="{DB38F431-AF8E-413D-AB4D-C4C5FC0F539A}"/>
                    </a:ext>
                  </a:extLst>
                </p:cNvPr>
                <p:cNvSpPr>
                  <a:spLocks/>
                </p:cNvSpPr>
                <p:nvPr/>
              </p:nvSpPr>
              <p:spPr bwMode="auto">
                <a:xfrm>
                  <a:off x="1711" y="2688"/>
                  <a:ext cx="873" cy="901"/>
                </a:xfrm>
                <a:custGeom>
                  <a:avLst/>
                  <a:gdLst/>
                  <a:ahLst/>
                  <a:cxnLst>
                    <a:cxn ang="0">
                      <a:pos x="0" y="410"/>
                    </a:cxn>
                    <a:cxn ang="0">
                      <a:pos x="279" y="291"/>
                    </a:cxn>
                    <a:cxn ang="0">
                      <a:pos x="965" y="0"/>
                    </a:cxn>
                    <a:cxn ang="0">
                      <a:pos x="977" y="20"/>
                    </a:cxn>
                    <a:cxn ang="0">
                      <a:pos x="991" y="40"/>
                    </a:cxn>
                    <a:cxn ang="0">
                      <a:pos x="1006" y="60"/>
                    </a:cxn>
                    <a:cxn ang="0">
                      <a:pos x="1021" y="79"/>
                    </a:cxn>
                    <a:cxn ang="0">
                      <a:pos x="1037" y="98"/>
                    </a:cxn>
                    <a:cxn ang="0">
                      <a:pos x="1052" y="116"/>
                    </a:cxn>
                    <a:cxn ang="0">
                      <a:pos x="1069" y="134"/>
                    </a:cxn>
                    <a:cxn ang="0">
                      <a:pos x="1086" y="151"/>
                    </a:cxn>
                    <a:cxn ang="0">
                      <a:pos x="1103" y="168"/>
                    </a:cxn>
                    <a:cxn ang="0">
                      <a:pos x="1122" y="184"/>
                    </a:cxn>
                    <a:cxn ang="0">
                      <a:pos x="1140" y="201"/>
                    </a:cxn>
                    <a:cxn ang="0">
                      <a:pos x="1160" y="217"/>
                    </a:cxn>
                    <a:cxn ang="0">
                      <a:pos x="1178" y="231"/>
                    </a:cxn>
                    <a:cxn ang="0">
                      <a:pos x="1198" y="245"/>
                    </a:cxn>
                    <a:cxn ang="0">
                      <a:pos x="1219" y="258"/>
                    </a:cxn>
                    <a:cxn ang="0">
                      <a:pos x="1239" y="270"/>
                    </a:cxn>
                    <a:cxn ang="0">
                      <a:pos x="846" y="1245"/>
                    </a:cxn>
                    <a:cxn ang="0">
                      <a:pos x="812" y="1228"/>
                    </a:cxn>
                    <a:cxn ang="0">
                      <a:pos x="778" y="1211"/>
                    </a:cxn>
                    <a:cxn ang="0">
                      <a:pos x="745" y="1193"/>
                    </a:cxn>
                    <a:cxn ang="0">
                      <a:pos x="711" y="1173"/>
                    </a:cxn>
                    <a:cxn ang="0">
                      <a:pos x="680" y="1153"/>
                    </a:cxn>
                    <a:cxn ang="0">
                      <a:pos x="648" y="1133"/>
                    </a:cxn>
                    <a:cxn ang="0">
                      <a:pos x="617" y="1112"/>
                    </a:cxn>
                    <a:cxn ang="0">
                      <a:pos x="585" y="1091"/>
                    </a:cxn>
                    <a:cxn ang="0">
                      <a:pos x="570" y="1079"/>
                    </a:cxn>
                    <a:cxn ang="0">
                      <a:pos x="554" y="1068"/>
                    </a:cxn>
                    <a:cxn ang="0">
                      <a:pos x="525" y="1045"/>
                    </a:cxn>
                    <a:cxn ang="0">
                      <a:pos x="495" y="1023"/>
                    </a:cxn>
                    <a:cxn ang="0">
                      <a:pos x="467" y="999"/>
                    </a:cxn>
                    <a:cxn ang="0">
                      <a:pos x="437" y="973"/>
                    </a:cxn>
                    <a:cxn ang="0">
                      <a:pos x="410" y="949"/>
                    </a:cxn>
                    <a:cxn ang="0">
                      <a:pos x="382" y="922"/>
                    </a:cxn>
                    <a:cxn ang="0">
                      <a:pos x="355" y="897"/>
                    </a:cxn>
                    <a:cxn ang="0">
                      <a:pos x="328" y="870"/>
                    </a:cxn>
                    <a:cxn ang="0">
                      <a:pos x="303" y="843"/>
                    </a:cxn>
                    <a:cxn ang="0">
                      <a:pos x="277" y="815"/>
                    </a:cxn>
                    <a:cxn ang="0">
                      <a:pos x="253" y="787"/>
                    </a:cxn>
                    <a:cxn ang="0">
                      <a:pos x="228" y="758"/>
                    </a:cxn>
                    <a:cxn ang="0">
                      <a:pos x="205" y="729"/>
                    </a:cxn>
                    <a:cxn ang="0">
                      <a:pos x="181" y="699"/>
                    </a:cxn>
                    <a:cxn ang="0">
                      <a:pos x="158" y="668"/>
                    </a:cxn>
                    <a:cxn ang="0">
                      <a:pos x="137" y="638"/>
                    </a:cxn>
                    <a:cxn ang="0">
                      <a:pos x="116" y="607"/>
                    </a:cxn>
                    <a:cxn ang="0">
                      <a:pos x="95" y="574"/>
                    </a:cxn>
                    <a:cxn ang="0">
                      <a:pos x="75" y="542"/>
                    </a:cxn>
                    <a:cxn ang="0">
                      <a:pos x="55" y="509"/>
                    </a:cxn>
                    <a:cxn ang="0">
                      <a:pos x="37" y="477"/>
                    </a:cxn>
                    <a:cxn ang="0">
                      <a:pos x="18" y="444"/>
                    </a:cxn>
                    <a:cxn ang="0">
                      <a:pos x="0" y="410"/>
                    </a:cxn>
                  </a:cxnLst>
                  <a:rect l="0" t="0" r="r" b="b"/>
                  <a:pathLst>
                    <a:path w="1239" h="1245">
                      <a:moveTo>
                        <a:pt x="0" y="410"/>
                      </a:moveTo>
                      <a:lnTo>
                        <a:pt x="279" y="291"/>
                      </a:lnTo>
                      <a:lnTo>
                        <a:pt x="965" y="0"/>
                      </a:lnTo>
                      <a:lnTo>
                        <a:pt x="977" y="20"/>
                      </a:lnTo>
                      <a:lnTo>
                        <a:pt x="991" y="40"/>
                      </a:lnTo>
                      <a:lnTo>
                        <a:pt x="1006" y="60"/>
                      </a:lnTo>
                      <a:lnTo>
                        <a:pt x="1021" y="79"/>
                      </a:lnTo>
                      <a:lnTo>
                        <a:pt x="1037" y="98"/>
                      </a:lnTo>
                      <a:lnTo>
                        <a:pt x="1052" y="116"/>
                      </a:lnTo>
                      <a:lnTo>
                        <a:pt x="1069" y="134"/>
                      </a:lnTo>
                      <a:lnTo>
                        <a:pt x="1086" y="151"/>
                      </a:lnTo>
                      <a:lnTo>
                        <a:pt x="1103" y="168"/>
                      </a:lnTo>
                      <a:lnTo>
                        <a:pt x="1122" y="184"/>
                      </a:lnTo>
                      <a:lnTo>
                        <a:pt x="1140" y="201"/>
                      </a:lnTo>
                      <a:lnTo>
                        <a:pt x="1160" y="217"/>
                      </a:lnTo>
                      <a:lnTo>
                        <a:pt x="1178" y="231"/>
                      </a:lnTo>
                      <a:lnTo>
                        <a:pt x="1198" y="245"/>
                      </a:lnTo>
                      <a:lnTo>
                        <a:pt x="1219" y="258"/>
                      </a:lnTo>
                      <a:lnTo>
                        <a:pt x="1239" y="270"/>
                      </a:lnTo>
                      <a:lnTo>
                        <a:pt x="846" y="1245"/>
                      </a:lnTo>
                      <a:lnTo>
                        <a:pt x="812" y="1228"/>
                      </a:lnTo>
                      <a:lnTo>
                        <a:pt x="778" y="1211"/>
                      </a:lnTo>
                      <a:lnTo>
                        <a:pt x="745" y="1193"/>
                      </a:lnTo>
                      <a:lnTo>
                        <a:pt x="711" y="1173"/>
                      </a:lnTo>
                      <a:lnTo>
                        <a:pt x="680" y="1153"/>
                      </a:lnTo>
                      <a:lnTo>
                        <a:pt x="648" y="1133"/>
                      </a:lnTo>
                      <a:lnTo>
                        <a:pt x="617" y="1112"/>
                      </a:lnTo>
                      <a:lnTo>
                        <a:pt x="585" y="1091"/>
                      </a:lnTo>
                      <a:lnTo>
                        <a:pt x="570" y="1079"/>
                      </a:lnTo>
                      <a:lnTo>
                        <a:pt x="554" y="1068"/>
                      </a:lnTo>
                      <a:lnTo>
                        <a:pt x="525" y="1045"/>
                      </a:lnTo>
                      <a:lnTo>
                        <a:pt x="495" y="1023"/>
                      </a:lnTo>
                      <a:lnTo>
                        <a:pt x="467" y="999"/>
                      </a:lnTo>
                      <a:lnTo>
                        <a:pt x="437" y="973"/>
                      </a:lnTo>
                      <a:lnTo>
                        <a:pt x="410" y="949"/>
                      </a:lnTo>
                      <a:lnTo>
                        <a:pt x="382" y="922"/>
                      </a:lnTo>
                      <a:lnTo>
                        <a:pt x="355" y="897"/>
                      </a:lnTo>
                      <a:lnTo>
                        <a:pt x="328" y="870"/>
                      </a:lnTo>
                      <a:lnTo>
                        <a:pt x="303" y="843"/>
                      </a:lnTo>
                      <a:lnTo>
                        <a:pt x="277" y="815"/>
                      </a:lnTo>
                      <a:lnTo>
                        <a:pt x="253" y="787"/>
                      </a:lnTo>
                      <a:lnTo>
                        <a:pt x="228" y="758"/>
                      </a:lnTo>
                      <a:lnTo>
                        <a:pt x="205" y="729"/>
                      </a:lnTo>
                      <a:lnTo>
                        <a:pt x="181" y="699"/>
                      </a:lnTo>
                      <a:lnTo>
                        <a:pt x="158" y="668"/>
                      </a:lnTo>
                      <a:lnTo>
                        <a:pt x="137" y="638"/>
                      </a:lnTo>
                      <a:lnTo>
                        <a:pt x="116" y="607"/>
                      </a:lnTo>
                      <a:lnTo>
                        <a:pt x="95" y="574"/>
                      </a:lnTo>
                      <a:lnTo>
                        <a:pt x="75" y="542"/>
                      </a:lnTo>
                      <a:lnTo>
                        <a:pt x="55" y="509"/>
                      </a:lnTo>
                      <a:lnTo>
                        <a:pt x="37" y="477"/>
                      </a:lnTo>
                      <a:lnTo>
                        <a:pt x="18" y="444"/>
                      </a:lnTo>
                      <a:lnTo>
                        <a:pt x="0" y="410"/>
                      </a:lnTo>
                      <a:close/>
                    </a:path>
                  </a:pathLst>
                </a:custGeom>
                <a:solidFill>
                  <a:srgbClr val="FFFFFF">
                    <a:lumMod val="95000"/>
                  </a:srgbClr>
                </a:solidFill>
                <a:ln w="12700" cmpd="sng">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646464"/>
                    </a:solidFill>
                    <a:effectLst/>
                    <a:uLnTx/>
                    <a:uFillTx/>
                    <a:latin typeface="Arial" panose="020B0604020202020204" pitchFamily="34" charset="0"/>
                    <a:ea typeface="+mn-ea"/>
                    <a:cs typeface="Arial" panose="020B0604020202020204" pitchFamily="34" charset="0"/>
                  </a:endParaRPr>
                </a:p>
              </p:txBody>
            </p:sp>
            <p:sp>
              <p:nvSpPr>
                <p:cNvPr id="31" name="Freeform 17">
                  <a:extLst>
                    <a:ext uri="{FF2B5EF4-FFF2-40B4-BE49-F238E27FC236}">
                      <a16:creationId xmlns:a16="http://schemas.microsoft.com/office/drawing/2014/main" id="{3CD24D69-4807-4F2C-8AB1-C3AADCB7602C}"/>
                    </a:ext>
                  </a:extLst>
                </p:cNvPr>
                <p:cNvSpPr>
                  <a:spLocks/>
                </p:cNvSpPr>
                <p:nvPr/>
              </p:nvSpPr>
              <p:spPr bwMode="auto">
                <a:xfrm>
                  <a:off x="2468" y="2937"/>
                  <a:ext cx="856" cy="772"/>
                </a:xfrm>
                <a:custGeom>
                  <a:avLst/>
                  <a:gdLst/>
                  <a:ahLst/>
                  <a:cxnLst>
                    <a:cxn ang="0">
                      <a:pos x="383" y="0"/>
                    </a:cxn>
                    <a:cxn ang="0">
                      <a:pos x="407" y="5"/>
                    </a:cxn>
                    <a:cxn ang="0">
                      <a:pos x="433" y="11"/>
                    </a:cxn>
                    <a:cxn ang="0">
                      <a:pos x="457" y="15"/>
                    </a:cxn>
                    <a:cxn ang="0">
                      <a:pos x="482" y="18"/>
                    </a:cxn>
                    <a:cxn ang="0">
                      <a:pos x="506" y="21"/>
                    </a:cxn>
                    <a:cxn ang="0">
                      <a:pos x="532" y="22"/>
                    </a:cxn>
                    <a:cxn ang="0">
                      <a:pos x="557" y="24"/>
                    </a:cxn>
                    <a:cxn ang="0">
                      <a:pos x="583" y="24"/>
                    </a:cxn>
                    <a:cxn ang="0">
                      <a:pos x="608" y="24"/>
                    </a:cxn>
                    <a:cxn ang="0">
                      <a:pos x="633" y="22"/>
                    </a:cxn>
                    <a:cxn ang="0">
                      <a:pos x="657" y="21"/>
                    </a:cxn>
                    <a:cxn ang="0">
                      <a:pos x="682" y="18"/>
                    </a:cxn>
                    <a:cxn ang="0">
                      <a:pos x="707" y="15"/>
                    </a:cxn>
                    <a:cxn ang="0">
                      <a:pos x="731" y="11"/>
                    </a:cxn>
                    <a:cxn ang="0">
                      <a:pos x="754" y="7"/>
                    </a:cxn>
                    <a:cxn ang="0">
                      <a:pos x="778" y="1"/>
                    </a:cxn>
                    <a:cxn ang="0">
                      <a:pos x="1182" y="970"/>
                    </a:cxn>
                    <a:cxn ang="0">
                      <a:pos x="1147" y="983"/>
                    </a:cxn>
                    <a:cxn ang="0">
                      <a:pos x="1112" y="993"/>
                    </a:cxn>
                    <a:cxn ang="0">
                      <a:pos x="1075" y="1004"/>
                    </a:cxn>
                    <a:cxn ang="0">
                      <a:pos x="1039" y="1012"/>
                    </a:cxn>
                    <a:cxn ang="0">
                      <a:pos x="1003" y="1022"/>
                    </a:cxn>
                    <a:cxn ang="0">
                      <a:pos x="966" y="1029"/>
                    </a:cxn>
                    <a:cxn ang="0">
                      <a:pos x="928" y="1038"/>
                    </a:cxn>
                    <a:cxn ang="0">
                      <a:pos x="891" y="1044"/>
                    </a:cxn>
                    <a:cxn ang="0">
                      <a:pos x="853" y="1049"/>
                    </a:cxn>
                    <a:cxn ang="0">
                      <a:pos x="816" y="1055"/>
                    </a:cxn>
                    <a:cxn ang="0">
                      <a:pos x="778" y="1059"/>
                    </a:cxn>
                    <a:cxn ang="0">
                      <a:pos x="738" y="1063"/>
                    </a:cxn>
                    <a:cxn ang="0">
                      <a:pos x="700" y="1066"/>
                    </a:cxn>
                    <a:cxn ang="0">
                      <a:pos x="662" y="1068"/>
                    </a:cxn>
                    <a:cxn ang="0">
                      <a:pos x="622" y="1069"/>
                    </a:cxn>
                    <a:cxn ang="0">
                      <a:pos x="583" y="1069"/>
                    </a:cxn>
                    <a:cxn ang="0">
                      <a:pos x="544" y="1069"/>
                    </a:cxn>
                    <a:cxn ang="0">
                      <a:pos x="506" y="1068"/>
                    </a:cxn>
                    <a:cxn ang="0">
                      <a:pos x="468" y="1066"/>
                    </a:cxn>
                    <a:cxn ang="0">
                      <a:pos x="431" y="1063"/>
                    </a:cxn>
                    <a:cxn ang="0">
                      <a:pos x="393" y="1059"/>
                    </a:cxn>
                    <a:cxn ang="0">
                      <a:pos x="375" y="1058"/>
                    </a:cxn>
                    <a:cxn ang="0">
                      <a:pos x="356" y="1056"/>
                    </a:cxn>
                    <a:cxn ang="0">
                      <a:pos x="319" y="1051"/>
                    </a:cxn>
                    <a:cxn ang="0">
                      <a:pos x="284" y="1045"/>
                    </a:cxn>
                    <a:cxn ang="0">
                      <a:pos x="247" y="1039"/>
                    </a:cxn>
                    <a:cxn ang="0">
                      <a:pos x="212" y="1032"/>
                    </a:cxn>
                    <a:cxn ang="0">
                      <a:pos x="175" y="1024"/>
                    </a:cxn>
                    <a:cxn ang="0">
                      <a:pos x="140" y="1015"/>
                    </a:cxn>
                    <a:cxn ang="0">
                      <a:pos x="69" y="997"/>
                    </a:cxn>
                    <a:cxn ang="0">
                      <a:pos x="35" y="986"/>
                    </a:cxn>
                    <a:cxn ang="0">
                      <a:pos x="0" y="974"/>
                    </a:cxn>
                    <a:cxn ang="0">
                      <a:pos x="28" y="899"/>
                    </a:cxn>
                    <a:cxn ang="0">
                      <a:pos x="109" y="691"/>
                    </a:cxn>
                    <a:cxn ang="0">
                      <a:pos x="230" y="383"/>
                    </a:cxn>
                    <a:cxn ang="0">
                      <a:pos x="304" y="199"/>
                    </a:cxn>
                    <a:cxn ang="0">
                      <a:pos x="383" y="0"/>
                    </a:cxn>
                  </a:cxnLst>
                  <a:rect l="0" t="0" r="r" b="b"/>
                  <a:pathLst>
                    <a:path w="1182" h="1069">
                      <a:moveTo>
                        <a:pt x="383" y="0"/>
                      </a:moveTo>
                      <a:lnTo>
                        <a:pt x="407" y="5"/>
                      </a:lnTo>
                      <a:lnTo>
                        <a:pt x="433" y="11"/>
                      </a:lnTo>
                      <a:lnTo>
                        <a:pt x="457" y="15"/>
                      </a:lnTo>
                      <a:lnTo>
                        <a:pt x="482" y="18"/>
                      </a:lnTo>
                      <a:lnTo>
                        <a:pt x="506" y="21"/>
                      </a:lnTo>
                      <a:lnTo>
                        <a:pt x="532" y="22"/>
                      </a:lnTo>
                      <a:lnTo>
                        <a:pt x="557" y="24"/>
                      </a:lnTo>
                      <a:lnTo>
                        <a:pt x="583" y="24"/>
                      </a:lnTo>
                      <a:lnTo>
                        <a:pt x="608" y="24"/>
                      </a:lnTo>
                      <a:lnTo>
                        <a:pt x="633" y="22"/>
                      </a:lnTo>
                      <a:lnTo>
                        <a:pt x="657" y="21"/>
                      </a:lnTo>
                      <a:lnTo>
                        <a:pt x="682" y="18"/>
                      </a:lnTo>
                      <a:lnTo>
                        <a:pt x="707" y="15"/>
                      </a:lnTo>
                      <a:lnTo>
                        <a:pt x="731" y="11"/>
                      </a:lnTo>
                      <a:lnTo>
                        <a:pt x="754" y="7"/>
                      </a:lnTo>
                      <a:lnTo>
                        <a:pt x="778" y="1"/>
                      </a:lnTo>
                      <a:lnTo>
                        <a:pt x="1182" y="970"/>
                      </a:lnTo>
                      <a:lnTo>
                        <a:pt x="1147" y="983"/>
                      </a:lnTo>
                      <a:lnTo>
                        <a:pt x="1112" y="993"/>
                      </a:lnTo>
                      <a:lnTo>
                        <a:pt x="1075" y="1004"/>
                      </a:lnTo>
                      <a:lnTo>
                        <a:pt x="1039" y="1012"/>
                      </a:lnTo>
                      <a:lnTo>
                        <a:pt x="1003" y="1022"/>
                      </a:lnTo>
                      <a:lnTo>
                        <a:pt x="966" y="1029"/>
                      </a:lnTo>
                      <a:lnTo>
                        <a:pt x="928" y="1038"/>
                      </a:lnTo>
                      <a:lnTo>
                        <a:pt x="891" y="1044"/>
                      </a:lnTo>
                      <a:lnTo>
                        <a:pt x="853" y="1049"/>
                      </a:lnTo>
                      <a:lnTo>
                        <a:pt x="816" y="1055"/>
                      </a:lnTo>
                      <a:lnTo>
                        <a:pt x="778" y="1059"/>
                      </a:lnTo>
                      <a:lnTo>
                        <a:pt x="738" y="1063"/>
                      </a:lnTo>
                      <a:lnTo>
                        <a:pt x="700" y="1066"/>
                      </a:lnTo>
                      <a:lnTo>
                        <a:pt x="662" y="1068"/>
                      </a:lnTo>
                      <a:lnTo>
                        <a:pt x="622" y="1069"/>
                      </a:lnTo>
                      <a:lnTo>
                        <a:pt x="583" y="1069"/>
                      </a:lnTo>
                      <a:lnTo>
                        <a:pt x="544" y="1069"/>
                      </a:lnTo>
                      <a:lnTo>
                        <a:pt x="506" y="1068"/>
                      </a:lnTo>
                      <a:lnTo>
                        <a:pt x="468" y="1066"/>
                      </a:lnTo>
                      <a:lnTo>
                        <a:pt x="431" y="1063"/>
                      </a:lnTo>
                      <a:lnTo>
                        <a:pt x="393" y="1059"/>
                      </a:lnTo>
                      <a:lnTo>
                        <a:pt x="375" y="1058"/>
                      </a:lnTo>
                      <a:lnTo>
                        <a:pt x="356" y="1056"/>
                      </a:lnTo>
                      <a:lnTo>
                        <a:pt x="319" y="1051"/>
                      </a:lnTo>
                      <a:lnTo>
                        <a:pt x="284" y="1045"/>
                      </a:lnTo>
                      <a:lnTo>
                        <a:pt x="247" y="1039"/>
                      </a:lnTo>
                      <a:lnTo>
                        <a:pt x="212" y="1032"/>
                      </a:lnTo>
                      <a:lnTo>
                        <a:pt x="175" y="1024"/>
                      </a:lnTo>
                      <a:lnTo>
                        <a:pt x="140" y="1015"/>
                      </a:lnTo>
                      <a:lnTo>
                        <a:pt x="69" y="997"/>
                      </a:lnTo>
                      <a:lnTo>
                        <a:pt x="35" y="986"/>
                      </a:lnTo>
                      <a:lnTo>
                        <a:pt x="0" y="974"/>
                      </a:lnTo>
                      <a:lnTo>
                        <a:pt x="28" y="899"/>
                      </a:lnTo>
                      <a:lnTo>
                        <a:pt x="109" y="691"/>
                      </a:lnTo>
                      <a:lnTo>
                        <a:pt x="230" y="383"/>
                      </a:lnTo>
                      <a:lnTo>
                        <a:pt x="304" y="199"/>
                      </a:lnTo>
                      <a:lnTo>
                        <a:pt x="383" y="0"/>
                      </a:lnTo>
                      <a:close/>
                    </a:path>
                  </a:pathLst>
                </a:custGeom>
                <a:solidFill>
                  <a:schemeClr val="accent5">
                    <a:lumMod val="20000"/>
                    <a:lumOff val="80000"/>
                  </a:schemeClr>
                </a:solidFill>
                <a:ln w="12700" cmpd="sng">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Mental </a:t>
                  </a: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health, </a:t>
                  </a: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learning disabilities and autism</a:t>
                  </a:r>
                </a:p>
              </p:txBody>
            </p:sp>
            <p:sp>
              <p:nvSpPr>
                <p:cNvPr id="32" name="Freeform 18">
                  <a:extLst>
                    <a:ext uri="{FF2B5EF4-FFF2-40B4-BE49-F238E27FC236}">
                      <a16:creationId xmlns:a16="http://schemas.microsoft.com/office/drawing/2014/main" id="{9546D5AF-AAEB-466D-B03E-78C972E5866A}"/>
                    </a:ext>
                  </a:extLst>
                </p:cNvPr>
                <p:cNvSpPr>
                  <a:spLocks/>
                </p:cNvSpPr>
                <p:nvPr/>
              </p:nvSpPr>
              <p:spPr bwMode="auto">
                <a:xfrm>
                  <a:off x="3193" y="2727"/>
                  <a:ext cx="884" cy="900"/>
                </a:xfrm>
                <a:custGeom>
                  <a:avLst/>
                  <a:gdLst/>
                  <a:ahLst/>
                  <a:cxnLst>
                    <a:cxn ang="0">
                      <a:pos x="0" y="283"/>
                    </a:cxn>
                    <a:cxn ang="0">
                      <a:pos x="411" y="1248"/>
                    </a:cxn>
                    <a:cxn ang="0">
                      <a:pos x="445" y="1231"/>
                    </a:cxn>
                    <a:cxn ang="0">
                      <a:pos x="479" y="1212"/>
                    </a:cxn>
                    <a:cxn ang="0">
                      <a:pos x="511" y="1193"/>
                    </a:cxn>
                    <a:cxn ang="0">
                      <a:pos x="545" y="1174"/>
                    </a:cxn>
                    <a:cxn ang="0">
                      <a:pos x="576" y="1153"/>
                    </a:cxn>
                    <a:cxn ang="0">
                      <a:pos x="609" y="1132"/>
                    </a:cxn>
                    <a:cxn ang="0">
                      <a:pos x="640" y="1111"/>
                    </a:cxn>
                    <a:cxn ang="0">
                      <a:pos x="655" y="1099"/>
                    </a:cxn>
                    <a:cxn ang="0">
                      <a:pos x="671" y="1089"/>
                    </a:cxn>
                    <a:cxn ang="0">
                      <a:pos x="701" y="1065"/>
                    </a:cxn>
                    <a:cxn ang="0">
                      <a:pos x="732" y="1043"/>
                    </a:cxn>
                    <a:cxn ang="0">
                      <a:pos x="761" y="1019"/>
                    </a:cxn>
                    <a:cxn ang="0">
                      <a:pos x="790" y="995"/>
                    </a:cxn>
                    <a:cxn ang="0">
                      <a:pos x="818" y="969"/>
                    </a:cxn>
                    <a:cxn ang="0">
                      <a:pos x="846" y="944"/>
                    </a:cxn>
                    <a:cxn ang="0">
                      <a:pos x="873" y="917"/>
                    </a:cxn>
                    <a:cxn ang="0">
                      <a:pos x="901" y="890"/>
                    </a:cxn>
                    <a:cxn ang="0">
                      <a:pos x="927" y="863"/>
                    </a:cxn>
                    <a:cxn ang="0">
                      <a:pos x="954" y="835"/>
                    </a:cxn>
                    <a:cxn ang="0">
                      <a:pos x="978" y="806"/>
                    </a:cxn>
                    <a:cxn ang="0">
                      <a:pos x="1003" y="778"/>
                    </a:cxn>
                    <a:cxn ang="0">
                      <a:pos x="1027" y="748"/>
                    </a:cxn>
                    <a:cxn ang="0">
                      <a:pos x="1051" y="719"/>
                    </a:cxn>
                    <a:cxn ang="0">
                      <a:pos x="1074" y="688"/>
                    </a:cxn>
                    <a:cxn ang="0">
                      <a:pos x="1097" y="657"/>
                    </a:cxn>
                    <a:cxn ang="0">
                      <a:pos x="1118" y="625"/>
                    </a:cxn>
                    <a:cxn ang="0">
                      <a:pos x="1139" y="594"/>
                    </a:cxn>
                    <a:cxn ang="0">
                      <a:pos x="1160" y="562"/>
                    </a:cxn>
                    <a:cxn ang="0">
                      <a:pos x="1180" y="529"/>
                    </a:cxn>
                    <a:cxn ang="0">
                      <a:pos x="1189" y="512"/>
                    </a:cxn>
                    <a:cxn ang="0">
                      <a:pos x="1199" y="495"/>
                    </a:cxn>
                    <a:cxn ang="0">
                      <a:pos x="1217" y="463"/>
                    </a:cxn>
                    <a:cxn ang="0">
                      <a:pos x="1235" y="429"/>
                    </a:cxn>
                    <a:cxn ang="0">
                      <a:pos x="1252" y="395"/>
                    </a:cxn>
                    <a:cxn ang="0">
                      <a:pos x="278" y="0"/>
                    </a:cxn>
                    <a:cxn ang="0">
                      <a:pos x="264" y="21"/>
                    </a:cxn>
                    <a:cxn ang="0">
                      <a:pos x="251" y="43"/>
                    </a:cxn>
                    <a:cxn ang="0">
                      <a:pos x="235" y="62"/>
                    </a:cxn>
                    <a:cxn ang="0">
                      <a:pos x="221" y="84"/>
                    </a:cxn>
                    <a:cxn ang="0">
                      <a:pos x="206" y="102"/>
                    </a:cxn>
                    <a:cxn ang="0">
                      <a:pos x="189" y="122"/>
                    </a:cxn>
                    <a:cxn ang="0">
                      <a:pos x="173" y="140"/>
                    </a:cxn>
                    <a:cxn ang="0">
                      <a:pos x="155" y="159"/>
                    </a:cxn>
                    <a:cxn ang="0">
                      <a:pos x="138" y="176"/>
                    </a:cxn>
                    <a:cxn ang="0">
                      <a:pos x="119" y="194"/>
                    </a:cxn>
                    <a:cxn ang="0">
                      <a:pos x="101" y="210"/>
                    </a:cxn>
                    <a:cxn ang="0">
                      <a:pos x="81" y="225"/>
                    </a:cxn>
                    <a:cxn ang="0">
                      <a:pos x="63" y="241"/>
                    </a:cxn>
                    <a:cxn ang="0">
                      <a:pos x="41" y="256"/>
                    </a:cxn>
                    <a:cxn ang="0">
                      <a:pos x="22" y="270"/>
                    </a:cxn>
                    <a:cxn ang="0">
                      <a:pos x="0" y="283"/>
                    </a:cxn>
                  </a:cxnLst>
                  <a:rect l="0" t="0" r="r" b="b"/>
                  <a:pathLst>
                    <a:path w="1252" h="1248">
                      <a:moveTo>
                        <a:pt x="0" y="283"/>
                      </a:moveTo>
                      <a:lnTo>
                        <a:pt x="411" y="1248"/>
                      </a:lnTo>
                      <a:lnTo>
                        <a:pt x="445" y="1231"/>
                      </a:lnTo>
                      <a:lnTo>
                        <a:pt x="479" y="1212"/>
                      </a:lnTo>
                      <a:lnTo>
                        <a:pt x="511" y="1193"/>
                      </a:lnTo>
                      <a:lnTo>
                        <a:pt x="545" y="1174"/>
                      </a:lnTo>
                      <a:lnTo>
                        <a:pt x="576" y="1153"/>
                      </a:lnTo>
                      <a:lnTo>
                        <a:pt x="609" y="1132"/>
                      </a:lnTo>
                      <a:lnTo>
                        <a:pt x="640" y="1111"/>
                      </a:lnTo>
                      <a:lnTo>
                        <a:pt x="655" y="1099"/>
                      </a:lnTo>
                      <a:lnTo>
                        <a:pt x="671" y="1089"/>
                      </a:lnTo>
                      <a:lnTo>
                        <a:pt x="701" y="1065"/>
                      </a:lnTo>
                      <a:lnTo>
                        <a:pt x="732" y="1043"/>
                      </a:lnTo>
                      <a:lnTo>
                        <a:pt x="761" y="1019"/>
                      </a:lnTo>
                      <a:lnTo>
                        <a:pt x="790" y="995"/>
                      </a:lnTo>
                      <a:lnTo>
                        <a:pt x="818" y="969"/>
                      </a:lnTo>
                      <a:lnTo>
                        <a:pt x="846" y="944"/>
                      </a:lnTo>
                      <a:lnTo>
                        <a:pt x="873" y="917"/>
                      </a:lnTo>
                      <a:lnTo>
                        <a:pt x="901" y="890"/>
                      </a:lnTo>
                      <a:lnTo>
                        <a:pt x="927" y="863"/>
                      </a:lnTo>
                      <a:lnTo>
                        <a:pt x="954" y="835"/>
                      </a:lnTo>
                      <a:lnTo>
                        <a:pt x="978" y="806"/>
                      </a:lnTo>
                      <a:lnTo>
                        <a:pt x="1003" y="778"/>
                      </a:lnTo>
                      <a:lnTo>
                        <a:pt x="1027" y="748"/>
                      </a:lnTo>
                      <a:lnTo>
                        <a:pt x="1051" y="719"/>
                      </a:lnTo>
                      <a:lnTo>
                        <a:pt x="1074" y="688"/>
                      </a:lnTo>
                      <a:lnTo>
                        <a:pt x="1097" y="657"/>
                      </a:lnTo>
                      <a:lnTo>
                        <a:pt x="1118" y="625"/>
                      </a:lnTo>
                      <a:lnTo>
                        <a:pt x="1139" y="594"/>
                      </a:lnTo>
                      <a:lnTo>
                        <a:pt x="1160" y="562"/>
                      </a:lnTo>
                      <a:lnTo>
                        <a:pt x="1180" y="529"/>
                      </a:lnTo>
                      <a:lnTo>
                        <a:pt x="1189" y="512"/>
                      </a:lnTo>
                      <a:lnTo>
                        <a:pt x="1199" y="495"/>
                      </a:lnTo>
                      <a:lnTo>
                        <a:pt x="1217" y="463"/>
                      </a:lnTo>
                      <a:lnTo>
                        <a:pt x="1235" y="429"/>
                      </a:lnTo>
                      <a:lnTo>
                        <a:pt x="1252" y="395"/>
                      </a:lnTo>
                      <a:lnTo>
                        <a:pt x="278" y="0"/>
                      </a:lnTo>
                      <a:lnTo>
                        <a:pt x="264" y="21"/>
                      </a:lnTo>
                      <a:lnTo>
                        <a:pt x="251" y="43"/>
                      </a:lnTo>
                      <a:lnTo>
                        <a:pt x="235" y="62"/>
                      </a:lnTo>
                      <a:lnTo>
                        <a:pt x="221" y="84"/>
                      </a:lnTo>
                      <a:lnTo>
                        <a:pt x="206" y="102"/>
                      </a:lnTo>
                      <a:lnTo>
                        <a:pt x="189" y="122"/>
                      </a:lnTo>
                      <a:lnTo>
                        <a:pt x="173" y="140"/>
                      </a:lnTo>
                      <a:lnTo>
                        <a:pt x="155" y="159"/>
                      </a:lnTo>
                      <a:lnTo>
                        <a:pt x="138" y="176"/>
                      </a:lnTo>
                      <a:lnTo>
                        <a:pt x="119" y="194"/>
                      </a:lnTo>
                      <a:lnTo>
                        <a:pt x="101" y="210"/>
                      </a:lnTo>
                      <a:lnTo>
                        <a:pt x="81" y="225"/>
                      </a:lnTo>
                      <a:lnTo>
                        <a:pt x="63" y="241"/>
                      </a:lnTo>
                      <a:lnTo>
                        <a:pt x="41" y="256"/>
                      </a:lnTo>
                      <a:lnTo>
                        <a:pt x="22" y="270"/>
                      </a:lnTo>
                      <a:lnTo>
                        <a:pt x="0" y="283"/>
                      </a:lnTo>
                      <a:close/>
                    </a:path>
                  </a:pathLst>
                </a:custGeom>
                <a:solidFill>
                  <a:srgbClr val="FFFFFF">
                    <a:lumMod val="95000"/>
                  </a:srgbClr>
                </a:solidFill>
                <a:ln w="12700" cmpd="sng">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Genomic medicines</a:t>
                  </a:r>
                </a:p>
              </p:txBody>
            </p:sp>
            <p:sp>
              <p:nvSpPr>
                <p:cNvPr id="33" name="Freeform 19">
                  <a:extLst>
                    <a:ext uri="{FF2B5EF4-FFF2-40B4-BE49-F238E27FC236}">
                      <a16:creationId xmlns:a16="http://schemas.microsoft.com/office/drawing/2014/main" id="{87608C00-14A3-4728-A385-A1AE8060164D}"/>
                    </a:ext>
                  </a:extLst>
                </p:cNvPr>
                <p:cNvSpPr>
                  <a:spLocks/>
                </p:cNvSpPr>
                <p:nvPr/>
              </p:nvSpPr>
              <p:spPr bwMode="auto">
                <a:xfrm>
                  <a:off x="3435" y="1939"/>
                  <a:ext cx="754" cy="865"/>
                </a:xfrm>
                <a:custGeom>
                  <a:avLst/>
                  <a:gdLst/>
                  <a:ahLst/>
                  <a:cxnLst>
                    <a:cxn ang="0">
                      <a:pos x="978" y="1199"/>
                    </a:cxn>
                    <a:cxn ang="0">
                      <a:pos x="988" y="1165"/>
                    </a:cxn>
                    <a:cxn ang="0">
                      <a:pos x="999" y="1130"/>
                    </a:cxn>
                    <a:cxn ang="0">
                      <a:pos x="1009" y="1094"/>
                    </a:cxn>
                    <a:cxn ang="0">
                      <a:pos x="1017" y="1059"/>
                    </a:cxn>
                    <a:cxn ang="0">
                      <a:pos x="1026" y="1022"/>
                    </a:cxn>
                    <a:cxn ang="0">
                      <a:pos x="1034" y="987"/>
                    </a:cxn>
                    <a:cxn ang="0">
                      <a:pos x="1041" y="950"/>
                    </a:cxn>
                    <a:cxn ang="0">
                      <a:pos x="1047" y="913"/>
                    </a:cxn>
                    <a:cxn ang="0">
                      <a:pos x="1053" y="877"/>
                    </a:cxn>
                    <a:cxn ang="0">
                      <a:pos x="1058" y="840"/>
                    </a:cxn>
                    <a:cxn ang="0">
                      <a:pos x="1063" y="803"/>
                    </a:cxn>
                    <a:cxn ang="0">
                      <a:pos x="1065" y="765"/>
                    </a:cxn>
                    <a:cxn ang="0">
                      <a:pos x="1068" y="728"/>
                    </a:cxn>
                    <a:cxn ang="0">
                      <a:pos x="1071" y="690"/>
                    </a:cxn>
                    <a:cxn ang="0">
                      <a:pos x="1071" y="652"/>
                    </a:cxn>
                    <a:cxn ang="0">
                      <a:pos x="1072" y="614"/>
                    </a:cxn>
                    <a:cxn ang="0">
                      <a:pos x="1071" y="572"/>
                    </a:cxn>
                    <a:cxn ang="0">
                      <a:pos x="1070" y="533"/>
                    </a:cxn>
                    <a:cxn ang="0">
                      <a:pos x="1068" y="493"/>
                    </a:cxn>
                    <a:cxn ang="0">
                      <a:pos x="1065" y="454"/>
                    </a:cxn>
                    <a:cxn ang="0">
                      <a:pos x="1061" y="414"/>
                    </a:cxn>
                    <a:cxn ang="0">
                      <a:pos x="1057" y="376"/>
                    </a:cxn>
                    <a:cxn ang="0">
                      <a:pos x="1051" y="336"/>
                    </a:cxn>
                    <a:cxn ang="0">
                      <a:pos x="1046" y="298"/>
                    </a:cxn>
                    <a:cxn ang="0">
                      <a:pos x="1038" y="260"/>
                    </a:cxn>
                    <a:cxn ang="0">
                      <a:pos x="1030" y="222"/>
                    </a:cxn>
                    <a:cxn ang="0">
                      <a:pos x="1021" y="183"/>
                    </a:cxn>
                    <a:cxn ang="0">
                      <a:pos x="1013" y="147"/>
                    </a:cxn>
                    <a:cxn ang="0">
                      <a:pos x="1003" y="110"/>
                    </a:cxn>
                    <a:cxn ang="0">
                      <a:pos x="992" y="73"/>
                    </a:cxn>
                    <a:cxn ang="0">
                      <a:pos x="980" y="36"/>
                    </a:cxn>
                    <a:cxn ang="0">
                      <a:pos x="969" y="0"/>
                    </a:cxn>
                    <a:cxn ang="0">
                      <a:pos x="3" y="415"/>
                    </a:cxn>
                    <a:cxn ang="0">
                      <a:pos x="9" y="440"/>
                    </a:cxn>
                    <a:cxn ang="0">
                      <a:pos x="13" y="464"/>
                    </a:cxn>
                    <a:cxn ang="0">
                      <a:pos x="17" y="488"/>
                    </a:cxn>
                    <a:cxn ang="0">
                      <a:pos x="21" y="513"/>
                    </a:cxn>
                    <a:cxn ang="0">
                      <a:pos x="23" y="537"/>
                    </a:cxn>
                    <a:cxn ang="0">
                      <a:pos x="26" y="563"/>
                    </a:cxn>
                    <a:cxn ang="0">
                      <a:pos x="27" y="588"/>
                    </a:cxn>
                    <a:cxn ang="0">
                      <a:pos x="27" y="614"/>
                    </a:cxn>
                    <a:cxn ang="0">
                      <a:pos x="27" y="638"/>
                    </a:cxn>
                    <a:cxn ang="0">
                      <a:pos x="26" y="662"/>
                    </a:cxn>
                    <a:cxn ang="0">
                      <a:pos x="23" y="686"/>
                    </a:cxn>
                    <a:cxn ang="0">
                      <a:pos x="20" y="708"/>
                    </a:cxn>
                    <a:cxn ang="0">
                      <a:pos x="16" y="732"/>
                    </a:cxn>
                    <a:cxn ang="0">
                      <a:pos x="12" y="755"/>
                    </a:cxn>
                    <a:cxn ang="0">
                      <a:pos x="0" y="800"/>
                    </a:cxn>
                    <a:cxn ang="0">
                      <a:pos x="978" y="1199"/>
                    </a:cxn>
                  </a:cxnLst>
                  <a:rect l="0" t="0" r="r" b="b"/>
                  <a:pathLst>
                    <a:path w="1072" h="1199">
                      <a:moveTo>
                        <a:pt x="978" y="1199"/>
                      </a:moveTo>
                      <a:lnTo>
                        <a:pt x="988" y="1165"/>
                      </a:lnTo>
                      <a:lnTo>
                        <a:pt x="999" y="1130"/>
                      </a:lnTo>
                      <a:lnTo>
                        <a:pt x="1009" y="1094"/>
                      </a:lnTo>
                      <a:lnTo>
                        <a:pt x="1017" y="1059"/>
                      </a:lnTo>
                      <a:lnTo>
                        <a:pt x="1026" y="1022"/>
                      </a:lnTo>
                      <a:lnTo>
                        <a:pt x="1034" y="987"/>
                      </a:lnTo>
                      <a:lnTo>
                        <a:pt x="1041" y="950"/>
                      </a:lnTo>
                      <a:lnTo>
                        <a:pt x="1047" y="913"/>
                      </a:lnTo>
                      <a:lnTo>
                        <a:pt x="1053" y="877"/>
                      </a:lnTo>
                      <a:lnTo>
                        <a:pt x="1058" y="840"/>
                      </a:lnTo>
                      <a:lnTo>
                        <a:pt x="1063" y="803"/>
                      </a:lnTo>
                      <a:lnTo>
                        <a:pt x="1065" y="765"/>
                      </a:lnTo>
                      <a:lnTo>
                        <a:pt x="1068" y="728"/>
                      </a:lnTo>
                      <a:lnTo>
                        <a:pt x="1071" y="690"/>
                      </a:lnTo>
                      <a:lnTo>
                        <a:pt x="1071" y="652"/>
                      </a:lnTo>
                      <a:lnTo>
                        <a:pt x="1072" y="614"/>
                      </a:lnTo>
                      <a:lnTo>
                        <a:pt x="1071" y="572"/>
                      </a:lnTo>
                      <a:lnTo>
                        <a:pt x="1070" y="533"/>
                      </a:lnTo>
                      <a:lnTo>
                        <a:pt x="1068" y="493"/>
                      </a:lnTo>
                      <a:lnTo>
                        <a:pt x="1065" y="454"/>
                      </a:lnTo>
                      <a:lnTo>
                        <a:pt x="1061" y="414"/>
                      </a:lnTo>
                      <a:lnTo>
                        <a:pt x="1057" y="376"/>
                      </a:lnTo>
                      <a:lnTo>
                        <a:pt x="1051" y="336"/>
                      </a:lnTo>
                      <a:lnTo>
                        <a:pt x="1046" y="298"/>
                      </a:lnTo>
                      <a:lnTo>
                        <a:pt x="1038" y="260"/>
                      </a:lnTo>
                      <a:lnTo>
                        <a:pt x="1030" y="222"/>
                      </a:lnTo>
                      <a:lnTo>
                        <a:pt x="1021" y="183"/>
                      </a:lnTo>
                      <a:lnTo>
                        <a:pt x="1013" y="147"/>
                      </a:lnTo>
                      <a:lnTo>
                        <a:pt x="1003" y="110"/>
                      </a:lnTo>
                      <a:lnTo>
                        <a:pt x="992" y="73"/>
                      </a:lnTo>
                      <a:lnTo>
                        <a:pt x="980" y="36"/>
                      </a:lnTo>
                      <a:lnTo>
                        <a:pt x="969" y="0"/>
                      </a:lnTo>
                      <a:lnTo>
                        <a:pt x="3" y="415"/>
                      </a:lnTo>
                      <a:lnTo>
                        <a:pt x="9" y="440"/>
                      </a:lnTo>
                      <a:lnTo>
                        <a:pt x="13" y="464"/>
                      </a:lnTo>
                      <a:lnTo>
                        <a:pt x="17" y="488"/>
                      </a:lnTo>
                      <a:lnTo>
                        <a:pt x="21" y="513"/>
                      </a:lnTo>
                      <a:lnTo>
                        <a:pt x="23" y="537"/>
                      </a:lnTo>
                      <a:lnTo>
                        <a:pt x="26" y="563"/>
                      </a:lnTo>
                      <a:lnTo>
                        <a:pt x="27" y="588"/>
                      </a:lnTo>
                      <a:lnTo>
                        <a:pt x="27" y="614"/>
                      </a:lnTo>
                      <a:lnTo>
                        <a:pt x="27" y="638"/>
                      </a:lnTo>
                      <a:lnTo>
                        <a:pt x="26" y="662"/>
                      </a:lnTo>
                      <a:lnTo>
                        <a:pt x="23" y="686"/>
                      </a:lnTo>
                      <a:lnTo>
                        <a:pt x="20" y="708"/>
                      </a:lnTo>
                      <a:lnTo>
                        <a:pt x="16" y="732"/>
                      </a:lnTo>
                      <a:lnTo>
                        <a:pt x="12" y="755"/>
                      </a:lnTo>
                      <a:lnTo>
                        <a:pt x="0" y="800"/>
                      </a:lnTo>
                      <a:lnTo>
                        <a:pt x="978" y="1199"/>
                      </a:lnTo>
                      <a:close/>
                    </a:path>
                  </a:pathLst>
                </a:custGeom>
                <a:solidFill>
                  <a:schemeClr val="accent5">
                    <a:lumMod val="20000"/>
                    <a:lumOff val="80000"/>
                  </a:schemeClr>
                </a:solidFill>
                <a:ln w="12700" cmpd="sng">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646464"/>
                    </a:solidFill>
                    <a:effectLst/>
                    <a:uLnTx/>
                    <a:uFillTx/>
                    <a:latin typeface="Arial" panose="020B0604020202020204" pitchFamily="34" charset="0"/>
                    <a:ea typeface="+mn-ea"/>
                    <a:cs typeface="Arial" panose="020B0604020202020204" pitchFamily="34" charset="0"/>
                  </a:endParaRPr>
                </a:p>
              </p:txBody>
            </p:sp>
            <p:sp>
              <p:nvSpPr>
                <p:cNvPr id="34" name="Freeform 20">
                  <a:extLst>
                    <a:ext uri="{FF2B5EF4-FFF2-40B4-BE49-F238E27FC236}">
                      <a16:creationId xmlns:a16="http://schemas.microsoft.com/office/drawing/2014/main" id="{35EE11F8-AEE1-455E-9D6D-DE3FAA39E4FB}"/>
                    </a:ext>
                  </a:extLst>
                </p:cNvPr>
                <p:cNvSpPr>
                  <a:spLocks/>
                </p:cNvSpPr>
                <p:nvPr/>
              </p:nvSpPr>
              <p:spPr bwMode="auto">
                <a:xfrm>
                  <a:off x="3190" y="1152"/>
                  <a:ext cx="878" cy="903"/>
                </a:xfrm>
                <a:custGeom>
                  <a:avLst/>
                  <a:gdLst/>
                  <a:ahLst/>
                  <a:cxnLst>
                    <a:cxn ang="0">
                      <a:pos x="0" y="976"/>
                    </a:cxn>
                    <a:cxn ang="0">
                      <a:pos x="395" y="0"/>
                    </a:cxn>
                    <a:cxn ang="0">
                      <a:pos x="429" y="17"/>
                    </a:cxn>
                    <a:cxn ang="0">
                      <a:pos x="463" y="34"/>
                    </a:cxn>
                    <a:cxn ang="0">
                      <a:pos x="497" y="53"/>
                    </a:cxn>
                    <a:cxn ang="0">
                      <a:pos x="529" y="73"/>
                    </a:cxn>
                    <a:cxn ang="0">
                      <a:pos x="562" y="91"/>
                    </a:cxn>
                    <a:cxn ang="0">
                      <a:pos x="594" y="112"/>
                    </a:cxn>
                    <a:cxn ang="0">
                      <a:pos x="625" y="132"/>
                    </a:cxn>
                    <a:cxn ang="0">
                      <a:pos x="658" y="155"/>
                    </a:cxn>
                    <a:cxn ang="0">
                      <a:pos x="688" y="176"/>
                    </a:cxn>
                    <a:cxn ang="0">
                      <a:pos x="719" y="199"/>
                    </a:cxn>
                    <a:cxn ang="0">
                      <a:pos x="748" y="223"/>
                    </a:cxn>
                    <a:cxn ang="0">
                      <a:pos x="778" y="247"/>
                    </a:cxn>
                    <a:cxn ang="0">
                      <a:pos x="806" y="271"/>
                    </a:cxn>
                    <a:cxn ang="0">
                      <a:pos x="835" y="296"/>
                    </a:cxn>
                    <a:cxn ang="0">
                      <a:pos x="863" y="322"/>
                    </a:cxn>
                    <a:cxn ang="0">
                      <a:pos x="890" y="348"/>
                    </a:cxn>
                    <a:cxn ang="0">
                      <a:pos x="917" y="374"/>
                    </a:cxn>
                    <a:cxn ang="0">
                      <a:pos x="944" y="402"/>
                    </a:cxn>
                    <a:cxn ang="0">
                      <a:pos x="969" y="429"/>
                    </a:cxn>
                    <a:cxn ang="0">
                      <a:pos x="995" y="457"/>
                    </a:cxn>
                    <a:cxn ang="0">
                      <a:pos x="1019" y="487"/>
                    </a:cxn>
                    <a:cxn ang="0">
                      <a:pos x="1043" y="517"/>
                    </a:cxn>
                    <a:cxn ang="0">
                      <a:pos x="1067" y="546"/>
                    </a:cxn>
                    <a:cxn ang="0">
                      <a:pos x="1089" y="576"/>
                    </a:cxn>
                    <a:cxn ang="0">
                      <a:pos x="1112" y="607"/>
                    </a:cxn>
                    <a:cxn ang="0">
                      <a:pos x="1133" y="638"/>
                    </a:cxn>
                    <a:cxn ang="0">
                      <a:pos x="1154" y="670"/>
                    </a:cxn>
                    <a:cxn ang="0">
                      <a:pos x="1164" y="687"/>
                    </a:cxn>
                    <a:cxn ang="0">
                      <a:pos x="1174" y="702"/>
                    </a:cxn>
                    <a:cxn ang="0">
                      <a:pos x="1194" y="735"/>
                    </a:cxn>
                    <a:cxn ang="0">
                      <a:pos x="1212" y="767"/>
                    </a:cxn>
                    <a:cxn ang="0">
                      <a:pos x="1231" y="801"/>
                    </a:cxn>
                    <a:cxn ang="0">
                      <a:pos x="1249" y="835"/>
                    </a:cxn>
                    <a:cxn ang="0">
                      <a:pos x="283" y="1248"/>
                    </a:cxn>
                    <a:cxn ang="0">
                      <a:pos x="269" y="1227"/>
                    </a:cxn>
                    <a:cxn ang="0">
                      <a:pos x="255" y="1206"/>
                    </a:cxn>
                    <a:cxn ang="0">
                      <a:pos x="248" y="1196"/>
                    </a:cxn>
                    <a:cxn ang="0">
                      <a:pos x="241" y="1186"/>
                    </a:cxn>
                    <a:cxn ang="0">
                      <a:pos x="225" y="1167"/>
                    </a:cxn>
                    <a:cxn ang="0">
                      <a:pos x="209" y="1148"/>
                    </a:cxn>
                    <a:cxn ang="0">
                      <a:pos x="192" y="1129"/>
                    </a:cxn>
                    <a:cxn ang="0">
                      <a:pos x="176" y="1112"/>
                    </a:cxn>
                    <a:cxn ang="0">
                      <a:pos x="159" y="1094"/>
                    </a:cxn>
                    <a:cxn ang="0">
                      <a:pos x="140" y="1078"/>
                    </a:cxn>
                    <a:cxn ang="0">
                      <a:pos x="122" y="1061"/>
                    </a:cxn>
                    <a:cxn ang="0">
                      <a:pos x="103" y="1046"/>
                    </a:cxn>
                    <a:cxn ang="0">
                      <a:pos x="84" y="1030"/>
                    </a:cxn>
                    <a:cxn ang="0">
                      <a:pos x="74" y="1023"/>
                    </a:cxn>
                    <a:cxn ang="0">
                      <a:pos x="64" y="1016"/>
                    </a:cxn>
                    <a:cxn ang="0">
                      <a:pos x="43" y="1002"/>
                    </a:cxn>
                    <a:cxn ang="0">
                      <a:pos x="21" y="989"/>
                    </a:cxn>
                    <a:cxn ang="0">
                      <a:pos x="0" y="976"/>
                    </a:cxn>
                  </a:cxnLst>
                  <a:rect l="0" t="0" r="r" b="b"/>
                  <a:pathLst>
                    <a:path w="1249" h="1248">
                      <a:moveTo>
                        <a:pt x="0" y="976"/>
                      </a:moveTo>
                      <a:lnTo>
                        <a:pt x="395" y="0"/>
                      </a:lnTo>
                      <a:lnTo>
                        <a:pt x="429" y="17"/>
                      </a:lnTo>
                      <a:lnTo>
                        <a:pt x="463" y="34"/>
                      </a:lnTo>
                      <a:lnTo>
                        <a:pt x="497" y="53"/>
                      </a:lnTo>
                      <a:lnTo>
                        <a:pt x="529" y="73"/>
                      </a:lnTo>
                      <a:lnTo>
                        <a:pt x="562" y="91"/>
                      </a:lnTo>
                      <a:lnTo>
                        <a:pt x="594" y="112"/>
                      </a:lnTo>
                      <a:lnTo>
                        <a:pt x="625" y="132"/>
                      </a:lnTo>
                      <a:lnTo>
                        <a:pt x="658" y="155"/>
                      </a:lnTo>
                      <a:lnTo>
                        <a:pt x="688" y="176"/>
                      </a:lnTo>
                      <a:lnTo>
                        <a:pt x="719" y="199"/>
                      </a:lnTo>
                      <a:lnTo>
                        <a:pt x="748" y="223"/>
                      </a:lnTo>
                      <a:lnTo>
                        <a:pt x="778" y="247"/>
                      </a:lnTo>
                      <a:lnTo>
                        <a:pt x="806" y="271"/>
                      </a:lnTo>
                      <a:lnTo>
                        <a:pt x="835" y="296"/>
                      </a:lnTo>
                      <a:lnTo>
                        <a:pt x="863" y="322"/>
                      </a:lnTo>
                      <a:lnTo>
                        <a:pt x="890" y="348"/>
                      </a:lnTo>
                      <a:lnTo>
                        <a:pt x="917" y="374"/>
                      </a:lnTo>
                      <a:lnTo>
                        <a:pt x="944" y="402"/>
                      </a:lnTo>
                      <a:lnTo>
                        <a:pt x="969" y="429"/>
                      </a:lnTo>
                      <a:lnTo>
                        <a:pt x="995" y="457"/>
                      </a:lnTo>
                      <a:lnTo>
                        <a:pt x="1019" y="487"/>
                      </a:lnTo>
                      <a:lnTo>
                        <a:pt x="1043" y="517"/>
                      </a:lnTo>
                      <a:lnTo>
                        <a:pt x="1067" y="546"/>
                      </a:lnTo>
                      <a:lnTo>
                        <a:pt x="1089" y="576"/>
                      </a:lnTo>
                      <a:lnTo>
                        <a:pt x="1112" y="607"/>
                      </a:lnTo>
                      <a:lnTo>
                        <a:pt x="1133" y="638"/>
                      </a:lnTo>
                      <a:lnTo>
                        <a:pt x="1154" y="670"/>
                      </a:lnTo>
                      <a:lnTo>
                        <a:pt x="1164" y="687"/>
                      </a:lnTo>
                      <a:lnTo>
                        <a:pt x="1174" y="702"/>
                      </a:lnTo>
                      <a:lnTo>
                        <a:pt x="1194" y="735"/>
                      </a:lnTo>
                      <a:lnTo>
                        <a:pt x="1212" y="767"/>
                      </a:lnTo>
                      <a:lnTo>
                        <a:pt x="1231" y="801"/>
                      </a:lnTo>
                      <a:lnTo>
                        <a:pt x="1249" y="835"/>
                      </a:lnTo>
                      <a:lnTo>
                        <a:pt x="283" y="1248"/>
                      </a:lnTo>
                      <a:lnTo>
                        <a:pt x="269" y="1227"/>
                      </a:lnTo>
                      <a:lnTo>
                        <a:pt x="255" y="1206"/>
                      </a:lnTo>
                      <a:lnTo>
                        <a:pt x="248" y="1196"/>
                      </a:lnTo>
                      <a:lnTo>
                        <a:pt x="241" y="1186"/>
                      </a:lnTo>
                      <a:lnTo>
                        <a:pt x="225" y="1167"/>
                      </a:lnTo>
                      <a:lnTo>
                        <a:pt x="209" y="1148"/>
                      </a:lnTo>
                      <a:lnTo>
                        <a:pt x="192" y="1129"/>
                      </a:lnTo>
                      <a:lnTo>
                        <a:pt x="176" y="1112"/>
                      </a:lnTo>
                      <a:lnTo>
                        <a:pt x="159" y="1094"/>
                      </a:lnTo>
                      <a:lnTo>
                        <a:pt x="140" y="1078"/>
                      </a:lnTo>
                      <a:lnTo>
                        <a:pt x="122" y="1061"/>
                      </a:lnTo>
                      <a:lnTo>
                        <a:pt x="103" y="1046"/>
                      </a:lnTo>
                      <a:lnTo>
                        <a:pt x="84" y="1030"/>
                      </a:lnTo>
                      <a:lnTo>
                        <a:pt x="74" y="1023"/>
                      </a:lnTo>
                      <a:lnTo>
                        <a:pt x="64" y="1016"/>
                      </a:lnTo>
                      <a:lnTo>
                        <a:pt x="43" y="1002"/>
                      </a:lnTo>
                      <a:lnTo>
                        <a:pt x="21" y="989"/>
                      </a:lnTo>
                      <a:lnTo>
                        <a:pt x="0" y="976"/>
                      </a:lnTo>
                      <a:close/>
                    </a:path>
                  </a:pathLst>
                </a:custGeom>
                <a:solidFill>
                  <a:srgbClr val="FFFFFF">
                    <a:lumMod val="95000"/>
                  </a:srgbClr>
                </a:solidFill>
                <a:ln w="12700" cmpd="sng">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Overprescribing</a:t>
                  </a:r>
                </a:p>
              </p:txBody>
            </p:sp>
            <p:sp>
              <p:nvSpPr>
                <p:cNvPr id="35" name="Freeform 21">
                  <a:extLst>
                    <a:ext uri="{FF2B5EF4-FFF2-40B4-BE49-F238E27FC236}">
                      <a16:creationId xmlns:a16="http://schemas.microsoft.com/office/drawing/2014/main" id="{A5205C61-A49C-44BA-9598-8CB9A4874341}"/>
                    </a:ext>
                  </a:extLst>
                </p:cNvPr>
                <p:cNvSpPr>
                  <a:spLocks/>
                </p:cNvSpPr>
                <p:nvPr/>
              </p:nvSpPr>
              <p:spPr bwMode="auto">
                <a:xfrm>
                  <a:off x="2468" y="1029"/>
                  <a:ext cx="856" cy="774"/>
                </a:xfrm>
                <a:custGeom>
                  <a:avLst/>
                  <a:gdLst/>
                  <a:ahLst/>
                  <a:cxnLst>
                    <a:cxn ang="0">
                      <a:pos x="1195" y="93"/>
                    </a:cxn>
                    <a:cxn ang="0">
                      <a:pos x="805" y="1062"/>
                    </a:cxn>
                    <a:cxn ang="0">
                      <a:pos x="784" y="1058"/>
                    </a:cxn>
                    <a:cxn ang="0">
                      <a:pos x="761" y="1054"/>
                    </a:cxn>
                    <a:cxn ang="0">
                      <a:pos x="738" y="1051"/>
                    </a:cxn>
                    <a:cxn ang="0">
                      <a:pos x="716" y="1048"/>
                    </a:cxn>
                    <a:cxn ang="0">
                      <a:pos x="669" y="1045"/>
                    </a:cxn>
                    <a:cxn ang="0">
                      <a:pos x="623" y="1044"/>
                    </a:cxn>
                    <a:cxn ang="0">
                      <a:pos x="594" y="1045"/>
                    </a:cxn>
                    <a:cxn ang="0">
                      <a:pos x="567" y="1045"/>
                    </a:cxn>
                    <a:cxn ang="0">
                      <a:pos x="542" y="1047"/>
                    </a:cxn>
                    <a:cxn ang="0">
                      <a:pos x="516" y="1050"/>
                    </a:cxn>
                    <a:cxn ang="0">
                      <a:pos x="491" y="1054"/>
                    </a:cxn>
                    <a:cxn ang="0">
                      <a:pos x="465" y="1058"/>
                    </a:cxn>
                    <a:cxn ang="0">
                      <a:pos x="440" y="1064"/>
                    </a:cxn>
                    <a:cxn ang="0">
                      <a:pos x="415" y="1071"/>
                    </a:cxn>
                    <a:cxn ang="0">
                      <a:pos x="0" y="106"/>
                    </a:cxn>
                    <a:cxn ang="0">
                      <a:pos x="37" y="93"/>
                    </a:cxn>
                    <a:cxn ang="0">
                      <a:pos x="74" y="82"/>
                    </a:cxn>
                    <a:cxn ang="0">
                      <a:pos x="112" y="71"/>
                    </a:cxn>
                    <a:cxn ang="0">
                      <a:pos x="149" y="61"/>
                    </a:cxn>
                    <a:cxn ang="0">
                      <a:pos x="187" y="51"/>
                    </a:cxn>
                    <a:cxn ang="0">
                      <a:pos x="225" y="42"/>
                    </a:cxn>
                    <a:cxn ang="0">
                      <a:pos x="265" y="34"/>
                    </a:cxn>
                    <a:cxn ang="0">
                      <a:pos x="303" y="27"/>
                    </a:cxn>
                    <a:cxn ang="0">
                      <a:pos x="342" y="21"/>
                    </a:cxn>
                    <a:cxn ang="0">
                      <a:pos x="382" y="16"/>
                    </a:cxn>
                    <a:cxn ang="0">
                      <a:pos x="422" y="10"/>
                    </a:cxn>
                    <a:cxn ang="0">
                      <a:pos x="461" y="7"/>
                    </a:cxn>
                    <a:cxn ang="0">
                      <a:pos x="501" y="3"/>
                    </a:cxn>
                    <a:cxn ang="0">
                      <a:pos x="542" y="1"/>
                    </a:cxn>
                    <a:cxn ang="0">
                      <a:pos x="583" y="0"/>
                    </a:cxn>
                    <a:cxn ang="0">
                      <a:pos x="623" y="0"/>
                    </a:cxn>
                    <a:cxn ang="0">
                      <a:pos x="661" y="0"/>
                    </a:cxn>
                    <a:cxn ang="0">
                      <a:pos x="699" y="1"/>
                    </a:cxn>
                    <a:cxn ang="0">
                      <a:pos x="736" y="3"/>
                    </a:cxn>
                    <a:cxn ang="0">
                      <a:pos x="772" y="6"/>
                    </a:cxn>
                    <a:cxn ang="0">
                      <a:pos x="809" y="8"/>
                    </a:cxn>
                    <a:cxn ang="0">
                      <a:pos x="845" y="13"/>
                    </a:cxn>
                    <a:cxn ang="0">
                      <a:pos x="881" y="18"/>
                    </a:cxn>
                    <a:cxn ang="0">
                      <a:pos x="917" y="24"/>
                    </a:cxn>
                    <a:cxn ang="0">
                      <a:pos x="952" y="30"/>
                    </a:cxn>
                    <a:cxn ang="0">
                      <a:pos x="987" y="37"/>
                    </a:cxn>
                    <a:cxn ang="0">
                      <a:pos x="1057" y="54"/>
                    </a:cxn>
                    <a:cxn ang="0">
                      <a:pos x="1092" y="62"/>
                    </a:cxn>
                    <a:cxn ang="0">
                      <a:pos x="1126" y="72"/>
                    </a:cxn>
                    <a:cxn ang="0">
                      <a:pos x="1161" y="82"/>
                    </a:cxn>
                    <a:cxn ang="0">
                      <a:pos x="1195" y="93"/>
                    </a:cxn>
                  </a:cxnLst>
                  <a:rect l="0" t="0" r="r" b="b"/>
                  <a:pathLst>
                    <a:path w="1195" h="1071">
                      <a:moveTo>
                        <a:pt x="1195" y="93"/>
                      </a:moveTo>
                      <a:lnTo>
                        <a:pt x="805" y="1062"/>
                      </a:lnTo>
                      <a:lnTo>
                        <a:pt x="784" y="1058"/>
                      </a:lnTo>
                      <a:lnTo>
                        <a:pt x="761" y="1054"/>
                      </a:lnTo>
                      <a:lnTo>
                        <a:pt x="738" y="1051"/>
                      </a:lnTo>
                      <a:lnTo>
                        <a:pt x="716" y="1048"/>
                      </a:lnTo>
                      <a:lnTo>
                        <a:pt x="669" y="1045"/>
                      </a:lnTo>
                      <a:lnTo>
                        <a:pt x="623" y="1044"/>
                      </a:lnTo>
                      <a:lnTo>
                        <a:pt x="594" y="1045"/>
                      </a:lnTo>
                      <a:lnTo>
                        <a:pt x="567" y="1045"/>
                      </a:lnTo>
                      <a:lnTo>
                        <a:pt x="542" y="1047"/>
                      </a:lnTo>
                      <a:lnTo>
                        <a:pt x="516" y="1050"/>
                      </a:lnTo>
                      <a:lnTo>
                        <a:pt x="491" y="1054"/>
                      </a:lnTo>
                      <a:lnTo>
                        <a:pt x="465" y="1058"/>
                      </a:lnTo>
                      <a:lnTo>
                        <a:pt x="440" y="1064"/>
                      </a:lnTo>
                      <a:lnTo>
                        <a:pt x="415" y="1071"/>
                      </a:lnTo>
                      <a:lnTo>
                        <a:pt x="0" y="106"/>
                      </a:lnTo>
                      <a:lnTo>
                        <a:pt x="37" y="93"/>
                      </a:lnTo>
                      <a:lnTo>
                        <a:pt x="74" y="82"/>
                      </a:lnTo>
                      <a:lnTo>
                        <a:pt x="112" y="71"/>
                      </a:lnTo>
                      <a:lnTo>
                        <a:pt x="149" y="61"/>
                      </a:lnTo>
                      <a:lnTo>
                        <a:pt x="187" y="51"/>
                      </a:lnTo>
                      <a:lnTo>
                        <a:pt x="225" y="42"/>
                      </a:lnTo>
                      <a:lnTo>
                        <a:pt x="265" y="34"/>
                      </a:lnTo>
                      <a:lnTo>
                        <a:pt x="303" y="27"/>
                      </a:lnTo>
                      <a:lnTo>
                        <a:pt x="342" y="21"/>
                      </a:lnTo>
                      <a:lnTo>
                        <a:pt x="382" y="16"/>
                      </a:lnTo>
                      <a:lnTo>
                        <a:pt x="422" y="10"/>
                      </a:lnTo>
                      <a:lnTo>
                        <a:pt x="461" y="7"/>
                      </a:lnTo>
                      <a:lnTo>
                        <a:pt x="501" y="3"/>
                      </a:lnTo>
                      <a:lnTo>
                        <a:pt x="542" y="1"/>
                      </a:lnTo>
                      <a:lnTo>
                        <a:pt x="583" y="0"/>
                      </a:lnTo>
                      <a:lnTo>
                        <a:pt x="623" y="0"/>
                      </a:lnTo>
                      <a:lnTo>
                        <a:pt x="661" y="0"/>
                      </a:lnTo>
                      <a:lnTo>
                        <a:pt x="699" y="1"/>
                      </a:lnTo>
                      <a:lnTo>
                        <a:pt x="736" y="3"/>
                      </a:lnTo>
                      <a:lnTo>
                        <a:pt x="772" y="6"/>
                      </a:lnTo>
                      <a:lnTo>
                        <a:pt x="809" y="8"/>
                      </a:lnTo>
                      <a:lnTo>
                        <a:pt x="845" y="13"/>
                      </a:lnTo>
                      <a:lnTo>
                        <a:pt x="881" y="18"/>
                      </a:lnTo>
                      <a:lnTo>
                        <a:pt x="917" y="24"/>
                      </a:lnTo>
                      <a:lnTo>
                        <a:pt x="952" y="30"/>
                      </a:lnTo>
                      <a:lnTo>
                        <a:pt x="987" y="37"/>
                      </a:lnTo>
                      <a:lnTo>
                        <a:pt x="1057" y="54"/>
                      </a:lnTo>
                      <a:lnTo>
                        <a:pt x="1092" y="62"/>
                      </a:lnTo>
                      <a:lnTo>
                        <a:pt x="1126" y="72"/>
                      </a:lnTo>
                      <a:lnTo>
                        <a:pt x="1161" y="82"/>
                      </a:lnTo>
                      <a:lnTo>
                        <a:pt x="1195" y="93"/>
                      </a:lnTo>
                      <a:close/>
                    </a:path>
                  </a:pathLst>
                </a:custGeom>
                <a:solidFill>
                  <a:schemeClr val="accent5">
                    <a:lumMod val="20000"/>
                    <a:lumOff val="80000"/>
                  </a:schemeClr>
                </a:solidFill>
                <a:ln w="12700" cmpd="sng">
                  <a:no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Medicines </a:t>
                  </a: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safety</a:t>
                  </a: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dirty="0">
                    <a:ln>
                      <a:noFill/>
                    </a:ln>
                    <a:solidFill>
                      <a:srgbClr val="646464"/>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8E90BF9-0923-4530-9FD3-D7B090FDB30B}"/>
                  </a:ext>
                </a:extLst>
              </p:cNvPr>
              <p:cNvSpPr/>
              <p:nvPr/>
            </p:nvSpPr>
            <p:spPr>
              <a:xfrm>
                <a:off x="5858880" y="3436206"/>
                <a:ext cx="1647212" cy="83099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Dependence forming medicines</a:t>
                </a:r>
              </a:p>
            </p:txBody>
          </p:sp>
          <p:sp>
            <p:nvSpPr>
              <p:cNvPr id="27" name="Rectangle 26">
                <a:extLst>
                  <a:ext uri="{FF2B5EF4-FFF2-40B4-BE49-F238E27FC236}">
                    <a16:creationId xmlns:a16="http://schemas.microsoft.com/office/drawing/2014/main" id="{19A3DE30-469B-44EA-9C62-520B11EA5B22}"/>
                  </a:ext>
                </a:extLst>
              </p:cNvPr>
              <p:cNvSpPr/>
              <p:nvPr/>
            </p:nvSpPr>
            <p:spPr>
              <a:xfrm>
                <a:off x="9729217" y="3619452"/>
                <a:ext cx="1792195" cy="58477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Antimicrobial resistance</a:t>
                </a:r>
              </a:p>
            </p:txBody>
          </p:sp>
        </p:grpSp>
        <p:sp>
          <p:nvSpPr>
            <p:cNvPr id="23" name="Rectangle 22">
              <a:extLst>
                <a:ext uri="{FF2B5EF4-FFF2-40B4-BE49-F238E27FC236}">
                  <a16:creationId xmlns:a16="http://schemas.microsoft.com/office/drawing/2014/main" id="{1A3F66E2-8629-43D4-8BA2-CD642F0DDC24}"/>
                </a:ext>
              </a:extLst>
            </p:cNvPr>
            <p:cNvSpPr/>
            <p:nvPr/>
          </p:nvSpPr>
          <p:spPr>
            <a:xfrm>
              <a:off x="7024645" y="4904408"/>
              <a:ext cx="1520820" cy="58477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Medicines value</a:t>
              </a:r>
            </a:p>
          </p:txBody>
        </p:sp>
        <p:sp>
          <p:nvSpPr>
            <p:cNvPr id="24" name="TextBox 23">
              <a:extLst>
                <a:ext uri="{FF2B5EF4-FFF2-40B4-BE49-F238E27FC236}">
                  <a16:creationId xmlns:a16="http://schemas.microsoft.com/office/drawing/2014/main" id="{7667AD63-F1D7-4C4A-A002-33065731F665}"/>
                </a:ext>
              </a:extLst>
            </p:cNvPr>
            <p:cNvSpPr txBox="1"/>
            <p:nvPr/>
          </p:nvSpPr>
          <p:spPr>
            <a:xfrm>
              <a:off x="8083456" y="3238206"/>
              <a:ext cx="231112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Medicines Policy and Strategy to address health inequalities</a:t>
              </a:r>
            </a:p>
          </p:txBody>
        </p:sp>
      </p:grpSp>
      <p:sp>
        <p:nvSpPr>
          <p:cNvPr id="19" name="TextBox 18">
            <a:extLst>
              <a:ext uri="{FF2B5EF4-FFF2-40B4-BE49-F238E27FC236}">
                <a16:creationId xmlns:a16="http://schemas.microsoft.com/office/drawing/2014/main" id="{8DAB97FD-FBFC-4724-B06E-86C13666F2E4}"/>
              </a:ext>
            </a:extLst>
          </p:cNvPr>
          <p:cNvSpPr txBox="1"/>
          <p:nvPr/>
        </p:nvSpPr>
        <p:spPr>
          <a:xfrm>
            <a:off x="654849" y="4221908"/>
            <a:ext cx="5397535" cy="2057507"/>
          </a:xfrm>
          <a:prstGeom prst="rect">
            <a:avLst/>
          </a:prstGeom>
          <a:solidFill>
            <a:schemeClr val="accent1">
              <a:lumMod val="20000"/>
              <a:lumOff val="80000"/>
            </a:schemeClr>
          </a:solidFill>
          <a:ln>
            <a:solidFill>
              <a:schemeClr val="accent1"/>
            </a:solidFill>
          </a:ln>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Arial"/>
              </a:rPr>
              <a:t>Analytics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Plan to develop one stop source for meds optimisation priority metrics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Working with Primary Care and Medicines Analysis Unit (new core funded research facility at University of Oxford) to</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Develop interactive tools to aid local analysis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a:ea typeface="+mn-ea"/>
                <a:cs typeface="Arial"/>
              </a:rPr>
              <a:t>Upskill NHS teams on use of data to support national and local action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rial"/>
              <a:ea typeface="+mn-ea"/>
              <a:cs typeface="Arial"/>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Arial"/>
            </a:endParaRPr>
          </a:p>
        </p:txBody>
      </p:sp>
      <p:sp>
        <p:nvSpPr>
          <p:cNvPr id="3" name="AutoShape 2">
            <a:extLst>
              <a:ext uri="{FF2B5EF4-FFF2-40B4-BE49-F238E27FC236}">
                <a16:creationId xmlns:a16="http://schemas.microsoft.com/office/drawing/2014/main" id="{609731EE-378C-4D37-A118-FDDBB999D10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0839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1EA44-AC88-44E8-AF18-08E2BF42609F}"/>
              </a:ext>
            </a:extLst>
          </p:cNvPr>
          <p:cNvSpPr>
            <a:spLocks noGrp="1"/>
          </p:cNvSpPr>
          <p:nvPr>
            <p:ph type="title"/>
          </p:nvPr>
        </p:nvSpPr>
        <p:spPr>
          <a:xfrm>
            <a:off x="433589" y="387722"/>
            <a:ext cx="10641498" cy="611649"/>
          </a:xfrm>
        </p:spPr>
        <p:txBody>
          <a:bodyPr/>
          <a:lstStyle/>
          <a:p>
            <a:r>
              <a:rPr lang="en-GB" dirty="0"/>
              <a:t>NHS Specialist Pharmacy Service transformation</a:t>
            </a:r>
          </a:p>
        </p:txBody>
      </p:sp>
      <p:sp>
        <p:nvSpPr>
          <p:cNvPr id="4" name="Content Placeholder 2">
            <a:extLst>
              <a:ext uri="{FF2B5EF4-FFF2-40B4-BE49-F238E27FC236}">
                <a16:creationId xmlns:a16="http://schemas.microsoft.com/office/drawing/2014/main" id="{4525C7FD-D51D-49BF-99BE-4284E2030FF1}"/>
              </a:ext>
            </a:extLst>
          </p:cNvPr>
          <p:cNvSpPr>
            <a:spLocks noGrp="1"/>
          </p:cNvSpPr>
          <p:nvPr>
            <p:ph sz="quarter" idx="10"/>
          </p:nvPr>
        </p:nvSpPr>
        <p:spPr>
          <a:xfrm>
            <a:off x="434074" y="1394778"/>
            <a:ext cx="11361686" cy="5075500"/>
          </a:xfrm>
        </p:spPr>
        <p:txBody>
          <a:bodyPr>
            <a:normAutofit/>
          </a:bodyPr>
          <a:lstStyle/>
          <a:p>
            <a:r>
              <a:rPr lang="en-GB" sz="2000" dirty="0"/>
              <a:t>NHS England commissioned NHS Specialist Pharmacy Service</a:t>
            </a:r>
          </a:p>
          <a:p>
            <a:endParaRPr lang="en-GB" sz="2000" dirty="0"/>
          </a:p>
          <a:p>
            <a:r>
              <a:rPr lang="en-GB" sz="2000" dirty="0"/>
              <a:t>Key priorities for the NHS SPS Medicines Advice Team:</a:t>
            </a:r>
          </a:p>
          <a:p>
            <a:endParaRPr lang="en-GB" sz="2000" dirty="0"/>
          </a:p>
          <a:p>
            <a:pPr lvl="1"/>
            <a:r>
              <a:rPr lang="en-GB" sz="2000" dirty="0"/>
              <a:t>Implementation of a single ‘national’ medicines advice service</a:t>
            </a:r>
          </a:p>
          <a:p>
            <a:pPr lvl="1"/>
            <a:endParaRPr lang="en-GB" sz="2000" dirty="0"/>
          </a:p>
          <a:p>
            <a:pPr lvl="1"/>
            <a:r>
              <a:rPr lang="en-GB" sz="2000" dirty="0"/>
              <a:t>Impact on historical ‘regional’ medicines information structure in England</a:t>
            </a:r>
          </a:p>
          <a:p>
            <a:pPr lvl="1"/>
            <a:endParaRPr lang="en-GB" sz="2000" dirty="0"/>
          </a:p>
          <a:p>
            <a:pPr lvl="1"/>
            <a:r>
              <a:rPr lang="en-GB" sz="2000" dirty="0"/>
              <a:t>Introduction of a single point of access (telephone, email)</a:t>
            </a:r>
          </a:p>
          <a:p>
            <a:pPr lvl="1"/>
            <a:endParaRPr lang="en-GB" sz="2000" dirty="0"/>
          </a:p>
          <a:p>
            <a:pPr lvl="1"/>
            <a:r>
              <a:rPr lang="en-GB" sz="2000" dirty="0"/>
              <a:t>Further developments on the horizon</a:t>
            </a:r>
          </a:p>
          <a:p>
            <a:endParaRPr lang="en-GB" dirty="0"/>
          </a:p>
          <a:p>
            <a:endParaRPr lang="en-GB" dirty="0"/>
          </a:p>
        </p:txBody>
      </p:sp>
    </p:spTree>
    <p:extLst>
      <p:ext uri="{BB962C8B-B14F-4D97-AF65-F5344CB8AC3E}">
        <p14:creationId xmlns:p14="http://schemas.microsoft.com/office/powerpoint/2010/main" val="1377880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Shape 137"/>
        <p:cNvGrpSpPr/>
        <p:nvPr/>
      </p:nvGrpSpPr>
      <p:grpSpPr>
        <a:xfrm>
          <a:off x="0" y="0"/>
          <a:ext cx="0" cy="0"/>
          <a:chOff x="0" y="0"/>
          <a:chExt cx="0" cy="0"/>
        </a:xfrm>
      </p:grpSpPr>
      <p:sp>
        <p:nvSpPr>
          <p:cNvPr id="138" name="Google Shape;138;gbfaf604e47_0_274"/>
          <p:cNvSpPr txBox="1">
            <a:spLocks noGrp="1"/>
          </p:cNvSpPr>
          <p:nvPr>
            <p:ph type="title"/>
          </p:nvPr>
        </p:nvSpPr>
        <p:spPr>
          <a:xfrm>
            <a:off x="334334" y="354797"/>
            <a:ext cx="6486325" cy="1200091"/>
          </a:xfrm>
          <a:prstGeom prst="rect">
            <a:avLst/>
          </a:prstGeom>
          <a:noFill/>
          <a:ln>
            <a:noFill/>
          </a:ln>
        </p:spPr>
        <p:txBody>
          <a:bodyPr spcFirstLastPara="1" vert="horz" wrap="square" lIns="0" tIns="0" rIns="0" bIns="0" rtlCol="0" anchor="t" anchorCtr="0">
            <a:noAutofit/>
          </a:bodyPr>
          <a:lstStyle/>
          <a:p>
            <a:r>
              <a:rPr lang="en-GB" sz="3467" spc="-53">
                <a:ea typeface="+mn-ea"/>
                <a:cs typeface="Arial" panose="020B0604020202020204" pitchFamily="34" charset="0"/>
              </a:rPr>
              <a:t>Digital and Interoperable Medicines Programme Vision</a:t>
            </a:r>
            <a:br>
              <a:rPr lang="en-GB" sz="3467" spc="-53">
                <a:ea typeface="+mn-ea"/>
                <a:cs typeface="Arial" panose="020B0604020202020204" pitchFamily="34" charset="0"/>
              </a:rPr>
            </a:br>
            <a:endParaRPr sz="3467" spc="-53">
              <a:ea typeface="+mn-ea"/>
              <a:cs typeface="Arial" panose="020B0604020202020204" pitchFamily="34" charset="0"/>
            </a:endParaRPr>
          </a:p>
        </p:txBody>
      </p:sp>
      <p:sp>
        <p:nvSpPr>
          <p:cNvPr id="139" name="Google Shape;139;gbfaf604e47_0_274"/>
          <p:cNvSpPr txBox="1">
            <a:spLocks noGrp="1"/>
          </p:cNvSpPr>
          <p:nvPr>
            <p:ph idx="1"/>
          </p:nvPr>
        </p:nvSpPr>
        <p:spPr>
          <a:xfrm>
            <a:off x="190495" y="1887736"/>
            <a:ext cx="5495228" cy="4852843"/>
          </a:xfrm>
          <a:prstGeom prst="rect">
            <a:avLst/>
          </a:prstGeom>
          <a:noFill/>
          <a:ln>
            <a:noFill/>
          </a:ln>
        </p:spPr>
        <p:txBody>
          <a:bodyPr spcFirstLastPara="1" vert="horz" wrap="square" lIns="91425" tIns="45700" rIns="91425" bIns="45700" rtlCol="0" anchor="t" anchorCtr="0">
            <a:noAutofit/>
          </a:bodyPr>
          <a:lstStyle/>
          <a:p>
            <a:pPr marL="151550"/>
            <a:r>
              <a:rPr lang="en-GB" sz="2933" b="0" spc="-53">
                <a:solidFill>
                  <a:schemeClr val="bg1"/>
                </a:solidFill>
                <a:latin typeface="+mj-lt"/>
                <a:cs typeface="Arial"/>
                <a:sym typeface="Calibri"/>
              </a:rPr>
              <a:t>“</a:t>
            </a:r>
            <a:r>
              <a:rPr lang="en-GB" sz="2933" b="0" spc="-53">
                <a:solidFill>
                  <a:schemeClr val="bg1"/>
                </a:solidFill>
                <a:latin typeface="+mj-lt"/>
                <a:cs typeface="Arial"/>
              </a:rPr>
              <a:t>Safer, more joined up care through the seamless, digital flow of patient medicines information across health and care; improving patient experience, reducing burden for health and care staff and increasing opportunities for research.</a:t>
            </a:r>
            <a:r>
              <a:rPr lang="en-GB" sz="2933" b="0" spc="-53">
                <a:solidFill>
                  <a:schemeClr val="bg1"/>
                </a:solidFill>
                <a:latin typeface="+mj-lt"/>
                <a:cs typeface="Arial"/>
                <a:sym typeface="Calibri"/>
              </a:rPr>
              <a:t>”</a:t>
            </a:r>
            <a:endParaRPr lang="en-US" sz="2933" b="0" spc="-53">
              <a:solidFill>
                <a:schemeClr val="bg1"/>
              </a:solidFill>
              <a:latin typeface="+mj-lt"/>
              <a:cs typeface="Arial"/>
            </a:endParaRPr>
          </a:p>
        </p:txBody>
      </p:sp>
      <p:grpSp>
        <p:nvGrpSpPr>
          <p:cNvPr id="31" name="Group 30">
            <a:extLst>
              <a:ext uri="{FF2B5EF4-FFF2-40B4-BE49-F238E27FC236}">
                <a16:creationId xmlns:a16="http://schemas.microsoft.com/office/drawing/2014/main" id="{6FCA1E4B-DA72-4B39-AE22-C0BDB887D6AE}"/>
              </a:ext>
            </a:extLst>
          </p:cNvPr>
          <p:cNvGrpSpPr/>
          <p:nvPr/>
        </p:nvGrpSpPr>
        <p:grpSpPr>
          <a:xfrm>
            <a:off x="5863087" y="15283"/>
            <a:ext cx="6384000" cy="6790711"/>
            <a:chOff x="4223128" y="1591076"/>
            <a:chExt cx="4788000" cy="5093033"/>
          </a:xfrm>
        </p:grpSpPr>
        <p:grpSp>
          <p:nvGrpSpPr>
            <p:cNvPr id="32" name="Group 31">
              <a:extLst>
                <a:ext uri="{FF2B5EF4-FFF2-40B4-BE49-F238E27FC236}">
                  <a16:creationId xmlns:a16="http://schemas.microsoft.com/office/drawing/2014/main" id="{91943D39-A83A-49D7-BF15-2CFA2D68BB90}"/>
                </a:ext>
              </a:extLst>
            </p:cNvPr>
            <p:cNvGrpSpPr/>
            <p:nvPr/>
          </p:nvGrpSpPr>
          <p:grpSpPr>
            <a:xfrm>
              <a:off x="4459063" y="1591076"/>
              <a:ext cx="4319102" cy="4841979"/>
              <a:chOff x="4459063" y="1591076"/>
              <a:chExt cx="4319102" cy="4841979"/>
            </a:xfrm>
          </p:grpSpPr>
          <p:sp>
            <p:nvSpPr>
              <p:cNvPr id="34" name="Google Shape;241;p17">
                <a:extLst>
                  <a:ext uri="{FF2B5EF4-FFF2-40B4-BE49-F238E27FC236}">
                    <a16:creationId xmlns:a16="http://schemas.microsoft.com/office/drawing/2014/main" id="{BD7BFA05-ADFE-4801-8907-243CAEB3B88F}"/>
                  </a:ext>
                </a:extLst>
              </p:cNvPr>
              <p:cNvSpPr/>
              <p:nvPr/>
            </p:nvSpPr>
            <p:spPr>
              <a:xfrm>
                <a:off x="4459063" y="2113523"/>
                <a:ext cx="2207312" cy="2088854"/>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chemeClr val="accent3">
                  <a:lumMod val="20000"/>
                  <a:lumOff val="80000"/>
                </a:schemeClr>
              </a:solidFill>
              <a:ln w="3175" cap="flat" cmpd="sng">
                <a:solidFill>
                  <a:schemeClr val="lt1"/>
                </a:solidFill>
                <a:prstDash val="solid"/>
                <a:miter lim="800000"/>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243;p17">
                <a:extLst>
                  <a:ext uri="{FF2B5EF4-FFF2-40B4-BE49-F238E27FC236}">
                    <a16:creationId xmlns:a16="http://schemas.microsoft.com/office/drawing/2014/main" id="{58102C18-992E-4869-9C84-E1ADB9613C84}"/>
                  </a:ext>
                </a:extLst>
              </p:cNvPr>
              <p:cNvSpPr/>
              <p:nvPr/>
            </p:nvSpPr>
            <p:spPr>
              <a:xfrm rot="5400000">
                <a:off x="6653995" y="2078208"/>
                <a:ext cx="2096091" cy="2152249"/>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chemeClr val="accent3">
                  <a:lumMod val="20000"/>
                  <a:lumOff val="80000"/>
                </a:schemeClr>
              </a:solidFill>
              <a:ln w="3175" cap="flat" cmpd="sng">
                <a:solidFill>
                  <a:schemeClr val="lt1"/>
                </a:solidFill>
                <a:prstDash val="solid"/>
                <a:miter lim="800000"/>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245;p17">
                <a:extLst>
                  <a:ext uri="{FF2B5EF4-FFF2-40B4-BE49-F238E27FC236}">
                    <a16:creationId xmlns:a16="http://schemas.microsoft.com/office/drawing/2014/main" id="{459EB65F-FD8F-45CA-802E-CB83A3B421B6}"/>
                  </a:ext>
                </a:extLst>
              </p:cNvPr>
              <p:cNvSpPr/>
              <p:nvPr/>
            </p:nvSpPr>
            <p:spPr>
              <a:xfrm rot="10800000">
                <a:off x="6689312" y="4331166"/>
                <a:ext cx="2088853" cy="2101889"/>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chemeClr val="accent1">
                  <a:lumMod val="50000"/>
                </a:schemeClr>
              </a:solidFill>
              <a:ln w="3175" cap="flat" cmpd="sng">
                <a:solidFill>
                  <a:schemeClr val="lt1"/>
                </a:solidFill>
                <a:prstDash val="solid"/>
                <a:miter lim="800000"/>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246;p17">
                <a:extLst>
                  <a:ext uri="{FF2B5EF4-FFF2-40B4-BE49-F238E27FC236}">
                    <a16:creationId xmlns:a16="http://schemas.microsoft.com/office/drawing/2014/main" id="{D61B67E9-5366-480E-9941-60A5CAD5A563}"/>
                  </a:ext>
                </a:extLst>
              </p:cNvPr>
              <p:cNvSpPr txBox="1"/>
              <p:nvPr/>
            </p:nvSpPr>
            <p:spPr>
              <a:xfrm>
                <a:off x="6625917" y="4349609"/>
                <a:ext cx="1840386" cy="1477012"/>
              </a:xfrm>
              <a:prstGeom prst="rect">
                <a:avLst/>
              </a:prstGeom>
              <a:noFill/>
              <a:ln>
                <a:noFill/>
              </a:ln>
            </p:spPr>
            <p:txBody>
              <a:bodyPr spcFirstLastPara="1" wrap="square" lIns="151700" tIns="151700" rIns="151700" bIns="151700" anchor="ctr" anchorCtr="0">
                <a:noAutofit/>
              </a:bodyPr>
              <a:lstStyle/>
              <a:p>
                <a:pPr marL="0" marR="0" lvl="0" indent="0" algn="ctr" defTabSz="1219170" rtl="0" eaLnBrk="1" fontAlgn="auto" latinLnBrk="0" hangingPunct="1">
                  <a:lnSpc>
                    <a:spcPct val="90000"/>
                  </a:lnSpc>
                  <a:spcBef>
                    <a:spcPts val="0"/>
                  </a:spcBef>
                  <a:spcAft>
                    <a:spcPts val="0"/>
                  </a:spcAft>
                  <a:buClr>
                    <a:srgbClr val="FFFFFF"/>
                  </a:buClr>
                  <a:buSzPts val="1600"/>
                  <a:buFontTx/>
                  <a:buNone/>
                  <a:tabLst/>
                  <a:defRPr/>
                </a:pPr>
                <a:r>
                  <a:rPr kumimoji="0" lang="en-GB" sz="1867" b="1" i="0" u="none" strike="noStrike" kern="0" cap="none" spc="0" normalizeH="0" baseline="0" noProof="0">
                    <a:ln>
                      <a:noFill/>
                    </a:ln>
                    <a:solidFill>
                      <a:srgbClr val="FFFFFF"/>
                    </a:solidFill>
                    <a:effectLst/>
                    <a:uLnTx/>
                    <a:uFillTx/>
                    <a:latin typeface="Arial"/>
                    <a:ea typeface="+mn-ea"/>
                    <a:cs typeface="Calibri"/>
                    <a:sym typeface="Calibri"/>
                  </a:rPr>
                  <a:t>Medicines Data </a:t>
                </a:r>
              </a:p>
              <a:p>
                <a:pPr marL="0" marR="0" lvl="0" indent="0" algn="ctr" defTabSz="1219170" rtl="0" eaLnBrk="1" fontAlgn="auto" latinLnBrk="0" hangingPunct="1">
                  <a:lnSpc>
                    <a:spcPct val="90000"/>
                  </a:lnSpc>
                  <a:spcBef>
                    <a:spcPts val="0"/>
                  </a:spcBef>
                  <a:spcAft>
                    <a:spcPts val="0"/>
                  </a:spcAft>
                  <a:buClr>
                    <a:srgbClr val="FFFFFF"/>
                  </a:buClr>
                  <a:buSzPts val="1600"/>
                  <a:buFontTx/>
                  <a:buNone/>
                  <a:tabLst/>
                  <a:defRPr/>
                </a:pPr>
                <a:r>
                  <a:rPr kumimoji="0" lang="en-GB" sz="1867" b="1" i="0" u="none" strike="noStrike" kern="0" cap="none" spc="0" normalizeH="0" baseline="0" noProof="0">
                    <a:ln>
                      <a:noFill/>
                    </a:ln>
                    <a:solidFill>
                      <a:srgbClr val="FFFFFF"/>
                    </a:solidFill>
                    <a:effectLst/>
                    <a:uLnTx/>
                    <a:uFillTx/>
                    <a:latin typeface="Arial"/>
                    <a:ea typeface="+mn-ea"/>
                    <a:cs typeface="Calibri"/>
                    <a:sym typeface="Calibri"/>
                  </a:rPr>
                  <a:t>for Secondary Uses</a:t>
                </a:r>
                <a:endParaRPr kumimoji="0" lang="en-GB" sz="1867" b="1" i="0" u="none" strike="noStrike" kern="0" cap="none" spc="0" normalizeH="0" baseline="0" noProof="0">
                  <a:ln>
                    <a:noFill/>
                  </a:ln>
                  <a:solidFill>
                    <a:srgbClr val="FFFFFF"/>
                  </a:solidFill>
                  <a:effectLst/>
                  <a:uLnTx/>
                  <a:uFillTx/>
                  <a:latin typeface="Arial"/>
                  <a:ea typeface="+mn-ea"/>
                  <a:cs typeface="Calibri"/>
                  <a:sym typeface="Arial"/>
                </a:endParaRPr>
              </a:p>
              <a:p>
                <a:pPr marL="0" marR="0" lvl="0" indent="0" algn="ctr" defTabSz="1219170" rtl="0" eaLnBrk="1" fontAlgn="auto" latinLnBrk="0" hangingPunct="1">
                  <a:lnSpc>
                    <a:spcPct val="90000"/>
                  </a:lnSpc>
                  <a:spcBef>
                    <a:spcPts val="0"/>
                  </a:spcBef>
                  <a:spcAft>
                    <a:spcPts val="0"/>
                  </a:spcAft>
                  <a:buClr>
                    <a:srgbClr val="FFFFFF"/>
                  </a:buClr>
                  <a:buSzPts val="1600"/>
                  <a:buFontTx/>
                  <a:buNone/>
                  <a:tabLst/>
                  <a:defRPr/>
                </a:pPr>
                <a:r>
                  <a:rPr kumimoji="0" lang="en-GB" sz="1867" b="0" i="0" u="none" strike="noStrike" kern="0" cap="none" spc="0" normalizeH="0" baseline="0" noProof="0">
                    <a:ln>
                      <a:noFill/>
                    </a:ln>
                    <a:solidFill>
                      <a:srgbClr val="FFFFFF"/>
                    </a:solidFill>
                    <a:effectLst/>
                    <a:uLnTx/>
                    <a:uFillTx/>
                    <a:latin typeface="Arial"/>
                    <a:ea typeface="+mn-ea"/>
                    <a:cs typeface="Calibri"/>
                    <a:sym typeface="Calibri"/>
                  </a:rPr>
                  <a:t>Establish an ePMA data collection</a:t>
                </a:r>
                <a:endParaRPr kumimoji="0" sz="1867" b="0" i="0" u="none" strike="noStrike" kern="0" cap="none" spc="0" normalizeH="0" baseline="0" noProof="0">
                  <a:ln>
                    <a:noFill/>
                  </a:ln>
                  <a:solidFill>
                    <a:srgbClr val="FFFFFF"/>
                  </a:solidFill>
                  <a:effectLst/>
                  <a:uLnTx/>
                  <a:uFillTx/>
                  <a:latin typeface="Arial"/>
                  <a:ea typeface="+mn-ea"/>
                  <a:cs typeface="Calibri"/>
                  <a:sym typeface="Arial"/>
                </a:endParaRPr>
              </a:p>
            </p:txBody>
          </p:sp>
          <p:sp>
            <p:nvSpPr>
              <p:cNvPr id="40" name="Google Shape;247;p17">
                <a:extLst>
                  <a:ext uri="{FF2B5EF4-FFF2-40B4-BE49-F238E27FC236}">
                    <a16:creationId xmlns:a16="http://schemas.microsoft.com/office/drawing/2014/main" id="{6A76C2A3-3BF8-4C82-8DF8-D4150EB6CC84}"/>
                  </a:ext>
                </a:extLst>
              </p:cNvPr>
              <p:cNvSpPr/>
              <p:nvPr/>
            </p:nvSpPr>
            <p:spPr>
              <a:xfrm rot="16200000">
                <a:off x="4465038" y="4334371"/>
                <a:ext cx="2088854" cy="2088854"/>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chemeClr val="accent3">
                  <a:lumMod val="40000"/>
                  <a:lumOff val="60000"/>
                </a:schemeClr>
              </a:solidFill>
              <a:ln w="3175" cap="flat" cmpd="sng">
                <a:solidFill>
                  <a:schemeClr val="lt1"/>
                </a:solidFill>
                <a:prstDash val="solid"/>
                <a:miter lim="800000"/>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248;p17">
                <a:extLst>
                  <a:ext uri="{FF2B5EF4-FFF2-40B4-BE49-F238E27FC236}">
                    <a16:creationId xmlns:a16="http://schemas.microsoft.com/office/drawing/2014/main" id="{E43D1C73-3433-46B7-A5CD-48AFCEA148B8}"/>
                  </a:ext>
                </a:extLst>
              </p:cNvPr>
              <p:cNvSpPr txBox="1"/>
              <p:nvPr/>
            </p:nvSpPr>
            <p:spPr>
              <a:xfrm>
                <a:off x="4552715" y="4393114"/>
                <a:ext cx="2118319" cy="1477012"/>
              </a:xfrm>
              <a:prstGeom prst="rect">
                <a:avLst/>
              </a:prstGeom>
              <a:noFill/>
              <a:ln>
                <a:noFill/>
              </a:ln>
            </p:spPr>
            <p:txBody>
              <a:bodyPr spcFirstLastPara="1" wrap="square" lIns="151700" tIns="151700" rIns="151700" bIns="151700" anchor="ctr" anchorCtr="0">
                <a:noAutofit/>
              </a:bodyPr>
              <a:lstStyle>
                <a:defPPr>
                  <a:defRPr lang="en-US"/>
                </a:defPPr>
                <a:lvl1pPr marR="0" lvl="0" indent="0" algn="ctr" fontAlgn="auto">
                  <a:lnSpc>
                    <a:spcPct val="90000"/>
                  </a:lnSpc>
                  <a:spcBef>
                    <a:spcPts val="0"/>
                  </a:spcBef>
                  <a:spcAft>
                    <a:spcPts val="0"/>
                  </a:spcAft>
                  <a:buClr>
                    <a:srgbClr val="FFFFFF"/>
                  </a:buClr>
                  <a:buSzPts val="1600"/>
                  <a:buFont typeface="Calibri"/>
                  <a:buNone/>
                  <a:tabLst/>
                  <a:defRPr kumimoji="0" sz="2000" b="1" i="0" u="none" strike="noStrike" kern="0" cap="none" spc="0" normalizeH="0" baseline="0">
                    <a:ln>
                      <a:noFill/>
                    </a:ln>
                    <a:solidFill>
                      <a:srgbClr val="FFFFFF"/>
                    </a:solidFill>
                    <a:effectLst/>
                    <a:uLnTx/>
                    <a:uFillTx/>
                    <a:ea typeface="Calibri"/>
                    <a:cs typeface="Calibri"/>
                  </a:defRPr>
                </a:lvl1pPr>
              </a:lstStyle>
              <a:p>
                <a:pPr marL="0" marR="0" lvl="0" indent="0" algn="ctr" defTabSz="1219170" rtl="0" eaLnBrk="1" fontAlgn="auto" latinLnBrk="0" hangingPunct="1">
                  <a:lnSpc>
                    <a:spcPct val="90000"/>
                  </a:lnSpc>
                  <a:spcBef>
                    <a:spcPts val="0"/>
                  </a:spcBef>
                  <a:spcAft>
                    <a:spcPts val="0"/>
                  </a:spcAft>
                  <a:buClr>
                    <a:srgbClr val="FFFFFF"/>
                  </a:buClr>
                  <a:buSzPts val="1600"/>
                  <a:buFont typeface="Calibri"/>
                  <a:buNone/>
                  <a:tabLst/>
                  <a:defRPr/>
                </a:pPr>
                <a:r>
                  <a:rPr kumimoji="0" lang="en-GB" sz="1867" b="1" i="0" u="none" strike="noStrike" kern="0" cap="none" spc="0" normalizeH="0" baseline="0" noProof="0">
                    <a:ln>
                      <a:noFill/>
                    </a:ln>
                    <a:solidFill>
                      <a:srgbClr val="FFFFFF"/>
                    </a:solidFill>
                    <a:effectLst/>
                    <a:uLnTx/>
                    <a:uFillTx/>
                    <a:latin typeface="Arial"/>
                    <a:cs typeface="Calibri"/>
                    <a:sym typeface="Calibri"/>
                  </a:rPr>
                  <a:t>Electronic Prescription Service </a:t>
                </a:r>
                <a:r>
                  <a:rPr kumimoji="0" lang="en-GB" sz="1867" b="0" i="0" u="none" strike="noStrike" kern="0" cap="none" spc="0" normalizeH="0" baseline="0" noProof="0">
                    <a:ln>
                      <a:noFill/>
                    </a:ln>
                    <a:solidFill>
                      <a:srgbClr val="FFFFFF"/>
                    </a:solidFill>
                    <a:effectLst/>
                    <a:uLnTx/>
                    <a:uFillTx/>
                    <a:latin typeface="Arial"/>
                    <a:cs typeface="Calibri"/>
                    <a:sym typeface="Calibri"/>
                  </a:rPr>
                  <a:t>Enhance and extend use</a:t>
                </a:r>
                <a:endParaRPr kumimoji="0" sz="1867" b="0" i="0" u="none" strike="noStrike" kern="0" cap="none" spc="0" normalizeH="0" baseline="0" noProof="0">
                  <a:ln>
                    <a:noFill/>
                  </a:ln>
                  <a:solidFill>
                    <a:srgbClr val="FFFFFF"/>
                  </a:solidFill>
                  <a:effectLst/>
                  <a:uLnTx/>
                  <a:uFillTx/>
                  <a:latin typeface="Arial"/>
                  <a:cs typeface="Calibri"/>
                  <a:sym typeface="Arial"/>
                </a:endParaRPr>
              </a:p>
            </p:txBody>
          </p:sp>
          <p:pic>
            <p:nvPicPr>
              <p:cNvPr id="43" name="Graphic 42" descr="Puzzle">
                <a:extLst>
                  <a:ext uri="{FF2B5EF4-FFF2-40B4-BE49-F238E27FC236}">
                    <a16:creationId xmlns:a16="http://schemas.microsoft.com/office/drawing/2014/main" id="{C98CF213-99C8-4B00-8893-210460AC9E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4616" y="1591076"/>
                <a:ext cx="1080000" cy="1080000"/>
              </a:xfrm>
              <a:prstGeom prst="rect">
                <a:avLst/>
              </a:prstGeom>
            </p:spPr>
          </p:pic>
          <p:pic>
            <p:nvPicPr>
              <p:cNvPr id="44" name="Graphic 43" descr="Puzzle">
                <a:extLst>
                  <a:ext uri="{FF2B5EF4-FFF2-40B4-BE49-F238E27FC236}">
                    <a16:creationId xmlns:a16="http://schemas.microsoft.com/office/drawing/2014/main" id="{927BEB4C-C5D9-467B-B593-58F5F58F2F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3835604">
                <a:off x="6343836" y="1705487"/>
                <a:ext cx="1080000" cy="1080000"/>
              </a:xfrm>
              <a:prstGeom prst="rect">
                <a:avLst/>
              </a:prstGeom>
            </p:spPr>
          </p:pic>
        </p:grpSp>
        <p:sp>
          <p:nvSpPr>
            <p:cNvPr id="33" name="Arrow: Circular 32">
              <a:extLst>
                <a:ext uri="{FF2B5EF4-FFF2-40B4-BE49-F238E27FC236}">
                  <a16:creationId xmlns:a16="http://schemas.microsoft.com/office/drawing/2014/main" id="{C146C5CA-F082-4D00-B65A-25B91FB31469}"/>
                </a:ext>
              </a:extLst>
            </p:cNvPr>
            <p:cNvSpPr>
              <a:spLocks noChangeAspect="1"/>
            </p:cNvSpPr>
            <p:nvPr/>
          </p:nvSpPr>
          <p:spPr>
            <a:xfrm rot="15178069">
              <a:off x="4223122" y="1896104"/>
              <a:ext cx="4788011" cy="4788000"/>
            </a:xfrm>
            <a:prstGeom prst="circularArrow">
              <a:avLst>
                <a:gd name="adj1" fmla="val 3258"/>
                <a:gd name="adj2" fmla="val 803067"/>
                <a:gd name="adj3" fmla="val 20369661"/>
                <a:gd name="adj4" fmla="val 2486500"/>
                <a:gd name="adj5" fmla="val 3656"/>
              </a:avLst>
            </a:prstGeom>
            <a:solidFill>
              <a:srgbClr val="FFC000"/>
            </a:solidFill>
            <a:ln w="12700" cap="flat" cmpd="sng" algn="ctr">
              <a:no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FFC000"/>
                </a:solidFill>
                <a:effectLst/>
                <a:uLnTx/>
                <a:uFillTx/>
                <a:latin typeface="Arial"/>
                <a:ea typeface="+mn-ea"/>
                <a:cs typeface="Arial"/>
                <a:sym typeface="Arial"/>
              </a:endParaRPr>
            </a:p>
          </p:txBody>
        </p:sp>
      </p:grpSp>
      <p:sp>
        <p:nvSpPr>
          <p:cNvPr id="18" name="Google Shape;243;p17">
            <a:extLst>
              <a:ext uri="{FF2B5EF4-FFF2-40B4-BE49-F238E27FC236}">
                <a16:creationId xmlns:a16="http://schemas.microsoft.com/office/drawing/2014/main" id="{85A3CB9A-378F-4C29-BBBC-FF145591D251}"/>
              </a:ext>
            </a:extLst>
          </p:cNvPr>
          <p:cNvSpPr/>
          <p:nvPr/>
        </p:nvSpPr>
        <p:spPr>
          <a:xfrm rot="17385997">
            <a:off x="7825317" y="1805861"/>
            <a:ext cx="2094367" cy="1077596"/>
          </a:xfrm>
          <a:custGeom>
            <a:avLst/>
            <a:gdLst/>
            <a:ahLst/>
            <a:cxnLst/>
            <a:rect l="l" t="t" r="r" b="b"/>
            <a:pathLst>
              <a:path w="120000" h="120000" extrusionOk="0">
                <a:moveTo>
                  <a:pt x="0" y="120000"/>
                </a:moveTo>
                <a:lnTo>
                  <a:pt x="0" y="120000"/>
                </a:lnTo>
                <a:cubicBezTo>
                  <a:pt x="0" y="53726"/>
                  <a:pt x="53726" y="0"/>
                  <a:pt x="120000" y="0"/>
                </a:cubicBezTo>
                <a:lnTo>
                  <a:pt x="120000" y="120000"/>
                </a:lnTo>
                <a:close/>
              </a:path>
            </a:pathLst>
          </a:custGeom>
          <a:solidFill>
            <a:schemeClr val="accent3">
              <a:lumMod val="20000"/>
              <a:lumOff val="80000"/>
            </a:schemeClr>
          </a:solidFill>
          <a:ln w="12700" cap="flat" cmpd="sng">
            <a:noFill/>
            <a:prstDash val="solid"/>
            <a:miter lim="800000"/>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TextBox 1">
            <a:extLst>
              <a:ext uri="{FF2B5EF4-FFF2-40B4-BE49-F238E27FC236}">
                <a16:creationId xmlns:a16="http://schemas.microsoft.com/office/drawing/2014/main" id="{C3318406-81ED-447A-8B2A-BD8B93034BF5}"/>
              </a:ext>
            </a:extLst>
          </p:cNvPr>
          <p:cNvSpPr txBox="1"/>
          <p:nvPr/>
        </p:nvSpPr>
        <p:spPr>
          <a:xfrm>
            <a:off x="6823480" y="1969848"/>
            <a:ext cx="4353037" cy="985078"/>
          </a:xfrm>
          <a:prstGeom prst="rect">
            <a:avLst/>
          </a:prstGeom>
          <a:noFill/>
        </p:spPr>
        <p:txBody>
          <a:bodyPr wrap="square" lIns="121920" tIns="60960" rIns="121920" bIns="60960" rtlCol="0" anchor="t">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867" b="1" i="0" u="none" strike="noStrike" kern="1200" cap="none" spc="0" normalizeH="0" baseline="0" noProof="0">
                <a:ln>
                  <a:noFill/>
                </a:ln>
                <a:solidFill>
                  <a:srgbClr val="4472C4">
                    <a:lumMod val="50000"/>
                  </a:srgbClr>
                </a:solidFill>
                <a:effectLst/>
                <a:uLnTx/>
                <a:uFillTx/>
                <a:latin typeface="Arial"/>
                <a:ea typeface="+mn-ea"/>
                <a:cs typeface="Arial"/>
                <a:sym typeface="Arial"/>
              </a:rPr>
              <a:t>Medicines Interoperability</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sz="1867" b="0" i="0" u="none" strike="noStrike" kern="1200" cap="none" spc="0" normalizeH="0" baseline="0" noProof="0">
                <a:ln>
                  <a:noFill/>
                </a:ln>
                <a:solidFill>
                  <a:srgbClr val="4472C4"/>
                </a:solidFill>
                <a:effectLst/>
                <a:uLnTx/>
                <a:uFillTx/>
                <a:latin typeface="Arial"/>
                <a:ea typeface="+mn-ea"/>
                <a:cs typeface="Arial"/>
                <a:sym typeface="Arial"/>
              </a:rPr>
              <a:t>Enable the seamless flow of fully structured medicines information</a:t>
            </a:r>
          </a:p>
        </p:txBody>
      </p:sp>
    </p:spTree>
    <p:extLst>
      <p:ext uri="{BB962C8B-B14F-4D97-AF65-F5344CB8AC3E}">
        <p14:creationId xmlns:p14="http://schemas.microsoft.com/office/powerpoint/2010/main" val="4170620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C0FE1A5F-1DC0-476D-9A15-E98C1AAC0008}"/>
              </a:ext>
            </a:extLst>
          </p:cNvPr>
          <p:cNvSpPr>
            <a:spLocks noGrp="1"/>
          </p:cNvSpPr>
          <p:nvPr>
            <p:ph type="title"/>
          </p:nvPr>
        </p:nvSpPr>
        <p:spPr>
          <a:xfrm>
            <a:off x="464681" y="313931"/>
            <a:ext cx="10641498" cy="611649"/>
          </a:xfrm>
        </p:spPr>
        <p:txBody>
          <a:bodyPr>
            <a:noAutofit/>
          </a:bodyPr>
          <a:lstStyle/>
          <a:p>
            <a:r>
              <a:rPr lang="en-GB" sz="3200" dirty="0"/>
              <a:t>Medicines safety priorities 2021-2024</a:t>
            </a:r>
          </a:p>
        </p:txBody>
      </p:sp>
      <p:sp>
        <p:nvSpPr>
          <p:cNvPr id="4" name="Rectangle: Rounded Corners 3">
            <a:extLst>
              <a:ext uri="{FF2B5EF4-FFF2-40B4-BE49-F238E27FC236}">
                <a16:creationId xmlns:a16="http://schemas.microsoft.com/office/drawing/2014/main" id="{23C252B5-4131-464B-8D8E-F71D295EB05B}"/>
              </a:ext>
            </a:extLst>
          </p:cNvPr>
          <p:cNvSpPr/>
          <p:nvPr/>
        </p:nvSpPr>
        <p:spPr>
          <a:xfrm>
            <a:off x="464681" y="1484596"/>
            <a:ext cx="2828372" cy="4859144"/>
          </a:xfrm>
          <a:prstGeom prst="roundRect">
            <a:avLst>
              <a:gd name="adj" fmla="val 3023"/>
            </a:avLst>
          </a:prstGeom>
          <a:solidFill>
            <a:schemeClr val="bg1"/>
          </a:solidFill>
          <a:ln w="38100">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5EB8"/>
                </a:solidFill>
                <a:effectLst/>
                <a:uLnTx/>
                <a:uFillTx/>
                <a:latin typeface="Calibri" panose="020F0502020204030204"/>
                <a:ea typeface="+mn-ea"/>
                <a:cs typeface="+mn-cs"/>
              </a:rPr>
              <a:t>Reduce severe avoidable medication-related harm by 50% by 2024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8025DF97-C3E8-4A6C-B7E6-51BBED40D1F7}"/>
              </a:ext>
            </a:extLst>
          </p:cNvPr>
          <p:cNvSpPr/>
          <p:nvPr/>
        </p:nvSpPr>
        <p:spPr>
          <a:xfrm>
            <a:off x="7756585" y="3993024"/>
            <a:ext cx="4158103" cy="342262"/>
          </a:xfrm>
          <a:prstGeom prst="roundRect">
            <a:avLst>
              <a:gd name="adj" fmla="val 4169"/>
            </a:avLst>
          </a:prstGeom>
          <a:solidFill>
            <a:schemeClr val="bg1"/>
          </a:solidFill>
          <a:ln w="38100">
            <a:solidFill>
              <a:srgbClr val="F68C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Reduce harm from opioids used in chronic pain</a:t>
            </a:r>
            <a:endParaRPr kumimoji="0" lang="en-GB" sz="18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p:txBody>
      </p:sp>
      <p:sp>
        <p:nvSpPr>
          <p:cNvPr id="12" name="Rectangle: Rounded Corners 11">
            <a:extLst>
              <a:ext uri="{FF2B5EF4-FFF2-40B4-BE49-F238E27FC236}">
                <a16:creationId xmlns:a16="http://schemas.microsoft.com/office/drawing/2014/main" id="{2B60685F-2D80-41EC-8B78-08C83B2FC2AE}"/>
              </a:ext>
            </a:extLst>
          </p:cNvPr>
          <p:cNvSpPr/>
          <p:nvPr/>
        </p:nvSpPr>
        <p:spPr>
          <a:xfrm>
            <a:off x="3765978" y="4963796"/>
            <a:ext cx="2943439" cy="390865"/>
          </a:xfrm>
          <a:prstGeom prst="roundRect">
            <a:avLst>
              <a:gd name="adj" fmla="val 6169"/>
            </a:avLst>
          </a:prstGeom>
          <a:solidFill>
            <a:schemeClr val="bg1"/>
          </a:solidFill>
          <a:ln w="38100">
            <a:solidFill>
              <a:srgbClr val="F68C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Safer use of high risk medicines </a:t>
            </a:r>
          </a:p>
        </p:txBody>
      </p:sp>
      <p:sp>
        <p:nvSpPr>
          <p:cNvPr id="16" name="Rectangle: Rounded Corners 15">
            <a:extLst>
              <a:ext uri="{FF2B5EF4-FFF2-40B4-BE49-F238E27FC236}">
                <a16:creationId xmlns:a16="http://schemas.microsoft.com/office/drawing/2014/main" id="{5029439F-D76B-4627-84EC-33AF78C8290E}"/>
              </a:ext>
            </a:extLst>
          </p:cNvPr>
          <p:cNvSpPr/>
          <p:nvPr/>
        </p:nvSpPr>
        <p:spPr>
          <a:xfrm>
            <a:off x="7756585" y="2988799"/>
            <a:ext cx="4158103" cy="342263"/>
          </a:xfrm>
          <a:prstGeom prst="roundRect">
            <a:avLst>
              <a:gd name="adj" fmla="val 6169"/>
            </a:avLst>
          </a:prstGeom>
          <a:solidFill>
            <a:schemeClr val="bg1"/>
          </a:solidFill>
          <a:ln w="38100">
            <a:solidFill>
              <a:srgbClr val="C613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Maintain the Enduring Standards from past alerts</a:t>
            </a:r>
          </a:p>
        </p:txBody>
      </p:sp>
      <p:sp>
        <p:nvSpPr>
          <p:cNvPr id="18" name="Rectangle: Rounded Corners 17">
            <a:extLst>
              <a:ext uri="{FF2B5EF4-FFF2-40B4-BE49-F238E27FC236}">
                <a16:creationId xmlns:a16="http://schemas.microsoft.com/office/drawing/2014/main" id="{515C2F43-2209-4DE9-855B-4E885D3E4AB2}"/>
              </a:ext>
            </a:extLst>
          </p:cNvPr>
          <p:cNvSpPr/>
          <p:nvPr/>
        </p:nvSpPr>
        <p:spPr>
          <a:xfrm>
            <a:off x="7756585" y="2486686"/>
            <a:ext cx="4165637" cy="342263"/>
          </a:xfrm>
          <a:prstGeom prst="roundRect">
            <a:avLst>
              <a:gd name="adj" fmla="val 6169"/>
            </a:avLst>
          </a:prstGeom>
          <a:solidFill>
            <a:schemeClr val="bg1"/>
          </a:solidFill>
          <a:ln w="38100">
            <a:solidFill>
              <a:srgbClr val="C613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Optimise safety in transfers of care</a:t>
            </a:r>
          </a:p>
        </p:txBody>
      </p:sp>
      <p:sp>
        <p:nvSpPr>
          <p:cNvPr id="41" name="Rectangle: Rounded Corners 40">
            <a:extLst>
              <a:ext uri="{FF2B5EF4-FFF2-40B4-BE49-F238E27FC236}">
                <a16:creationId xmlns:a16="http://schemas.microsoft.com/office/drawing/2014/main" id="{B3342B1F-EBC7-4511-81C3-B9753DC223B1}"/>
              </a:ext>
            </a:extLst>
          </p:cNvPr>
          <p:cNvSpPr/>
          <p:nvPr/>
        </p:nvSpPr>
        <p:spPr>
          <a:xfrm>
            <a:off x="3765979" y="2966505"/>
            <a:ext cx="2943439" cy="390866"/>
          </a:xfrm>
          <a:prstGeom prst="roundRect">
            <a:avLst>
              <a:gd name="adj" fmla="val 5742"/>
            </a:avLst>
          </a:prstGeom>
          <a:solidFill>
            <a:schemeClr val="bg1"/>
          </a:solidFill>
          <a:ln w="38100">
            <a:solidFill>
              <a:srgbClr val="C613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Optimise Safer Systems</a:t>
            </a:r>
          </a:p>
        </p:txBody>
      </p:sp>
      <p:sp>
        <p:nvSpPr>
          <p:cNvPr id="22" name="Rectangle: Rounded Corners 21">
            <a:extLst>
              <a:ext uri="{FF2B5EF4-FFF2-40B4-BE49-F238E27FC236}">
                <a16:creationId xmlns:a16="http://schemas.microsoft.com/office/drawing/2014/main" id="{710A92CA-2525-41A7-9B6E-95EC794FECA9}"/>
              </a:ext>
            </a:extLst>
          </p:cNvPr>
          <p:cNvSpPr/>
          <p:nvPr/>
        </p:nvSpPr>
        <p:spPr>
          <a:xfrm>
            <a:off x="7756585" y="1482460"/>
            <a:ext cx="4182303" cy="342264"/>
          </a:xfrm>
          <a:prstGeom prst="roundRect">
            <a:avLst>
              <a:gd name="adj" fmla="val 6169"/>
            </a:avLst>
          </a:prstGeom>
          <a:solidFill>
            <a:schemeClr val="bg1"/>
          </a:solidFill>
          <a:ln w="38100">
            <a:solidFill>
              <a:srgbClr val="31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Empower the Medication Safety Officer workforce</a:t>
            </a:r>
          </a:p>
        </p:txBody>
      </p:sp>
      <p:sp>
        <p:nvSpPr>
          <p:cNvPr id="47" name="Rectangle: Rounded Corners 46">
            <a:extLst>
              <a:ext uri="{FF2B5EF4-FFF2-40B4-BE49-F238E27FC236}">
                <a16:creationId xmlns:a16="http://schemas.microsoft.com/office/drawing/2014/main" id="{04F30F16-1171-4F2C-9440-166C206633F3}"/>
              </a:ext>
            </a:extLst>
          </p:cNvPr>
          <p:cNvSpPr/>
          <p:nvPr/>
        </p:nvSpPr>
        <p:spPr>
          <a:xfrm>
            <a:off x="7756586" y="4495136"/>
            <a:ext cx="4165636" cy="342263"/>
          </a:xfrm>
          <a:prstGeom prst="roundRect">
            <a:avLst>
              <a:gd name="adj" fmla="val 5742"/>
            </a:avLst>
          </a:prstGeom>
          <a:solidFill>
            <a:schemeClr val="bg1"/>
          </a:solidFill>
          <a:ln w="38100">
            <a:solidFill>
              <a:srgbClr val="F68C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Perfect dosing of Direct Oral Anticoagulants</a:t>
            </a:r>
          </a:p>
        </p:txBody>
      </p:sp>
      <p:sp>
        <p:nvSpPr>
          <p:cNvPr id="58" name="Rectangle: Rounded Corners 57">
            <a:extLst>
              <a:ext uri="{FF2B5EF4-FFF2-40B4-BE49-F238E27FC236}">
                <a16:creationId xmlns:a16="http://schemas.microsoft.com/office/drawing/2014/main" id="{3868AFEF-2AA2-49EE-8951-1590F246934E}"/>
              </a:ext>
            </a:extLst>
          </p:cNvPr>
          <p:cNvSpPr/>
          <p:nvPr/>
        </p:nvSpPr>
        <p:spPr>
          <a:xfrm>
            <a:off x="7756586" y="6001477"/>
            <a:ext cx="4165636" cy="342263"/>
          </a:xfrm>
          <a:prstGeom prst="roundRect">
            <a:avLst>
              <a:gd name="adj" fmla="val 5742"/>
            </a:avLst>
          </a:prstGeom>
          <a:solidFill>
            <a:schemeClr val="bg1"/>
          </a:solidFill>
          <a:ln w="38100">
            <a:solidFill>
              <a:srgbClr val="F68C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Reduce gastrotoxic polypharmacy </a:t>
            </a:r>
          </a:p>
        </p:txBody>
      </p:sp>
      <p:sp>
        <p:nvSpPr>
          <p:cNvPr id="59" name="Rectangle: Rounded Corners 58">
            <a:extLst>
              <a:ext uri="{FF2B5EF4-FFF2-40B4-BE49-F238E27FC236}">
                <a16:creationId xmlns:a16="http://schemas.microsoft.com/office/drawing/2014/main" id="{50CD02C5-9B13-4D88-A5CA-BDA05A2EF8DF}"/>
              </a:ext>
            </a:extLst>
          </p:cNvPr>
          <p:cNvSpPr/>
          <p:nvPr/>
        </p:nvSpPr>
        <p:spPr>
          <a:xfrm>
            <a:off x="7756586" y="5499362"/>
            <a:ext cx="4165636" cy="342262"/>
          </a:xfrm>
          <a:prstGeom prst="roundRect">
            <a:avLst>
              <a:gd name="adj" fmla="val 5742"/>
            </a:avLst>
          </a:prstGeom>
          <a:solidFill>
            <a:schemeClr val="bg1"/>
          </a:solidFill>
          <a:ln w="38100">
            <a:solidFill>
              <a:srgbClr val="F68C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Reduce traumatising rapid tranquilisation</a:t>
            </a:r>
          </a:p>
        </p:txBody>
      </p:sp>
      <p:cxnSp>
        <p:nvCxnSpPr>
          <p:cNvPr id="13" name="Connector: Elbow 12">
            <a:extLst>
              <a:ext uri="{FF2B5EF4-FFF2-40B4-BE49-F238E27FC236}">
                <a16:creationId xmlns:a16="http://schemas.microsoft.com/office/drawing/2014/main" id="{940B88C2-0CA2-4707-8A07-A65030033752}"/>
              </a:ext>
            </a:extLst>
          </p:cNvPr>
          <p:cNvCxnSpPr>
            <a:cxnSpLocks/>
            <a:stCxn id="12" idx="1"/>
            <a:endCxn id="41" idx="1"/>
          </p:cNvCxnSpPr>
          <p:nvPr/>
        </p:nvCxnSpPr>
        <p:spPr>
          <a:xfrm rot="10800000" flipH="1">
            <a:off x="3765977" y="3161939"/>
            <a:ext cx="1" cy="1997291"/>
          </a:xfrm>
          <a:prstGeom prst="bentConnector3">
            <a:avLst>
              <a:gd name="adj1" fmla="val -22860000000"/>
            </a:avLst>
          </a:prstGeom>
          <a:ln w="38100">
            <a:solidFill>
              <a:srgbClr val="562876"/>
            </a:solidFill>
          </a:ln>
        </p:spPr>
        <p:style>
          <a:lnRef idx="1">
            <a:schemeClr val="accent1"/>
          </a:lnRef>
          <a:fillRef idx="0">
            <a:schemeClr val="accent1"/>
          </a:fillRef>
          <a:effectRef idx="0">
            <a:schemeClr val="accent1"/>
          </a:effectRef>
          <a:fontRef idx="minor">
            <a:schemeClr val="tx1"/>
          </a:fontRef>
        </p:style>
      </p:cxnSp>
      <p:cxnSp>
        <p:nvCxnSpPr>
          <p:cNvPr id="62" name="Connector: Elbow 61">
            <a:extLst>
              <a:ext uri="{FF2B5EF4-FFF2-40B4-BE49-F238E27FC236}">
                <a16:creationId xmlns:a16="http://schemas.microsoft.com/office/drawing/2014/main" id="{509C98AB-A148-497D-9490-FFDF0F4245E7}"/>
              </a:ext>
            </a:extLst>
          </p:cNvPr>
          <p:cNvCxnSpPr>
            <a:cxnSpLocks/>
            <a:stCxn id="4" idx="3"/>
            <a:endCxn id="41" idx="1"/>
          </p:cNvCxnSpPr>
          <p:nvPr/>
        </p:nvCxnSpPr>
        <p:spPr>
          <a:xfrm flipV="1">
            <a:off x="3293053" y="3161938"/>
            <a:ext cx="472926" cy="752230"/>
          </a:xfrm>
          <a:prstGeom prst="bentConnector3">
            <a:avLst>
              <a:gd name="adj1" fmla="val 50000"/>
            </a:avLst>
          </a:prstGeom>
          <a:ln w="38100">
            <a:solidFill>
              <a:srgbClr val="562876"/>
            </a:solidFill>
          </a:ln>
        </p:spPr>
        <p:style>
          <a:lnRef idx="1">
            <a:schemeClr val="accent1"/>
          </a:lnRef>
          <a:fillRef idx="0">
            <a:schemeClr val="accent1"/>
          </a:fillRef>
          <a:effectRef idx="0">
            <a:schemeClr val="accent1"/>
          </a:effectRef>
          <a:fontRef idx="minor">
            <a:schemeClr val="tx1"/>
          </a:fontRef>
        </p:style>
      </p:cxnSp>
      <p:cxnSp>
        <p:nvCxnSpPr>
          <p:cNvPr id="70" name="Connector: Elbow 69">
            <a:extLst>
              <a:ext uri="{FF2B5EF4-FFF2-40B4-BE49-F238E27FC236}">
                <a16:creationId xmlns:a16="http://schemas.microsoft.com/office/drawing/2014/main" id="{150081D3-CEA3-4160-8069-29414F6AC1EC}"/>
              </a:ext>
            </a:extLst>
          </p:cNvPr>
          <p:cNvCxnSpPr>
            <a:cxnSpLocks/>
            <a:stCxn id="16" idx="1"/>
            <a:endCxn id="46" idx="1"/>
          </p:cNvCxnSpPr>
          <p:nvPr/>
        </p:nvCxnSpPr>
        <p:spPr>
          <a:xfrm rot="10800000" flipH="1" flipV="1">
            <a:off x="7756584" y="3159931"/>
            <a:ext cx="1" cy="502112"/>
          </a:xfrm>
          <a:prstGeom prst="bentConnector3">
            <a:avLst>
              <a:gd name="adj1" fmla="val -22860000000"/>
            </a:avLst>
          </a:prstGeom>
          <a:ln w="38100">
            <a:solidFill>
              <a:srgbClr val="562876"/>
            </a:solidFill>
          </a:ln>
        </p:spPr>
        <p:style>
          <a:lnRef idx="1">
            <a:schemeClr val="accent1"/>
          </a:lnRef>
          <a:fillRef idx="0">
            <a:schemeClr val="accent1"/>
          </a:fillRef>
          <a:effectRef idx="0">
            <a:schemeClr val="accent1"/>
          </a:effectRef>
          <a:fontRef idx="minor">
            <a:schemeClr val="tx1"/>
          </a:fontRef>
        </p:style>
      </p:cxnSp>
      <p:cxnSp>
        <p:nvCxnSpPr>
          <p:cNvPr id="71" name="Connector: Elbow 70">
            <a:extLst>
              <a:ext uri="{FF2B5EF4-FFF2-40B4-BE49-F238E27FC236}">
                <a16:creationId xmlns:a16="http://schemas.microsoft.com/office/drawing/2014/main" id="{08EEC7AB-4EFE-48A5-A8F4-10CBD57B9E09}"/>
              </a:ext>
            </a:extLst>
          </p:cNvPr>
          <p:cNvCxnSpPr>
            <a:cxnSpLocks/>
            <a:stCxn id="47" idx="1"/>
            <a:endCxn id="37" idx="1"/>
          </p:cNvCxnSpPr>
          <p:nvPr/>
        </p:nvCxnSpPr>
        <p:spPr>
          <a:xfrm rot="10800000" flipV="1">
            <a:off x="7756586" y="4666267"/>
            <a:ext cx="1" cy="502113"/>
          </a:xfrm>
          <a:prstGeom prst="bentConnector3">
            <a:avLst>
              <a:gd name="adj1" fmla="val 22860100000"/>
            </a:avLst>
          </a:prstGeom>
          <a:ln w="38100">
            <a:solidFill>
              <a:srgbClr val="562876"/>
            </a:solidFill>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A19895C1-8908-44FA-ACAC-3842DB1E8C59}"/>
              </a:ext>
            </a:extLst>
          </p:cNvPr>
          <p:cNvCxnSpPr>
            <a:cxnSpLocks/>
            <a:stCxn id="22" idx="1"/>
            <a:endCxn id="48" idx="1"/>
          </p:cNvCxnSpPr>
          <p:nvPr/>
        </p:nvCxnSpPr>
        <p:spPr>
          <a:xfrm rot="10800000" flipH="1" flipV="1">
            <a:off x="7756584" y="1653591"/>
            <a:ext cx="1" cy="502407"/>
          </a:xfrm>
          <a:prstGeom prst="bentConnector3">
            <a:avLst>
              <a:gd name="adj1" fmla="val -22860000000"/>
            </a:avLst>
          </a:prstGeom>
          <a:ln w="38100">
            <a:solidFill>
              <a:srgbClr val="562876"/>
            </a:solidFill>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C5897DA9-C167-48B2-8963-7C91104828B9}"/>
              </a:ext>
            </a:extLst>
          </p:cNvPr>
          <p:cNvCxnSpPr>
            <a:cxnSpLocks/>
            <a:stCxn id="18" idx="1"/>
            <a:endCxn id="16" idx="1"/>
          </p:cNvCxnSpPr>
          <p:nvPr/>
        </p:nvCxnSpPr>
        <p:spPr>
          <a:xfrm rot="10800000" flipV="1">
            <a:off x="7756585" y="2657817"/>
            <a:ext cx="12700" cy="502113"/>
          </a:xfrm>
          <a:prstGeom prst="bentConnector3">
            <a:avLst>
              <a:gd name="adj1" fmla="val 1907780"/>
            </a:avLst>
          </a:prstGeom>
          <a:ln w="38100">
            <a:solidFill>
              <a:srgbClr val="562876"/>
            </a:solidFill>
          </a:ln>
        </p:spPr>
        <p:style>
          <a:lnRef idx="1">
            <a:schemeClr val="accent1"/>
          </a:lnRef>
          <a:fillRef idx="0">
            <a:schemeClr val="accent1"/>
          </a:fillRef>
          <a:effectRef idx="0">
            <a:schemeClr val="accent1"/>
          </a:effectRef>
          <a:fontRef idx="minor">
            <a:schemeClr val="tx1"/>
          </a:fontRef>
        </p:style>
      </p:cxnSp>
      <p:cxnSp>
        <p:nvCxnSpPr>
          <p:cNvPr id="74" name="Connector: Elbow 73">
            <a:extLst>
              <a:ext uri="{FF2B5EF4-FFF2-40B4-BE49-F238E27FC236}">
                <a16:creationId xmlns:a16="http://schemas.microsoft.com/office/drawing/2014/main" id="{047F3B7E-6423-46B0-8D18-4F64848E2AC3}"/>
              </a:ext>
            </a:extLst>
          </p:cNvPr>
          <p:cNvCxnSpPr>
            <a:cxnSpLocks/>
            <a:stCxn id="59" idx="1"/>
            <a:endCxn id="58" idx="1"/>
          </p:cNvCxnSpPr>
          <p:nvPr/>
        </p:nvCxnSpPr>
        <p:spPr>
          <a:xfrm rot="10800000" flipV="1">
            <a:off x="7756586" y="5670493"/>
            <a:ext cx="12700" cy="502116"/>
          </a:xfrm>
          <a:prstGeom prst="bentConnector3">
            <a:avLst>
              <a:gd name="adj1" fmla="val 1900000"/>
            </a:avLst>
          </a:prstGeom>
          <a:ln w="38100">
            <a:solidFill>
              <a:srgbClr val="562876"/>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60D6358-C101-4481-9967-D474F1C0C071}"/>
              </a:ext>
            </a:extLst>
          </p:cNvPr>
          <p:cNvCxnSpPr>
            <a:cxnSpLocks/>
            <a:stCxn id="35" idx="3"/>
          </p:cNvCxnSpPr>
          <p:nvPr/>
        </p:nvCxnSpPr>
        <p:spPr>
          <a:xfrm flipV="1">
            <a:off x="6709417" y="1889024"/>
            <a:ext cx="823711" cy="1"/>
          </a:xfrm>
          <a:prstGeom prst="line">
            <a:avLst/>
          </a:prstGeom>
          <a:ln w="38100">
            <a:solidFill>
              <a:srgbClr val="562876"/>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D554C3E9-DC75-4470-A07B-070309229509}"/>
              </a:ext>
            </a:extLst>
          </p:cNvPr>
          <p:cNvCxnSpPr>
            <a:cxnSpLocks/>
            <a:stCxn id="12" idx="3"/>
            <a:endCxn id="37" idx="1"/>
          </p:cNvCxnSpPr>
          <p:nvPr/>
        </p:nvCxnSpPr>
        <p:spPr>
          <a:xfrm>
            <a:off x="6709417" y="5159229"/>
            <a:ext cx="1047168" cy="9152"/>
          </a:xfrm>
          <a:prstGeom prst="line">
            <a:avLst/>
          </a:prstGeom>
          <a:ln w="38100">
            <a:solidFill>
              <a:srgbClr val="562876"/>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B9CFB72-68F4-4790-B701-7203BB0B8323}"/>
              </a:ext>
            </a:extLst>
          </p:cNvPr>
          <p:cNvCxnSpPr>
            <a:cxnSpLocks/>
            <a:stCxn id="41" idx="3"/>
            <a:endCxn id="16" idx="1"/>
          </p:cNvCxnSpPr>
          <p:nvPr/>
        </p:nvCxnSpPr>
        <p:spPr>
          <a:xfrm flipV="1">
            <a:off x="6709418" y="3159931"/>
            <a:ext cx="1047167" cy="2007"/>
          </a:xfrm>
          <a:prstGeom prst="line">
            <a:avLst/>
          </a:prstGeom>
          <a:ln w="38100">
            <a:solidFill>
              <a:srgbClr val="562876"/>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9C243CBC-02B8-49E0-83D8-DE4BEBA62FBF}"/>
              </a:ext>
            </a:extLst>
          </p:cNvPr>
          <p:cNvSpPr/>
          <p:nvPr/>
        </p:nvSpPr>
        <p:spPr>
          <a:xfrm>
            <a:off x="3764835" y="1693592"/>
            <a:ext cx="2944582" cy="390865"/>
          </a:xfrm>
          <a:prstGeom prst="roundRect">
            <a:avLst>
              <a:gd name="adj" fmla="val 5742"/>
            </a:avLst>
          </a:prstGeom>
          <a:solidFill>
            <a:schemeClr val="bg1"/>
          </a:solidFill>
          <a:ln w="38100">
            <a:solidFill>
              <a:srgbClr val="31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Optimise leadership in medicines safety  </a:t>
            </a:r>
          </a:p>
        </p:txBody>
      </p:sp>
      <p:sp>
        <p:nvSpPr>
          <p:cNvPr id="37" name="Rectangle: Rounded Corners 36">
            <a:extLst>
              <a:ext uri="{FF2B5EF4-FFF2-40B4-BE49-F238E27FC236}">
                <a16:creationId xmlns:a16="http://schemas.microsoft.com/office/drawing/2014/main" id="{357E12CD-F917-47C6-894D-CDC1FD47A0D3}"/>
              </a:ext>
            </a:extLst>
          </p:cNvPr>
          <p:cNvSpPr/>
          <p:nvPr/>
        </p:nvSpPr>
        <p:spPr>
          <a:xfrm>
            <a:off x="7756585" y="4997249"/>
            <a:ext cx="4173171" cy="342263"/>
          </a:xfrm>
          <a:prstGeom prst="roundRect">
            <a:avLst>
              <a:gd name="adj" fmla="val 5742"/>
            </a:avLst>
          </a:prstGeom>
          <a:solidFill>
            <a:schemeClr val="bg1"/>
          </a:solidFill>
          <a:ln w="38100">
            <a:solidFill>
              <a:srgbClr val="F68C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Reduce harm from valproate taken in pregnancy  </a:t>
            </a:r>
          </a:p>
        </p:txBody>
      </p:sp>
      <p:cxnSp>
        <p:nvCxnSpPr>
          <p:cNvPr id="38" name="Connector: Elbow 37">
            <a:extLst>
              <a:ext uri="{FF2B5EF4-FFF2-40B4-BE49-F238E27FC236}">
                <a16:creationId xmlns:a16="http://schemas.microsoft.com/office/drawing/2014/main" id="{02E7620A-50B8-4BEA-96D1-7E4558C278B3}"/>
              </a:ext>
            </a:extLst>
          </p:cNvPr>
          <p:cNvCxnSpPr>
            <a:cxnSpLocks/>
            <a:stCxn id="59" idx="1"/>
            <a:endCxn id="37" idx="1"/>
          </p:cNvCxnSpPr>
          <p:nvPr/>
        </p:nvCxnSpPr>
        <p:spPr>
          <a:xfrm rot="10800000">
            <a:off x="7756586" y="5168381"/>
            <a:ext cx="1" cy="502112"/>
          </a:xfrm>
          <a:prstGeom prst="bentConnector3">
            <a:avLst>
              <a:gd name="adj1" fmla="val 22860100000"/>
            </a:avLst>
          </a:prstGeom>
          <a:ln w="38100">
            <a:solidFill>
              <a:srgbClr val="562876"/>
            </a:solidFill>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490662E7-D210-423E-BC6E-C42EA7FD2B04}"/>
              </a:ext>
            </a:extLst>
          </p:cNvPr>
          <p:cNvCxnSpPr>
            <a:cxnSpLocks/>
            <a:stCxn id="35" idx="1"/>
            <a:endCxn id="4" idx="3"/>
          </p:cNvCxnSpPr>
          <p:nvPr/>
        </p:nvCxnSpPr>
        <p:spPr>
          <a:xfrm rot="10800000" flipV="1">
            <a:off x="3293053" y="1889024"/>
            <a:ext cx="471782" cy="2025143"/>
          </a:xfrm>
          <a:prstGeom prst="bentConnector3">
            <a:avLst>
              <a:gd name="adj1" fmla="val 50000"/>
            </a:avLst>
          </a:prstGeom>
          <a:ln w="38100">
            <a:solidFill>
              <a:srgbClr val="562876"/>
            </a:solidFill>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5E6A37D0-B3D9-4A01-9AAA-6F9A1045E4CC}"/>
              </a:ext>
            </a:extLst>
          </p:cNvPr>
          <p:cNvCxnSpPr>
            <a:cxnSpLocks/>
            <a:stCxn id="5" idx="1"/>
            <a:endCxn id="47" idx="1"/>
          </p:cNvCxnSpPr>
          <p:nvPr/>
        </p:nvCxnSpPr>
        <p:spPr>
          <a:xfrm rot="10800000" flipH="1" flipV="1">
            <a:off x="7756584" y="4164154"/>
            <a:ext cx="1" cy="502113"/>
          </a:xfrm>
          <a:prstGeom prst="bentConnector3">
            <a:avLst>
              <a:gd name="adj1" fmla="val -22860000000"/>
            </a:avLst>
          </a:prstGeom>
          <a:ln w="38100">
            <a:solidFill>
              <a:srgbClr val="562876"/>
            </a:solidFill>
          </a:ln>
        </p:spPr>
        <p:style>
          <a:lnRef idx="1">
            <a:schemeClr val="accent1"/>
          </a:lnRef>
          <a:fillRef idx="0">
            <a:schemeClr val="accent1"/>
          </a:fillRef>
          <a:effectRef idx="0">
            <a:schemeClr val="accent1"/>
          </a:effectRef>
          <a:fontRef idx="minor">
            <a:schemeClr val="tx1"/>
          </a:fontRef>
        </p:style>
      </p:cxnSp>
      <p:pic>
        <p:nvPicPr>
          <p:cNvPr id="42" name="Picture 2" descr="strategic-framework-medication-without-hearm-tm">
            <a:extLst>
              <a:ext uri="{FF2B5EF4-FFF2-40B4-BE49-F238E27FC236}">
                <a16:creationId xmlns:a16="http://schemas.microsoft.com/office/drawing/2014/main" id="{13550DE0-808B-469A-9C82-BDC6DF5E5F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055" y="2965074"/>
            <a:ext cx="2527624" cy="2501386"/>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Rounded Corners 45">
            <a:extLst>
              <a:ext uri="{FF2B5EF4-FFF2-40B4-BE49-F238E27FC236}">
                <a16:creationId xmlns:a16="http://schemas.microsoft.com/office/drawing/2014/main" id="{6F88A852-1F6A-4575-B791-B4039693B4B4}"/>
              </a:ext>
            </a:extLst>
          </p:cNvPr>
          <p:cNvSpPr/>
          <p:nvPr/>
        </p:nvSpPr>
        <p:spPr>
          <a:xfrm>
            <a:off x="7756586" y="3490912"/>
            <a:ext cx="4186688" cy="342262"/>
          </a:xfrm>
          <a:prstGeom prst="roundRect">
            <a:avLst>
              <a:gd name="adj" fmla="val 5742"/>
            </a:avLst>
          </a:prstGeom>
          <a:solidFill>
            <a:schemeClr val="bg1"/>
          </a:solidFill>
          <a:ln w="38100">
            <a:solidFill>
              <a:srgbClr val="C613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Reduce harm from medicines used in care homes</a:t>
            </a:r>
          </a:p>
        </p:txBody>
      </p:sp>
      <p:sp>
        <p:nvSpPr>
          <p:cNvPr id="48" name="Rectangle: Rounded Corners 47">
            <a:extLst>
              <a:ext uri="{FF2B5EF4-FFF2-40B4-BE49-F238E27FC236}">
                <a16:creationId xmlns:a16="http://schemas.microsoft.com/office/drawing/2014/main" id="{74BC815A-0816-46A9-90AA-639CC14E22AD}"/>
              </a:ext>
            </a:extLst>
          </p:cNvPr>
          <p:cNvSpPr/>
          <p:nvPr/>
        </p:nvSpPr>
        <p:spPr>
          <a:xfrm>
            <a:off x="7756586" y="1984574"/>
            <a:ext cx="4165636" cy="342850"/>
          </a:xfrm>
          <a:prstGeom prst="roundRect">
            <a:avLst>
              <a:gd name="adj" fmla="val 5742"/>
            </a:avLst>
          </a:prstGeom>
          <a:solidFill>
            <a:schemeClr val="bg1"/>
          </a:solidFill>
          <a:ln w="38100">
            <a:solidFill>
              <a:srgbClr val="31AA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Capitalise on Patient Safety Incident Response Framework</a:t>
            </a:r>
          </a:p>
        </p:txBody>
      </p:sp>
    </p:spTree>
    <p:extLst>
      <p:ext uri="{BB962C8B-B14F-4D97-AF65-F5344CB8AC3E}">
        <p14:creationId xmlns:p14="http://schemas.microsoft.com/office/powerpoint/2010/main" val="79838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C0746-60A4-4FD8-84B5-F6B2C59A93A9}"/>
              </a:ext>
            </a:extLst>
          </p:cNvPr>
          <p:cNvSpPr>
            <a:spLocks noGrp="1"/>
          </p:cNvSpPr>
          <p:nvPr>
            <p:ph type="title"/>
          </p:nvPr>
        </p:nvSpPr>
        <p:spPr/>
        <p:txBody>
          <a:bodyPr/>
          <a:lstStyle/>
          <a:p>
            <a:r>
              <a:rPr lang="en-GB" dirty="0"/>
              <a:t>Medicines Information for Safety</a:t>
            </a:r>
          </a:p>
        </p:txBody>
      </p:sp>
      <p:graphicFrame>
        <p:nvGraphicFramePr>
          <p:cNvPr id="4" name="Content Placeholder 3">
            <a:extLst>
              <a:ext uri="{FF2B5EF4-FFF2-40B4-BE49-F238E27FC236}">
                <a16:creationId xmlns:a16="http://schemas.microsoft.com/office/drawing/2014/main" id="{F7BF4073-7554-4A47-A476-9F43046EDCD5}"/>
              </a:ext>
            </a:extLst>
          </p:cNvPr>
          <p:cNvGraphicFramePr>
            <a:graphicFrameLocks noGrp="1"/>
          </p:cNvGraphicFramePr>
          <p:nvPr>
            <p:ph sz="quarter" idx="10"/>
          </p:nvPr>
        </p:nvGraphicFramePr>
        <p:xfrm>
          <a:off x="784225" y="2141538"/>
          <a:ext cx="10641013" cy="4033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965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2763-FEC9-C7CF-4421-A512BA4867CA}"/>
              </a:ext>
            </a:extLst>
          </p:cNvPr>
          <p:cNvSpPr>
            <a:spLocks noGrp="1"/>
          </p:cNvSpPr>
          <p:nvPr>
            <p:ph type="title"/>
          </p:nvPr>
        </p:nvSpPr>
        <p:spPr>
          <a:xfrm>
            <a:off x="225843" y="139261"/>
            <a:ext cx="10641498" cy="869600"/>
          </a:xfrm>
        </p:spPr>
        <p:txBody>
          <a:bodyPr>
            <a:noAutofit/>
          </a:bodyPr>
          <a:lstStyle/>
          <a:p>
            <a:r>
              <a:rPr lang="en-GB" sz="2000" b="1" dirty="0">
                <a:solidFill>
                  <a:schemeClr val="accent1"/>
                </a:solidFill>
              </a:rPr>
              <a:t>Strategic Aims – Antimicrobial </a:t>
            </a:r>
            <a:r>
              <a:rPr lang="en-GB" sz="2000" b="1" dirty="0"/>
              <a:t>Prescribing &amp; Medicines Optimisation (APMO)</a:t>
            </a:r>
            <a:r>
              <a:rPr lang="en-GB" sz="2000" dirty="0"/>
              <a:t>: </a:t>
            </a:r>
            <a:br>
              <a:rPr lang="en-GB" sz="2000" dirty="0"/>
            </a:br>
            <a:r>
              <a:rPr lang="en-GB" sz="2000" dirty="0"/>
              <a:t>to improve patient outcomes, safely reduce human exposure to antimicrobials, reduce selection pressure for resistance and reduce environmental impact and waste</a:t>
            </a:r>
            <a:endParaRPr lang="en-US" sz="2000" dirty="0"/>
          </a:p>
        </p:txBody>
      </p:sp>
      <p:sp>
        <p:nvSpPr>
          <p:cNvPr id="3" name="Footer Placeholder 2">
            <a:extLst>
              <a:ext uri="{FF2B5EF4-FFF2-40B4-BE49-F238E27FC236}">
                <a16:creationId xmlns:a16="http://schemas.microsoft.com/office/drawing/2014/main" id="{EE5954A9-E39C-4050-9C0E-505D7C68A254}"/>
              </a:ext>
            </a:extLst>
          </p:cNvPr>
          <p:cNvSpPr>
            <a:spLocks noGrp="1"/>
          </p:cNvSpPr>
          <p:nvPr>
            <p:ph type="ftr" sz="quarter" idx="3"/>
          </p:nvPr>
        </p:nvSpPr>
        <p:spPr>
          <a:xfrm>
            <a:off x="690676" y="6333439"/>
            <a:ext cx="2865324" cy="3853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65000"/>
                  </a:prstClr>
                </a:solidFill>
                <a:effectLst/>
                <a:uLnTx/>
                <a:uFillTx/>
                <a:latin typeface="Arial" charset="0"/>
                <a:cs typeface="Arial" charset="0"/>
              </a:rPr>
              <a:t>APMO Strategic Aims</a:t>
            </a:r>
          </a:p>
        </p:txBody>
      </p:sp>
      <p:sp>
        <p:nvSpPr>
          <p:cNvPr id="9" name="Rectangle: Rounded Corners 8">
            <a:extLst>
              <a:ext uri="{FF2B5EF4-FFF2-40B4-BE49-F238E27FC236}">
                <a16:creationId xmlns:a16="http://schemas.microsoft.com/office/drawing/2014/main" id="{548EBC69-A9F5-42CD-B4F7-AC1E27319E73}"/>
              </a:ext>
            </a:extLst>
          </p:cNvPr>
          <p:cNvSpPr/>
          <p:nvPr/>
        </p:nvSpPr>
        <p:spPr>
          <a:xfrm>
            <a:off x="400050" y="1616075"/>
            <a:ext cx="3276600" cy="962025"/>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1. Optimise infection management</a:t>
            </a:r>
          </a:p>
        </p:txBody>
      </p:sp>
      <p:sp>
        <p:nvSpPr>
          <p:cNvPr id="34" name="Rectangle: Rounded Corners 33">
            <a:extLst>
              <a:ext uri="{FF2B5EF4-FFF2-40B4-BE49-F238E27FC236}">
                <a16:creationId xmlns:a16="http://schemas.microsoft.com/office/drawing/2014/main" id="{12A3F346-A015-46DB-8EFA-D3DBF7568FAD}"/>
              </a:ext>
            </a:extLst>
          </p:cNvPr>
          <p:cNvSpPr/>
          <p:nvPr/>
        </p:nvSpPr>
        <p:spPr>
          <a:xfrm>
            <a:off x="400050" y="3502939"/>
            <a:ext cx="3276600" cy="962025"/>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2. Reduce demand</a:t>
            </a:r>
          </a:p>
        </p:txBody>
      </p:sp>
      <p:sp>
        <p:nvSpPr>
          <p:cNvPr id="40" name="Rectangle: Rounded Corners 39">
            <a:extLst>
              <a:ext uri="{FF2B5EF4-FFF2-40B4-BE49-F238E27FC236}">
                <a16:creationId xmlns:a16="http://schemas.microsoft.com/office/drawing/2014/main" id="{A2E20344-AE46-4F01-A04B-EF8D711F71B6}"/>
              </a:ext>
            </a:extLst>
          </p:cNvPr>
          <p:cNvSpPr/>
          <p:nvPr/>
        </p:nvSpPr>
        <p:spPr>
          <a:xfrm>
            <a:off x="400050" y="5395114"/>
            <a:ext cx="3276600" cy="962025"/>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panose="020F0502020204030204"/>
                <a:ea typeface="+mn-ea"/>
                <a:cs typeface="+mn-cs"/>
              </a:rPr>
              <a:t>3. Reduce exposure</a:t>
            </a:r>
          </a:p>
        </p:txBody>
      </p:sp>
      <p:grpSp>
        <p:nvGrpSpPr>
          <p:cNvPr id="137" name="Group 136">
            <a:extLst>
              <a:ext uri="{FF2B5EF4-FFF2-40B4-BE49-F238E27FC236}">
                <a16:creationId xmlns:a16="http://schemas.microsoft.com/office/drawing/2014/main" id="{4E293677-F784-4581-B125-6942CA088912}"/>
              </a:ext>
            </a:extLst>
          </p:cNvPr>
          <p:cNvGrpSpPr/>
          <p:nvPr/>
        </p:nvGrpSpPr>
        <p:grpSpPr>
          <a:xfrm>
            <a:off x="3676650" y="1091095"/>
            <a:ext cx="5182868" cy="2093536"/>
            <a:chOff x="3676650" y="1091095"/>
            <a:chExt cx="5182868" cy="2093536"/>
          </a:xfrm>
        </p:grpSpPr>
        <p:sp>
          <p:nvSpPr>
            <p:cNvPr id="47" name="Rectangle: Rounded Corners 46">
              <a:extLst>
                <a:ext uri="{FF2B5EF4-FFF2-40B4-BE49-F238E27FC236}">
                  <a16:creationId xmlns:a16="http://schemas.microsoft.com/office/drawing/2014/main" id="{FDF34B48-03B1-406F-8133-A81D4138A173}"/>
                </a:ext>
              </a:extLst>
            </p:cNvPr>
            <p:cNvSpPr/>
            <p:nvPr/>
          </p:nvSpPr>
          <p:spPr>
            <a:xfrm>
              <a:off x="4749795" y="1091095"/>
              <a:ext cx="4109722" cy="432844"/>
            </a:xfrm>
            <a:prstGeom prst="round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solidFill>
                  <a:effectLst/>
                  <a:uLnTx/>
                  <a:uFillTx/>
                  <a:latin typeface="Calibri" panose="020F0502020204030204"/>
                  <a:ea typeface="+mn-ea"/>
                  <a:cs typeface="+mn-cs"/>
                </a:rPr>
                <a:t>Investigation, diagnosis &amp; source control</a:t>
              </a:r>
            </a:p>
          </p:txBody>
        </p:sp>
        <p:sp>
          <p:nvSpPr>
            <p:cNvPr id="48" name="Rectangle: Rounded Corners 47">
              <a:extLst>
                <a:ext uri="{FF2B5EF4-FFF2-40B4-BE49-F238E27FC236}">
                  <a16:creationId xmlns:a16="http://schemas.microsoft.com/office/drawing/2014/main" id="{8F30D760-4E11-48A3-8178-293B4936AB5B}"/>
                </a:ext>
              </a:extLst>
            </p:cNvPr>
            <p:cNvSpPr/>
            <p:nvPr/>
          </p:nvSpPr>
          <p:spPr>
            <a:xfrm>
              <a:off x="4749795" y="1644556"/>
              <a:ext cx="4109722" cy="432844"/>
            </a:xfrm>
            <a:prstGeom prst="round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solidFill>
                  <a:effectLst/>
                  <a:uLnTx/>
                  <a:uFillTx/>
                  <a:latin typeface="Calibri" panose="020F0502020204030204"/>
                  <a:ea typeface="+mn-ea"/>
                  <a:cs typeface="+mn-cs"/>
                </a:rPr>
                <a:t>Immediate or deferred treatment</a:t>
              </a:r>
            </a:p>
          </p:txBody>
        </p:sp>
        <p:sp>
          <p:nvSpPr>
            <p:cNvPr id="49" name="Rectangle: Rounded Corners 48">
              <a:extLst>
                <a:ext uri="{FF2B5EF4-FFF2-40B4-BE49-F238E27FC236}">
                  <a16:creationId xmlns:a16="http://schemas.microsoft.com/office/drawing/2014/main" id="{3D9887E5-679F-4979-8825-2FB08FA545A4}"/>
                </a:ext>
              </a:extLst>
            </p:cNvPr>
            <p:cNvSpPr/>
            <p:nvPr/>
          </p:nvSpPr>
          <p:spPr>
            <a:xfrm>
              <a:off x="4749796" y="2200914"/>
              <a:ext cx="4109722" cy="432844"/>
            </a:xfrm>
            <a:prstGeom prst="round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solidFill>
                  <a:effectLst/>
                  <a:uLnTx/>
                  <a:uFillTx/>
                  <a:latin typeface="Calibri" panose="020F0502020204030204"/>
                  <a:ea typeface="+mn-ea"/>
                  <a:cs typeface="+mn-cs"/>
                </a:rPr>
                <a:t>Effective drug choice, route, dose</a:t>
              </a:r>
            </a:p>
          </p:txBody>
        </p:sp>
        <p:sp>
          <p:nvSpPr>
            <p:cNvPr id="50" name="Rectangle: Rounded Corners 49">
              <a:extLst>
                <a:ext uri="{FF2B5EF4-FFF2-40B4-BE49-F238E27FC236}">
                  <a16:creationId xmlns:a16="http://schemas.microsoft.com/office/drawing/2014/main" id="{40DB181F-E424-4493-82A4-07BA48FE28B3}"/>
                </a:ext>
              </a:extLst>
            </p:cNvPr>
            <p:cNvSpPr/>
            <p:nvPr/>
          </p:nvSpPr>
          <p:spPr>
            <a:xfrm>
              <a:off x="4749794" y="2751787"/>
              <a:ext cx="4109722" cy="432844"/>
            </a:xfrm>
            <a:prstGeom prst="round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solidFill>
                  <a:effectLst/>
                  <a:uLnTx/>
                  <a:uFillTx/>
                  <a:latin typeface="Calibri" panose="020F0502020204030204"/>
                  <a:ea typeface="+mn-ea"/>
                  <a:cs typeface="+mn-cs"/>
                </a:rPr>
                <a:t>Timely review &amp; revise prescription</a:t>
              </a:r>
            </a:p>
          </p:txBody>
        </p:sp>
        <p:cxnSp>
          <p:nvCxnSpPr>
            <p:cNvPr id="22" name="Connector: Elbow 21">
              <a:extLst>
                <a:ext uri="{FF2B5EF4-FFF2-40B4-BE49-F238E27FC236}">
                  <a16:creationId xmlns:a16="http://schemas.microsoft.com/office/drawing/2014/main" id="{3D45FED8-4879-469C-8037-EE18C98AE751}"/>
                </a:ext>
              </a:extLst>
            </p:cNvPr>
            <p:cNvCxnSpPr>
              <a:cxnSpLocks/>
              <a:stCxn id="9" idx="3"/>
              <a:endCxn id="47" idx="1"/>
            </p:cNvCxnSpPr>
            <p:nvPr/>
          </p:nvCxnSpPr>
          <p:spPr>
            <a:xfrm flipV="1">
              <a:off x="3676650" y="1307517"/>
              <a:ext cx="1073145" cy="789571"/>
            </a:xfrm>
            <a:prstGeom prst="bentConnector3">
              <a:avLst/>
            </a:prstGeom>
            <a:ln w="25400"/>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34689E6E-78D7-4127-B3AA-CDBE1AB88D19}"/>
                </a:ext>
              </a:extLst>
            </p:cNvPr>
            <p:cNvCxnSpPr>
              <a:cxnSpLocks/>
              <a:stCxn id="9" idx="3"/>
              <a:endCxn id="48" idx="1"/>
            </p:cNvCxnSpPr>
            <p:nvPr/>
          </p:nvCxnSpPr>
          <p:spPr>
            <a:xfrm flipV="1">
              <a:off x="3676650" y="1860978"/>
              <a:ext cx="1073145" cy="236110"/>
            </a:xfrm>
            <a:prstGeom prst="bentConnector3">
              <a:avLst/>
            </a:prstGeom>
            <a:ln w="25400"/>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A3497672-870D-42FC-A1A4-631D0C559E17}"/>
                </a:ext>
              </a:extLst>
            </p:cNvPr>
            <p:cNvCxnSpPr>
              <a:cxnSpLocks/>
              <a:stCxn id="9" idx="3"/>
              <a:endCxn id="49" idx="1"/>
            </p:cNvCxnSpPr>
            <p:nvPr/>
          </p:nvCxnSpPr>
          <p:spPr>
            <a:xfrm>
              <a:off x="3676650" y="2097088"/>
              <a:ext cx="1073146" cy="320248"/>
            </a:xfrm>
            <a:prstGeom prst="bentConnector3">
              <a:avLst/>
            </a:prstGeom>
            <a:ln w="25400"/>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4FC838EC-7527-4B0F-B313-FCCB1A9B8FDC}"/>
                </a:ext>
              </a:extLst>
            </p:cNvPr>
            <p:cNvCxnSpPr>
              <a:cxnSpLocks/>
              <a:stCxn id="9" idx="3"/>
              <a:endCxn id="50" idx="1"/>
            </p:cNvCxnSpPr>
            <p:nvPr/>
          </p:nvCxnSpPr>
          <p:spPr>
            <a:xfrm>
              <a:off x="3676650" y="2097088"/>
              <a:ext cx="1073144" cy="871121"/>
            </a:xfrm>
            <a:prstGeom prst="bentConnector3">
              <a:avLst/>
            </a:prstGeom>
            <a:ln w="25400"/>
          </p:spPr>
          <p:style>
            <a:lnRef idx="1">
              <a:schemeClr val="accent1"/>
            </a:lnRef>
            <a:fillRef idx="0">
              <a:schemeClr val="accent1"/>
            </a:fillRef>
            <a:effectRef idx="0">
              <a:schemeClr val="accent1"/>
            </a:effectRef>
            <a:fontRef idx="minor">
              <a:schemeClr val="tx1"/>
            </a:fontRef>
          </p:style>
        </p:cxnSp>
      </p:grpSp>
      <p:sp>
        <p:nvSpPr>
          <p:cNvPr id="55" name="Rectangle: Rounded Corners 54">
            <a:extLst>
              <a:ext uri="{FF2B5EF4-FFF2-40B4-BE49-F238E27FC236}">
                <a16:creationId xmlns:a16="http://schemas.microsoft.com/office/drawing/2014/main" id="{0EFA2190-6641-421C-888F-308D2F0B5568}"/>
              </a:ext>
            </a:extLst>
          </p:cNvPr>
          <p:cNvSpPr/>
          <p:nvPr/>
        </p:nvSpPr>
        <p:spPr>
          <a:xfrm>
            <a:off x="9154160" y="5103184"/>
            <a:ext cx="2915920" cy="1509255"/>
          </a:xfrm>
          <a:prstGeom prst="round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solidFill>
                <a:effectLst/>
                <a:uLnTx/>
                <a:uFillTx/>
                <a:latin typeface="Calibri" panose="020F0502020204030204"/>
                <a:ea typeface="+mn-ea"/>
                <a:cs typeface="+mn-cs"/>
              </a:rPr>
              <a:t>e.g. with patient risk assessment and decision aids including diagnostic tests</a:t>
            </a:r>
          </a:p>
        </p:txBody>
      </p:sp>
      <p:sp>
        <p:nvSpPr>
          <p:cNvPr id="56" name="Rectangle: Rounded Corners 55">
            <a:extLst>
              <a:ext uri="{FF2B5EF4-FFF2-40B4-BE49-F238E27FC236}">
                <a16:creationId xmlns:a16="http://schemas.microsoft.com/office/drawing/2014/main" id="{47749F3B-A603-4972-83AA-86EA5F435996}"/>
              </a:ext>
            </a:extLst>
          </p:cNvPr>
          <p:cNvSpPr/>
          <p:nvPr/>
        </p:nvSpPr>
        <p:spPr>
          <a:xfrm>
            <a:off x="9154160" y="1062545"/>
            <a:ext cx="2915920" cy="2122086"/>
          </a:xfrm>
          <a:prstGeom prst="round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solidFill>
                <a:effectLst/>
                <a:uLnTx/>
                <a:uFillTx/>
                <a:latin typeface="Calibri" panose="020F0502020204030204"/>
                <a:ea typeface="+mn-ea"/>
                <a:cs typeface="+mn-cs"/>
              </a:rPr>
              <a:t>e.g. with evidence-based guidelines supported by digital and medical technology, ensuring equitable access to treatment</a:t>
            </a:r>
          </a:p>
        </p:txBody>
      </p:sp>
      <p:grpSp>
        <p:nvGrpSpPr>
          <p:cNvPr id="139" name="Group 138">
            <a:extLst>
              <a:ext uri="{FF2B5EF4-FFF2-40B4-BE49-F238E27FC236}">
                <a16:creationId xmlns:a16="http://schemas.microsoft.com/office/drawing/2014/main" id="{BADA91B9-0881-4BE2-A8C8-4CF4A5022314}"/>
              </a:ext>
            </a:extLst>
          </p:cNvPr>
          <p:cNvGrpSpPr/>
          <p:nvPr/>
        </p:nvGrpSpPr>
        <p:grpSpPr>
          <a:xfrm>
            <a:off x="3676650" y="5055946"/>
            <a:ext cx="5182867" cy="1640359"/>
            <a:chOff x="3676650" y="5055946"/>
            <a:chExt cx="5182867" cy="1640359"/>
          </a:xfrm>
        </p:grpSpPr>
        <p:sp>
          <p:nvSpPr>
            <p:cNvPr id="41" name="Rectangle: Rounded Corners 40">
              <a:extLst>
                <a:ext uri="{FF2B5EF4-FFF2-40B4-BE49-F238E27FC236}">
                  <a16:creationId xmlns:a16="http://schemas.microsoft.com/office/drawing/2014/main" id="{75C38194-A26B-4F98-B94B-D0C9ADE47B3D}"/>
                </a:ext>
              </a:extLst>
            </p:cNvPr>
            <p:cNvSpPr/>
            <p:nvPr/>
          </p:nvSpPr>
          <p:spPr>
            <a:xfrm>
              <a:off x="4749794" y="5055946"/>
              <a:ext cx="4109722" cy="432844"/>
            </a:xfrm>
            <a:prstGeom prst="round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solidFill>
                  <a:effectLst/>
                  <a:uLnTx/>
                  <a:uFillTx/>
                  <a:latin typeface="Calibri" panose="020F0502020204030204"/>
                  <a:ea typeface="+mn-ea"/>
                  <a:cs typeface="+mn-cs"/>
                </a:rPr>
                <a:t>Safely reduce overprescribing</a:t>
              </a:r>
            </a:p>
          </p:txBody>
        </p:sp>
        <p:sp>
          <p:nvSpPr>
            <p:cNvPr id="42" name="Rectangle: Rounded Corners 41">
              <a:extLst>
                <a:ext uri="{FF2B5EF4-FFF2-40B4-BE49-F238E27FC236}">
                  <a16:creationId xmlns:a16="http://schemas.microsoft.com/office/drawing/2014/main" id="{52FB9DED-E91F-40DE-B953-1EEAE0A1891D}"/>
                </a:ext>
              </a:extLst>
            </p:cNvPr>
            <p:cNvSpPr/>
            <p:nvPr/>
          </p:nvSpPr>
          <p:spPr>
            <a:xfrm>
              <a:off x="4749794" y="5662018"/>
              <a:ext cx="4109722" cy="432844"/>
            </a:xfrm>
            <a:prstGeom prst="round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solidFill>
                  <a:effectLst/>
                  <a:uLnTx/>
                  <a:uFillTx/>
                  <a:latin typeface="Calibri" panose="020F0502020204030204"/>
                  <a:ea typeface="+mn-ea"/>
                  <a:cs typeface="+mn-cs"/>
                </a:rPr>
                <a:t>Shortest effective course length</a:t>
              </a:r>
            </a:p>
          </p:txBody>
        </p:sp>
        <p:sp>
          <p:nvSpPr>
            <p:cNvPr id="43" name="Rectangle: Rounded Corners 42">
              <a:extLst>
                <a:ext uri="{FF2B5EF4-FFF2-40B4-BE49-F238E27FC236}">
                  <a16:creationId xmlns:a16="http://schemas.microsoft.com/office/drawing/2014/main" id="{B3894E9F-7020-4F9C-8332-4040037CD32C}"/>
                </a:ext>
              </a:extLst>
            </p:cNvPr>
            <p:cNvSpPr/>
            <p:nvPr/>
          </p:nvSpPr>
          <p:spPr>
            <a:xfrm>
              <a:off x="4749795" y="6263461"/>
              <a:ext cx="4109722" cy="432844"/>
            </a:xfrm>
            <a:prstGeom prst="round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solidFill>
                  <a:effectLst/>
                  <a:uLnTx/>
                  <a:uFillTx/>
                  <a:latin typeface="Calibri" panose="020F0502020204030204"/>
                  <a:ea typeface="+mn-ea"/>
                  <a:cs typeface="+mn-cs"/>
                </a:rPr>
                <a:t>Narrowest effective spectrum </a:t>
              </a:r>
            </a:p>
          </p:txBody>
        </p:sp>
        <p:cxnSp>
          <p:nvCxnSpPr>
            <p:cNvPr id="120" name="Connector: Elbow 119">
              <a:extLst>
                <a:ext uri="{FF2B5EF4-FFF2-40B4-BE49-F238E27FC236}">
                  <a16:creationId xmlns:a16="http://schemas.microsoft.com/office/drawing/2014/main" id="{2B8376C5-F067-41AA-95F9-C5253E38FF34}"/>
                </a:ext>
              </a:extLst>
            </p:cNvPr>
            <p:cNvCxnSpPr>
              <a:stCxn id="40" idx="3"/>
              <a:endCxn id="41" idx="1"/>
            </p:cNvCxnSpPr>
            <p:nvPr/>
          </p:nvCxnSpPr>
          <p:spPr>
            <a:xfrm flipV="1">
              <a:off x="3676650" y="5272368"/>
              <a:ext cx="1073144" cy="603759"/>
            </a:xfrm>
            <a:prstGeom prst="bentConnector3">
              <a:avLst/>
            </a:prstGeom>
            <a:ln w="25400"/>
          </p:spPr>
          <p:style>
            <a:lnRef idx="1">
              <a:schemeClr val="accent1"/>
            </a:lnRef>
            <a:fillRef idx="0">
              <a:schemeClr val="accent1"/>
            </a:fillRef>
            <a:effectRef idx="0">
              <a:schemeClr val="accent1"/>
            </a:effectRef>
            <a:fontRef idx="minor">
              <a:schemeClr val="tx1"/>
            </a:fontRef>
          </p:style>
        </p:cxnSp>
        <p:cxnSp>
          <p:nvCxnSpPr>
            <p:cNvPr id="124" name="Connector: Elbow 123">
              <a:extLst>
                <a:ext uri="{FF2B5EF4-FFF2-40B4-BE49-F238E27FC236}">
                  <a16:creationId xmlns:a16="http://schemas.microsoft.com/office/drawing/2014/main" id="{FC7899F0-9A1C-4947-AEBA-8870AD480CF1}"/>
                </a:ext>
              </a:extLst>
            </p:cNvPr>
            <p:cNvCxnSpPr>
              <a:stCxn id="40" idx="3"/>
              <a:endCxn id="42" idx="1"/>
            </p:cNvCxnSpPr>
            <p:nvPr/>
          </p:nvCxnSpPr>
          <p:spPr>
            <a:xfrm>
              <a:off x="3676650" y="5876127"/>
              <a:ext cx="1073144" cy="2313"/>
            </a:xfrm>
            <a:prstGeom prst="bentConnector3">
              <a:avLst/>
            </a:prstGeom>
            <a:ln w="25400"/>
          </p:spPr>
          <p:style>
            <a:lnRef idx="1">
              <a:schemeClr val="accent1"/>
            </a:lnRef>
            <a:fillRef idx="0">
              <a:schemeClr val="accent1"/>
            </a:fillRef>
            <a:effectRef idx="0">
              <a:schemeClr val="accent1"/>
            </a:effectRef>
            <a:fontRef idx="minor">
              <a:schemeClr val="tx1"/>
            </a:fontRef>
          </p:style>
        </p:cxnSp>
        <p:cxnSp>
          <p:nvCxnSpPr>
            <p:cNvPr id="126" name="Connector: Elbow 125">
              <a:extLst>
                <a:ext uri="{FF2B5EF4-FFF2-40B4-BE49-F238E27FC236}">
                  <a16:creationId xmlns:a16="http://schemas.microsoft.com/office/drawing/2014/main" id="{E7B4796E-159B-4A7C-87C6-15F6068E3BCC}"/>
                </a:ext>
              </a:extLst>
            </p:cNvPr>
            <p:cNvCxnSpPr>
              <a:stCxn id="40" idx="3"/>
              <a:endCxn id="43" idx="1"/>
            </p:cNvCxnSpPr>
            <p:nvPr/>
          </p:nvCxnSpPr>
          <p:spPr>
            <a:xfrm>
              <a:off x="3676650" y="5876127"/>
              <a:ext cx="1073145" cy="603756"/>
            </a:xfrm>
            <a:prstGeom prst="bentConnector3">
              <a:avLst/>
            </a:prstGeom>
            <a:ln w="25400"/>
          </p:spPr>
          <p:style>
            <a:lnRef idx="1">
              <a:schemeClr val="accent1"/>
            </a:lnRef>
            <a:fillRef idx="0">
              <a:schemeClr val="accent1"/>
            </a:fillRef>
            <a:effectRef idx="0">
              <a:schemeClr val="accent1"/>
            </a:effectRef>
            <a:fontRef idx="minor">
              <a:schemeClr val="tx1"/>
            </a:fontRef>
          </p:style>
        </p:cxnSp>
      </p:grpSp>
      <p:sp>
        <p:nvSpPr>
          <p:cNvPr id="127" name="Rectangle: Rounded Corners 126">
            <a:extLst>
              <a:ext uri="{FF2B5EF4-FFF2-40B4-BE49-F238E27FC236}">
                <a16:creationId xmlns:a16="http://schemas.microsoft.com/office/drawing/2014/main" id="{BC8BA50A-3A53-48B8-B8DF-8B737D0C6782}"/>
              </a:ext>
            </a:extLst>
          </p:cNvPr>
          <p:cNvSpPr/>
          <p:nvPr/>
        </p:nvSpPr>
        <p:spPr>
          <a:xfrm>
            <a:off x="9154160" y="3429000"/>
            <a:ext cx="2915920" cy="1035964"/>
          </a:xfrm>
          <a:prstGeom prst="round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solidFill>
                <a:effectLst/>
                <a:uLnTx/>
                <a:uFillTx/>
                <a:latin typeface="Calibri" panose="020F0502020204030204"/>
                <a:ea typeface="+mn-ea"/>
                <a:cs typeface="+mn-cs"/>
              </a:rPr>
              <a:t>e.g. with vaccination, public health, prevention, patient empowerment</a:t>
            </a:r>
          </a:p>
        </p:txBody>
      </p:sp>
      <p:grpSp>
        <p:nvGrpSpPr>
          <p:cNvPr id="138" name="Group 137">
            <a:extLst>
              <a:ext uri="{FF2B5EF4-FFF2-40B4-BE49-F238E27FC236}">
                <a16:creationId xmlns:a16="http://schemas.microsoft.com/office/drawing/2014/main" id="{E780A8D8-AF2A-4D55-8DEF-AE29F8B50170}"/>
              </a:ext>
            </a:extLst>
          </p:cNvPr>
          <p:cNvGrpSpPr/>
          <p:nvPr/>
        </p:nvGrpSpPr>
        <p:grpSpPr>
          <a:xfrm>
            <a:off x="3676650" y="3477383"/>
            <a:ext cx="5182866" cy="1013136"/>
            <a:chOff x="3676650" y="3477383"/>
            <a:chExt cx="5182866" cy="1013136"/>
          </a:xfrm>
        </p:grpSpPr>
        <p:grpSp>
          <p:nvGrpSpPr>
            <p:cNvPr id="132" name="Group 131">
              <a:extLst>
                <a:ext uri="{FF2B5EF4-FFF2-40B4-BE49-F238E27FC236}">
                  <a16:creationId xmlns:a16="http://schemas.microsoft.com/office/drawing/2014/main" id="{598ACDB2-0F5B-4B34-B55B-0C2F4561C02E}"/>
                </a:ext>
              </a:extLst>
            </p:cNvPr>
            <p:cNvGrpSpPr/>
            <p:nvPr/>
          </p:nvGrpSpPr>
          <p:grpSpPr>
            <a:xfrm>
              <a:off x="4749794" y="3477383"/>
              <a:ext cx="4109722" cy="1013136"/>
              <a:chOff x="4749794" y="3526458"/>
              <a:chExt cx="4109722" cy="1013136"/>
            </a:xfrm>
          </p:grpSpPr>
          <p:sp>
            <p:nvSpPr>
              <p:cNvPr id="44" name="Rectangle: Rounded Corners 43">
                <a:extLst>
                  <a:ext uri="{FF2B5EF4-FFF2-40B4-BE49-F238E27FC236}">
                    <a16:creationId xmlns:a16="http://schemas.microsoft.com/office/drawing/2014/main" id="{2D46EE40-BEA2-4040-93C9-261668370BE9}"/>
                  </a:ext>
                </a:extLst>
              </p:cNvPr>
              <p:cNvSpPr/>
              <p:nvPr/>
            </p:nvSpPr>
            <p:spPr>
              <a:xfrm>
                <a:off x="4749794" y="4106750"/>
                <a:ext cx="4109722" cy="432844"/>
              </a:xfrm>
              <a:prstGeom prst="round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solidFill>
                    <a:effectLst/>
                    <a:uLnTx/>
                    <a:uFillTx/>
                    <a:latin typeface="Calibri" panose="020F0502020204030204"/>
                    <a:ea typeface="+mn-ea"/>
                    <a:cs typeface="+mn-cs"/>
                  </a:rPr>
                  <a:t>Reduce patient expectation</a:t>
                </a:r>
              </a:p>
            </p:txBody>
          </p:sp>
          <p:sp>
            <p:nvSpPr>
              <p:cNvPr id="45" name="Rectangle: Rounded Corners 44">
                <a:extLst>
                  <a:ext uri="{FF2B5EF4-FFF2-40B4-BE49-F238E27FC236}">
                    <a16:creationId xmlns:a16="http://schemas.microsoft.com/office/drawing/2014/main" id="{8D35649D-7FD9-4981-9891-E353CC95CA1C}"/>
                  </a:ext>
                </a:extLst>
              </p:cNvPr>
              <p:cNvSpPr/>
              <p:nvPr/>
            </p:nvSpPr>
            <p:spPr>
              <a:xfrm>
                <a:off x="4749794" y="3526458"/>
                <a:ext cx="4109722" cy="432844"/>
              </a:xfrm>
              <a:prstGeom prst="round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72C4"/>
                    </a:solidFill>
                    <a:effectLst/>
                    <a:uLnTx/>
                    <a:uFillTx/>
                    <a:latin typeface="Calibri" panose="020F0502020204030204"/>
                    <a:ea typeface="+mn-ea"/>
                    <a:cs typeface="+mn-cs"/>
                  </a:rPr>
                  <a:t>Reduce clinical need</a:t>
                </a:r>
              </a:p>
            </p:txBody>
          </p:sp>
        </p:grpSp>
        <p:cxnSp>
          <p:nvCxnSpPr>
            <p:cNvPr id="134" name="Connector: Elbow 133">
              <a:extLst>
                <a:ext uri="{FF2B5EF4-FFF2-40B4-BE49-F238E27FC236}">
                  <a16:creationId xmlns:a16="http://schemas.microsoft.com/office/drawing/2014/main" id="{6DEAEC5D-30EE-49E6-B385-02ABA755AF7F}"/>
                </a:ext>
              </a:extLst>
            </p:cNvPr>
            <p:cNvCxnSpPr>
              <a:stCxn id="34" idx="3"/>
              <a:endCxn id="45" idx="1"/>
            </p:cNvCxnSpPr>
            <p:nvPr/>
          </p:nvCxnSpPr>
          <p:spPr>
            <a:xfrm flipV="1">
              <a:off x="3676650" y="3693805"/>
              <a:ext cx="1073144" cy="290147"/>
            </a:xfrm>
            <a:prstGeom prst="bentConnector3">
              <a:avLst/>
            </a:prstGeom>
            <a:ln w="25400"/>
          </p:spPr>
          <p:style>
            <a:lnRef idx="1">
              <a:schemeClr val="accent1"/>
            </a:lnRef>
            <a:fillRef idx="0">
              <a:schemeClr val="accent1"/>
            </a:fillRef>
            <a:effectRef idx="0">
              <a:schemeClr val="accent1"/>
            </a:effectRef>
            <a:fontRef idx="minor">
              <a:schemeClr val="tx1"/>
            </a:fontRef>
          </p:style>
        </p:cxnSp>
        <p:cxnSp>
          <p:nvCxnSpPr>
            <p:cNvPr id="136" name="Connector: Elbow 135">
              <a:extLst>
                <a:ext uri="{FF2B5EF4-FFF2-40B4-BE49-F238E27FC236}">
                  <a16:creationId xmlns:a16="http://schemas.microsoft.com/office/drawing/2014/main" id="{D26BC124-4755-45B7-A7BD-14049B134993}"/>
                </a:ext>
              </a:extLst>
            </p:cNvPr>
            <p:cNvCxnSpPr>
              <a:stCxn id="34" idx="3"/>
              <a:endCxn id="44" idx="1"/>
            </p:cNvCxnSpPr>
            <p:nvPr/>
          </p:nvCxnSpPr>
          <p:spPr>
            <a:xfrm>
              <a:off x="3676650" y="3983952"/>
              <a:ext cx="1073144" cy="290145"/>
            </a:xfrm>
            <a:prstGeom prst="bentConnector3">
              <a:avLst/>
            </a:prstGeom>
            <a:ln w="254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32632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4" grpId="0" animBg="1"/>
      <p:bldP spid="40" grpId="0" animBg="1"/>
      <p:bldP spid="55" grpId="0" animBg="1"/>
      <p:bldP spid="56" grpId="0" animBg="1"/>
      <p:bldP spid="1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2763-FEC9-C7CF-4421-A512BA4867CA}"/>
              </a:ext>
            </a:extLst>
          </p:cNvPr>
          <p:cNvSpPr>
            <a:spLocks noGrp="1"/>
          </p:cNvSpPr>
          <p:nvPr>
            <p:ph type="title"/>
          </p:nvPr>
        </p:nvSpPr>
        <p:spPr>
          <a:xfrm>
            <a:off x="225843" y="-7043"/>
            <a:ext cx="10641498" cy="611649"/>
          </a:xfrm>
        </p:spPr>
        <p:txBody>
          <a:bodyPr>
            <a:normAutofit/>
          </a:bodyPr>
          <a:lstStyle/>
          <a:p>
            <a:r>
              <a:rPr lang="en-GB" dirty="0"/>
              <a:t>Examples of APMO initiatives underway (Nov 22)</a:t>
            </a:r>
            <a:endParaRPr lang="en-US" dirty="0"/>
          </a:p>
        </p:txBody>
      </p:sp>
      <p:grpSp>
        <p:nvGrpSpPr>
          <p:cNvPr id="52" name="Group 51">
            <a:extLst>
              <a:ext uri="{FF2B5EF4-FFF2-40B4-BE49-F238E27FC236}">
                <a16:creationId xmlns:a16="http://schemas.microsoft.com/office/drawing/2014/main" id="{148BEB64-B1AA-42D4-A49E-81203971F76F}"/>
              </a:ext>
            </a:extLst>
          </p:cNvPr>
          <p:cNvGrpSpPr/>
          <p:nvPr/>
        </p:nvGrpSpPr>
        <p:grpSpPr>
          <a:xfrm>
            <a:off x="8370275" y="1395487"/>
            <a:ext cx="3582970" cy="605020"/>
            <a:chOff x="8428138" y="1552125"/>
            <a:chExt cx="3582970" cy="618491"/>
          </a:xfrm>
        </p:grpSpPr>
        <p:sp>
          <p:nvSpPr>
            <p:cNvPr id="10" name="Rectangle 9">
              <a:extLst>
                <a:ext uri="{FF2B5EF4-FFF2-40B4-BE49-F238E27FC236}">
                  <a16:creationId xmlns:a16="http://schemas.microsoft.com/office/drawing/2014/main" id="{9172E8D4-DA56-4972-9A70-C20F12AF3911}"/>
                </a:ext>
              </a:extLst>
            </p:cNvPr>
            <p:cNvSpPr/>
            <p:nvPr/>
          </p:nvSpPr>
          <p:spPr>
            <a:xfrm>
              <a:off x="8749704" y="1552125"/>
              <a:ext cx="3261404" cy="605366"/>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228600" dist="114300" sx="96000" sy="96000" algn="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36000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PRUDENT POLICY &amp; COMMISSIONING</a:t>
              </a:r>
            </a:p>
          </p:txBody>
        </p:sp>
        <p:sp>
          <p:nvSpPr>
            <p:cNvPr id="11" name="Oval 10">
              <a:extLst>
                <a:ext uri="{FF2B5EF4-FFF2-40B4-BE49-F238E27FC236}">
                  <a16:creationId xmlns:a16="http://schemas.microsoft.com/office/drawing/2014/main" id="{10E15BFA-92D2-45FD-9A7E-74E041E3DB90}"/>
                </a:ext>
              </a:extLst>
            </p:cNvPr>
            <p:cNvSpPr/>
            <p:nvPr/>
          </p:nvSpPr>
          <p:spPr>
            <a:xfrm>
              <a:off x="8428138" y="1578120"/>
              <a:ext cx="592496" cy="592496"/>
            </a:xfrm>
            <a:prstGeom prst="ellipse">
              <a:avLst/>
            </a:prstGeom>
            <a:gradFill flip="none" rotWithShape="1">
              <a:gsLst>
                <a:gs pos="0">
                  <a:srgbClr val="FF9909"/>
                </a:gs>
                <a:gs pos="47000">
                  <a:schemeClr val="accent4"/>
                </a:gs>
              </a:gsLst>
              <a:path path="circle">
                <a:fillToRect l="100000" t="100000"/>
              </a:path>
              <a:tileRect r="-100000" b="-100000"/>
            </a:gradFill>
            <a:ln w="28575">
              <a:solidFill>
                <a:srgbClr val="FFC000"/>
              </a:solidFill>
            </a:ln>
            <a:effectLst>
              <a:outerShdw blurRad="317500" dist="101600" dir="4920000" sx="116000" sy="116000" algn="tl" rotWithShape="0">
                <a:prstClr val="black">
                  <a:alpha val="29000"/>
                </a:prstClr>
              </a:outerShdw>
            </a:effectLst>
            <a:scene3d>
              <a:camera prst="orthographicFront"/>
              <a:lightRig rig="soft" dir="t"/>
            </a:scene3d>
            <a:sp3d extrusionH="76200" prstMaterial="matte">
              <a:bevelT w="641350" h="222250" prst="coolSlant"/>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descr="Scales of justice">
              <a:extLst>
                <a:ext uri="{FF2B5EF4-FFF2-40B4-BE49-F238E27FC236}">
                  <a16:creationId xmlns:a16="http://schemas.microsoft.com/office/drawing/2014/main" id="{DA0A42F3-76C6-413B-9D58-26B657D5FF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484189" y="1618703"/>
              <a:ext cx="473790" cy="473790"/>
            </a:xfrm>
            <a:prstGeom prst="rect">
              <a:avLst/>
            </a:prstGeom>
          </p:spPr>
        </p:pic>
      </p:grpSp>
      <p:grpSp>
        <p:nvGrpSpPr>
          <p:cNvPr id="54" name="Group 53">
            <a:extLst>
              <a:ext uri="{FF2B5EF4-FFF2-40B4-BE49-F238E27FC236}">
                <a16:creationId xmlns:a16="http://schemas.microsoft.com/office/drawing/2014/main" id="{9403EE68-143C-493C-A0B5-03984E5C6E0A}"/>
              </a:ext>
            </a:extLst>
          </p:cNvPr>
          <p:cNvGrpSpPr/>
          <p:nvPr/>
        </p:nvGrpSpPr>
        <p:grpSpPr>
          <a:xfrm>
            <a:off x="393149" y="1406485"/>
            <a:ext cx="3591902" cy="607492"/>
            <a:chOff x="387643" y="1417758"/>
            <a:chExt cx="3591902" cy="607492"/>
          </a:xfrm>
        </p:grpSpPr>
        <p:sp>
          <p:nvSpPr>
            <p:cNvPr id="15" name="Rectangle 14">
              <a:extLst>
                <a:ext uri="{FF2B5EF4-FFF2-40B4-BE49-F238E27FC236}">
                  <a16:creationId xmlns:a16="http://schemas.microsoft.com/office/drawing/2014/main" id="{64992311-9A9C-4E9C-A2C7-85877205538F}"/>
                </a:ext>
              </a:extLst>
            </p:cNvPr>
            <p:cNvSpPr/>
            <p:nvPr/>
          </p:nvSpPr>
          <p:spPr>
            <a:xfrm>
              <a:off x="718141" y="1417758"/>
              <a:ext cx="3261404" cy="600330"/>
            </a:xfrm>
            <a:prstGeom prst="rect">
              <a:avLst/>
            </a:prstGeom>
            <a:gradFill>
              <a:gsLst>
                <a:gs pos="0">
                  <a:srgbClr val="FF0000"/>
                </a:gs>
                <a:gs pos="48000">
                  <a:srgbClr val="A50021"/>
                </a:gs>
              </a:gsLst>
              <a:path path="circle">
                <a:fillToRect l="100000" t="100000"/>
              </a:path>
            </a:gradFill>
            <a:ln>
              <a:noFill/>
            </a:ln>
            <a:effectLst>
              <a:outerShdw blurRad="228600" dist="114300" sx="96000" sy="96000" algn="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PUBLIC &amp; PATIENT EMPOWERMENT</a:t>
              </a:r>
            </a:p>
          </p:txBody>
        </p:sp>
        <p:sp>
          <p:nvSpPr>
            <p:cNvPr id="16" name="Oval 15">
              <a:extLst>
                <a:ext uri="{FF2B5EF4-FFF2-40B4-BE49-F238E27FC236}">
                  <a16:creationId xmlns:a16="http://schemas.microsoft.com/office/drawing/2014/main" id="{DB61DC62-4C42-4C8F-96FA-5CE73C5023DA}"/>
                </a:ext>
              </a:extLst>
            </p:cNvPr>
            <p:cNvSpPr/>
            <p:nvPr/>
          </p:nvSpPr>
          <p:spPr>
            <a:xfrm>
              <a:off x="387643" y="1432754"/>
              <a:ext cx="592496" cy="592496"/>
            </a:xfrm>
            <a:prstGeom prst="ellipse">
              <a:avLst/>
            </a:prstGeom>
            <a:gradFill>
              <a:gsLst>
                <a:gs pos="0">
                  <a:srgbClr val="FF0000"/>
                </a:gs>
                <a:gs pos="48000">
                  <a:srgbClr val="A50021"/>
                </a:gs>
              </a:gsLst>
              <a:path path="circle">
                <a:fillToRect l="100000" t="100000"/>
              </a:path>
            </a:gradFill>
            <a:ln w="28575">
              <a:solidFill>
                <a:srgbClr val="CC0000"/>
              </a:solidFill>
            </a:ln>
            <a:effectLst>
              <a:outerShdw blurRad="317500" dist="101600" dir="4920000" sx="116000" sy="116000" algn="l" rotWithShape="0">
                <a:prstClr val="black">
                  <a:alpha val="29000"/>
                </a:prstClr>
              </a:outerShdw>
            </a:effectLst>
            <a:scene3d>
              <a:camera prst="orthographicFront"/>
              <a:lightRig rig="soft" dir="t"/>
            </a:scene3d>
            <a:sp3d extrusionH="76200" prstMaterial="matte">
              <a:bevelT w="641350" h="222250" prst="coolSlant"/>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Grafik 5" descr="Handshake">
              <a:extLst>
                <a:ext uri="{FF2B5EF4-FFF2-40B4-BE49-F238E27FC236}">
                  <a16:creationId xmlns:a16="http://schemas.microsoft.com/office/drawing/2014/main" id="{3E88253D-59C1-46B0-AD24-5782AF8BD2F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0450" y="1532074"/>
              <a:ext cx="473790" cy="473790"/>
            </a:xfrm>
            <a:prstGeom prst="rect">
              <a:avLst/>
            </a:prstGeom>
          </p:spPr>
        </p:pic>
      </p:grpSp>
      <p:grpSp>
        <p:nvGrpSpPr>
          <p:cNvPr id="55" name="Group 54">
            <a:extLst>
              <a:ext uri="{FF2B5EF4-FFF2-40B4-BE49-F238E27FC236}">
                <a16:creationId xmlns:a16="http://schemas.microsoft.com/office/drawing/2014/main" id="{53F61CBB-84BD-4F60-AD13-A8C0C39B9C36}"/>
              </a:ext>
            </a:extLst>
          </p:cNvPr>
          <p:cNvGrpSpPr/>
          <p:nvPr/>
        </p:nvGrpSpPr>
        <p:grpSpPr>
          <a:xfrm>
            <a:off x="393149" y="4430608"/>
            <a:ext cx="3591902" cy="607167"/>
            <a:chOff x="387643" y="4326467"/>
            <a:chExt cx="3591902" cy="607167"/>
          </a:xfrm>
        </p:grpSpPr>
        <p:sp>
          <p:nvSpPr>
            <p:cNvPr id="19" name="Rectangle 18">
              <a:extLst>
                <a:ext uri="{FF2B5EF4-FFF2-40B4-BE49-F238E27FC236}">
                  <a16:creationId xmlns:a16="http://schemas.microsoft.com/office/drawing/2014/main" id="{40D6C0B4-3D27-40CB-8C7F-349CC2D7FAFC}"/>
                </a:ext>
              </a:extLst>
            </p:cNvPr>
            <p:cNvSpPr/>
            <p:nvPr/>
          </p:nvSpPr>
          <p:spPr>
            <a:xfrm>
              <a:off x="707295" y="4326467"/>
              <a:ext cx="3272250" cy="607167"/>
            </a:xfrm>
            <a:prstGeom prst="rect">
              <a:avLst/>
            </a:prstGeom>
            <a:gradFill>
              <a:gsLst>
                <a:gs pos="0">
                  <a:srgbClr val="FF0000"/>
                </a:gs>
                <a:gs pos="48000">
                  <a:srgbClr val="A50021"/>
                </a:gs>
              </a:gsLst>
              <a:path path="circle">
                <a:fillToRect l="100000" t="100000"/>
              </a:path>
            </a:gradFill>
            <a:ln>
              <a:noFill/>
            </a:ln>
            <a:effectLst>
              <a:outerShdw blurRad="228600" dist="114300" sx="96000" sy="96000" algn="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WORKFORCE CAPACITY &amp; CAPABILITY</a:t>
              </a:r>
              <a:endPar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9A48862D-9C26-4D1F-BAA2-187B0094F407}"/>
                </a:ext>
              </a:extLst>
            </p:cNvPr>
            <p:cNvSpPr/>
            <p:nvPr/>
          </p:nvSpPr>
          <p:spPr>
            <a:xfrm>
              <a:off x="387643" y="4340107"/>
              <a:ext cx="592496" cy="592496"/>
            </a:xfrm>
            <a:prstGeom prst="ellipse">
              <a:avLst/>
            </a:prstGeom>
            <a:gradFill>
              <a:gsLst>
                <a:gs pos="0">
                  <a:srgbClr val="FF0000"/>
                </a:gs>
                <a:gs pos="48000">
                  <a:srgbClr val="A50021"/>
                </a:gs>
              </a:gsLst>
              <a:path path="circle">
                <a:fillToRect l="100000" t="100000"/>
              </a:path>
            </a:gradFill>
            <a:ln w="28575">
              <a:solidFill>
                <a:srgbClr val="CC0000"/>
              </a:solidFill>
            </a:ln>
            <a:effectLst>
              <a:outerShdw blurRad="317500" dist="101600" dir="4920000" sx="116000" sy="116000" algn="l" rotWithShape="0">
                <a:prstClr val="black">
                  <a:alpha val="29000"/>
                </a:prstClr>
              </a:outerShdw>
            </a:effectLst>
            <a:scene3d>
              <a:camera prst="orthographicFront"/>
              <a:lightRig rig="soft" dir="t"/>
            </a:scene3d>
            <a:sp3d extrusionH="76200" prstMaterial="matte">
              <a:bevelT w="641350" h="222250" prst="coolSlant"/>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Elemento grafico 40" descr="Classroom">
              <a:extLst>
                <a:ext uri="{FF2B5EF4-FFF2-40B4-BE49-F238E27FC236}">
                  <a16:creationId xmlns:a16="http://schemas.microsoft.com/office/drawing/2014/main" id="{B0F6AAF2-30CD-4706-B5DC-77847F7396F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438848" y="4411065"/>
              <a:ext cx="466358" cy="466358"/>
            </a:xfrm>
            <a:prstGeom prst="rect">
              <a:avLst/>
            </a:prstGeom>
          </p:spPr>
        </p:pic>
      </p:grpSp>
      <p:grpSp>
        <p:nvGrpSpPr>
          <p:cNvPr id="51" name="Group 50">
            <a:extLst>
              <a:ext uri="{FF2B5EF4-FFF2-40B4-BE49-F238E27FC236}">
                <a16:creationId xmlns:a16="http://schemas.microsoft.com/office/drawing/2014/main" id="{83E500B7-2B4A-4730-A358-9E4CC7DEFA4F}"/>
              </a:ext>
            </a:extLst>
          </p:cNvPr>
          <p:cNvGrpSpPr/>
          <p:nvPr/>
        </p:nvGrpSpPr>
        <p:grpSpPr>
          <a:xfrm>
            <a:off x="4433256" y="4992851"/>
            <a:ext cx="3582753" cy="614665"/>
            <a:chOff x="4508792" y="4928243"/>
            <a:chExt cx="3582753" cy="614665"/>
          </a:xfrm>
        </p:grpSpPr>
        <p:sp>
          <p:nvSpPr>
            <p:cNvPr id="23" name="Rectangle 22">
              <a:extLst>
                <a:ext uri="{FF2B5EF4-FFF2-40B4-BE49-F238E27FC236}">
                  <a16:creationId xmlns:a16="http://schemas.microsoft.com/office/drawing/2014/main" id="{4406412F-2A93-4374-91F3-1689B55FB73F}"/>
                </a:ext>
              </a:extLst>
            </p:cNvPr>
            <p:cNvSpPr/>
            <p:nvPr/>
          </p:nvSpPr>
          <p:spPr>
            <a:xfrm>
              <a:off x="4793501" y="4928243"/>
              <a:ext cx="3298044" cy="607167"/>
            </a:xfrm>
            <a:prstGeom prst="rect">
              <a:avLst/>
            </a:prstGeom>
            <a:gradFill flip="none" rotWithShape="1">
              <a:gsLst>
                <a:gs pos="0">
                  <a:schemeClr val="accent6">
                    <a:lumMod val="75000"/>
                  </a:schemeClr>
                </a:gs>
                <a:gs pos="38000">
                  <a:srgbClr val="00B050"/>
                </a:gs>
              </a:gsLst>
              <a:path path="circle">
                <a:fillToRect t="100000" r="100000"/>
              </a:path>
              <a:tileRect l="-100000" b="-100000"/>
            </a:gradFill>
            <a:ln>
              <a:noFill/>
            </a:ln>
            <a:effectLst>
              <a:outerShdw blurRad="228600" dist="114300" sx="96000" sy="96000" algn="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DIGITAL &amp; MEDICAL TECHNOLOGY</a:t>
              </a:r>
            </a:p>
          </p:txBody>
        </p:sp>
        <p:sp>
          <p:nvSpPr>
            <p:cNvPr id="24" name="Oval 23">
              <a:extLst>
                <a:ext uri="{FF2B5EF4-FFF2-40B4-BE49-F238E27FC236}">
                  <a16:creationId xmlns:a16="http://schemas.microsoft.com/office/drawing/2014/main" id="{EDABA2F3-E423-491A-B799-1BC07FAA4669}"/>
                </a:ext>
              </a:extLst>
            </p:cNvPr>
            <p:cNvSpPr/>
            <p:nvPr/>
          </p:nvSpPr>
          <p:spPr>
            <a:xfrm>
              <a:off x="4508792" y="4950412"/>
              <a:ext cx="592496" cy="592496"/>
            </a:xfrm>
            <a:prstGeom prst="ellipse">
              <a:avLst/>
            </a:prstGeom>
            <a:gradFill flip="none" rotWithShape="1">
              <a:gsLst>
                <a:gs pos="0">
                  <a:srgbClr val="00AD79"/>
                </a:gs>
                <a:gs pos="46000">
                  <a:srgbClr val="006747"/>
                </a:gs>
              </a:gsLst>
              <a:path path="circle">
                <a:fillToRect l="100000" t="100000"/>
              </a:path>
              <a:tileRect r="-100000" b="-100000"/>
            </a:gradFill>
            <a:ln w="28575">
              <a:solidFill>
                <a:srgbClr val="006747"/>
              </a:solidFill>
            </a:ln>
            <a:effectLst>
              <a:outerShdw blurRad="317500" dist="101600" dir="4920000" sx="116000" sy="116000" algn="tl" rotWithShape="0">
                <a:prstClr val="black">
                  <a:alpha val="29000"/>
                </a:prstClr>
              </a:outerShdw>
            </a:effectLst>
            <a:scene3d>
              <a:camera prst="orthographicFront"/>
              <a:lightRig rig="soft" dir="t"/>
            </a:scene3d>
            <a:sp3d extrusionH="76200" prstMaterial="matte">
              <a:bevelT w="641350" h="222250" prst="coolSlant"/>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Graphic 24" descr="Plug">
              <a:extLst>
                <a:ext uri="{FF2B5EF4-FFF2-40B4-BE49-F238E27FC236}">
                  <a16:creationId xmlns:a16="http://schemas.microsoft.com/office/drawing/2014/main" id="{2CED19F3-74CA-44B9-9AC3-A1F3D850D4B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4576601" y="5008886"/>
              <a:ext cx="473790" cy="473790"/>
            </a:xfrm>
            <a:prstGeom prst="rect">
              <a:avLst/>
            </a:prstGeom>
          </p:spPr>
        </p:pic>
      </p:grpSp>
      <p:grpSp>
        <p:nvGrpSpPr>
          <p:cNvPr id="13" name="Group 12">
            <a:extLst>
              <a:ext uri="{FF2B5EF4-FFF2-40B4-BE49-F238E27FC236}">
                <a16:creationId xmlns:a16="http://schemas.microsoft.com/office/drawing/2014/main" id="{3635C5B5-2138-4C77-94EF-5F5928110964}"/>
              </a:ext>
            </a:extLst>
          </p:cNvPr>
          <p:cNvGrpSpPr/>
          <p:nvPr/>
        </p:nvGrpSpPr>
        <p:grpSpPr>
          <a:xfrm>
            <a:off x="4429983" y="1384286"/>
            <a:ext cx="3585797" cy="614695"/>
            <a:chOff x="4528352" y="1082443"/>
            <a:chExt cx="3585797" cy="614695"/>
          </a:xfrm>
        </p:grpSpPr>
        <p:sp>
          <p:nvSpPr>
            <p:cNvPr id="27" name="Rectangle 26">
              <a:extLst>
                <a:ext uri="{FF2B5EF4-FFF2-40B4-BE49-F238E27FC236}">
                  <a16:creationId xmlns:a16="http://schemas.microsoft.com/office/drawing/2014/main" id="{B2B194F9-D94C-490C-911D-089C99063F6E}"/>
                </a:ext>
              </a:extLst>
            </p:cNvPr>
            <p:cNvSpPr/>
            <p:nvPr/>
          </p:nvSpPr>
          <p:spPr>
            <a:xfrm>
              <a:off x="4816106" y="1082443"/>
              <a:ext cx="3298043" cy="600330"/>
            </a:xfrm>
            <a:prstGeom prst="rect">
              <a:avLst/>
            </a:prstGeom>
            <a:gradFill flip="none" rotWithShape="1">
              <a:gsLst>
                <a:gs pos="0">
                  <a:schemeClr val="accent6">
                    <a:lumMod val="75000"/>
                  </a:schemeClr>
                </a:gs>
                <a:gs pos="38000">
                  <a:srgbClr val="00B050"/>
                </a:gs>
              </a:gsLst>
              <a:path path="circle">
                <a:fillToRect t="100000" r="100000"/>
              </a:path>
              <a:tileRect l="-100000" b="-100000"/>
            </a:gradFill>
            <a:ln>
              <a:noFill/>
            </a:ln>
            <a:effectLst>
              <a:outerShdw blurRad="228600" dist="114300" sx="96000" sy="96000" algn="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KNOWLEDGE MOBILISATION</a:t>
              </a:r>
              <a:endPar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88EDFB4E-00C3-4125-A2FB-2FA63D87D223}"/>
                </a:ext>
              </a:extLst>
            </p:cNvPr>
            <p:cNvSpPr/>
            <p:nvPr/>
          </p:nvSpPr>
          <p:spPr>
            <a:xfrm>
              <a:off x="4528352" y="1104642"/>
              <a:ext cx="592496" cy="592496"/>
            </a:xfrm>
            <a:prstGeom prst="ellipse">
              <a:avLst/>
            </a:prstGeom>
            <a:gradFill flip="none" rotWithShape="1">
              <a:gsLst>
                <a:gs pos="0">
                  <a:srgbClr val="00AD79"/>
                </a:gs>
                <a:gs pos="46000">
                  <a:srgbClr val="006747"/>
                </a:gs>
              </a:gsLst>
              <a:path path="circle">
                <a:fillToRect l="100000" t="100000"/>
              </a:path>
              <a:tileRect r="-100000" b="-100000"/>
            </a:gradFill>
            <a:ln w="28575">
              <a:solidFill>
                <a:srgbClr val="006747"/>
              </a:solidFill>
            </a:ln>
            <a:effectLst>
              <a:outerShdw blurRad="317500" dist="101600" dir="4920000" sx="116000" sy="116000" algn="tl" rotWithShape="0">
                <a:prstClr val="black">
                  <a:alpha val="29000"/>
                </a:prstClr>
              </a:outerShdw>
            </a:effectLst>
            <a:scene3d>
              <a:camera prst="orthographicFront"/>
              <a:lightRig rig="soft" dir="t"/>
            </a:scene3d>
            <a:sp3d extrusionH="76200" prstMaterial="matte">
              <a:bevelT w="641350" h="222250" prst="coolSlant"/>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Graphic 28" descr="Head with gears">
              <a:extLst>
                <a:ext uri="{FF2B5EF4-FFF2-40B4-BE49-F238E27FC236}">
                  <a16:creationId xmlns:a16="http://schemas.microsoft.com/office/drawing/2014/main" id="{FA2CF848-A116-4A5B-A19C-C87626C7DEE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4626314" y="1183594"/>
              <a:ext cx="443380" cy="443380"/>
            </a:xfrm>
            <a:prstGeom prst="rect">
              <a:avLst/>
            </a:prstGeom>
          </p:spPr>
        </p:pic>
      </p:grpSp>
      <p:grpSp>
        <p:nvGrpSpPr>
          <p:cNvPr id="38" name="Group 37">
            <a:extLst>
              <a:ext uri="{FF2B5EF4-FFF2-40B4-BE49-F238E27FC236}">
                <a16:creationId xmlns:a16="http://schemas.microsoft.com/office/drawing/2014/main" id="{8FE7B7F1-8D3D-496B-9DB0-D0E6CCA75B6B}"/>
              </a:ext>
            </a:extLst>
          </p:cNvPr>
          <p:cNvGrpSpPr/>
          <p:nvPr/>
        </p:nvGrpSpPr>
        <p:grpSpPr>
          <a:xfrm>
            <a:off x="4441482" y="3296660"/>
            <a:ext cx="3574298" cy="617665"/>
            <a:chOff x="4508792" y="2994817"/>
            <a:chExt cx="3574298" cy="617665"/>
          </a:xfrm>
        </p:grpSpPr>
        <p:sp>
          <p:nvSpPr>
            <p:cNvPr id="31" name="Rectangle 30">
              <a:extLst>
                <a:ext uri="{FF2B5EF4-FFF2-40B4-BE49-F238E27FC236}">
                  <a16:creationId xmlns:a16="http://schemas.microsoft.com/office/drawing/2014/main" id="{63FEA604-2AEA-4C1F-A21B-8F8833C33D75}"/>
                </a:ext>
              </a:extLst>
            </p:cNvPr>
            <p:cNvSpPr/>
            <p:nvPr/>
          </p:nvSpPr>
          <p:spPr>
            <a:xfrm>
              <a:off x="4785046" y="2994817"/>
              <a:ext cx="3298044" cy="607167"/>
            </a:xfrm>
            <a:prstGeom prst="rect">
              <a:avLst/>
            </a:prstGeom>
            <a:gradFill flip="none" rotWithShape="1">
              <a:gsLst>
                <a:gs pos="0">
                  <a:schemeClr val="accent6">
                    <a:lumMod val="75000"/>
                  </a:schemeClr>
                </a:gs>
                <a:gs pos="38000">
                  <a:srgbClr val="00B050"/>
                </a:gs>
              </a:gsLst>
              <a:path path="circle">
                <a:fillToRect t="100000" r="100000"/>
              </a:path>
              <a:tileRect l="-100000" b="-100000"/>
            </a:gradFill>
            <a:ln>
              <a:noFill/>
            </a:ln>
            <a:effectLst>
              <a:outerShdw blurRad="228600" dist="114300" sx="96000" sy="96000" algn="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DATA-DRIVEN IMPROVEMENT</a:t>
              </a:r>
              <a:endParaRPr kumimoji="0" lang="en-GB"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DBE943E5-4746-4408-9C2D-2D795C58C87E}"/>
                </a:ext>
              </a:extLst>
            </p:cNvPr>
            <p:cNvSpPr/>
            <p:nvPr/>
          </p:nvSpPr>
          <p:spPr>
            <a:xfrm>
              <a:off x="4508792" y="3019986"/>
              <a:ext cx="592496" cy="592496"/>
            </a:xfrm>
            <a:prstGeom prst="ellipse">
              <a:avLst/>
            </a:prstGeom>
            <a:gradFill flip="none" rotWithShape="1">
              <a:gsLst>
                <a:gs pos="0">
                  <a:srgbClr val="00AD79"/>
                </a:gs>
                <a:gs pos="46000">
                  <a:srgbClr val="006747"/>
                </a:gs>
              </a:gsLst>
              <a:path path="circle">
                <a:fillToRect l="100000" t="100000"/>
              </a:path>
              <a:tileRect r="-100000" b="-100000"/>
            </a:gradFill>
            <a:ln w="28575">
              <a:solidFill>
                <a:srgbClr val="006747"/>
              </a:solidFill>
            </a:ln>
            <a:effectLst>
              <a:outerShdw blurRad="317500" dist="101600" dir="4920000" sx="116000" sy="116000" algn="tl" rotWithShape="0">
                <a:prstClr val="black">
                  <a:alpha val="29000"/>
                </a:prstClr>
              </a:outerShdw>
            </a:effectLst>
            <a:scene3d>
              <a:camera prst="orthographicFront"/>
              <a:lightRig rig="soft" dir="t"/>
            </a:scene3d>
            <a:sp3d extrusionH="76200" prstMaterial="matte">
              <a:bevelT w="641350" h="222250" prst="coolSlant"/>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Graphic 32" descr="Bar graph with downward trend">
              <a:extLst>
                <a:ext uri="{FF2B5EF4-FFF2-40B4-BE49-F238E27FC236}">
                  <a16:creationId xmlns:a16="http://schemas.microsoft.com/office/drawing/2014/main" id="{70C37151-D5AD-4E93-A2A9-74064E3DEA5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4580048" y="3079339"/>
              <a:ext cx="473790" cy="473790"/>
            </a:xfrm>
            <a:prstGeom prst="rect">
              <a:avLst/>
            </a:prstGeom>
          </p:spPr>
        </p:pic>
      </p:grpSp>
      <p:grpSp>
        <p:nvGrpSpPr>
          <p:cNvPr id="53" name="Group 52">
            <a:extLst>
              <a:ext uri="{FF2B5EF4-FFF2-40B4-BE49-F238E27FC236}">
                <a16:creationId xmlns:a16="http://schemas.microsoft.com/office/drawing/2014/main" id="{7CF21329-F58B-46D1-A24A-1013B509EB43}"/>
              </a:ext>
            </a:extLst>
          </p:cNvPr>
          <p:cNvGrpSpPr/>
          <p:nvPr/>
        </p:nvGrpSpPr>
        <p:grpSpPr>
          <a:xfrm>
            <a:off x="8372844" y="4731420"/>
            <a:ext cx="3580401" cy="600257"/>
            <a:chOff x="8431477" y="4902329"/>
            <a:chExt cx="3580401" cy="613622"/>
          </a:xfrm>
        </p:grpSpPr>
        <p:sp>
          <p:nvSpPr>
            <p:cNvPr id="35" name="Rectangle 34">
              <a:extLst>
                <a:ext uri="{FF2B5EF4-FFF2-40B4-BE49-F238E27FC236}">
                  <a16:creationId xmlns:a16="http://schemas.microsoft.com/office/drawing/2014/main" id="{A0BF32ED-0214-4E4D-B9CE-0EF8632F984B}"/>
                </a:ext>
              </a:extLst>
            </p:cNvPr>
            <p:cNvSpPr/>
            <p:nvPr/>
          </p:nvSpPr>
          <p:spPr>
            <a:xfrm>
              <a:off x="8739628" y="4902329"/>
              <a:ext cx="3272250" cy="600330"/>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228600" dist="114300" sx="96000" sy="96000" algn="l" rotWithShape="0">
                <a:prstClr val="black">
                  <a:alpha val="4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EFFECTIVE GOVERNANCE</a:t>
              </a:r>
            </a:p>
          </p:txBody>
        </p:sp>
        <p:sp>
          <p:nvSpPr>
            <p:cNvPr id="36" name="Oval 35">
              <a:extLst>
                <a:ext uri="{FF2B5EF4-FFF2-40B4-BE49-F238E27FC236}">
                  <a16:creationId xmlns:a16="http://schemas.microsoft.com/office/drawing/2014/main" id="{3A7C95B4-2BFE-45BD-B61B-D6074F6968F4}"/>
                </a:ext>
              </a:extLst>
            </p:cNvPr>
            <p:cNvSpPr/>
            <p:nvPr/>
          </p:nvSpPr>
          <p:spPr>
            <a:xfrm>
              <a:off x="8431477" y="4923455"/>
              <a:ext cx="592496" cy="592496"/>
            </a:xfrm>
            <a:prstGeom prst="ellipse">
              <a:avLst/>
            </a:prstGeom>
            <a:gradFill flip="none" rotWithShape="1">
              <a:gsLst>
                <a:gs pos="0">
                  <a:srgbClr val="FF9909"/>
                </a:gs>
                <a:gs pos="47000">
                  <a:schemeClr val="accent4"/>
                </a:gs>
              </a:gsLst>
              <a:path path="circle">
                <a:fillToRect l="100000" t="100000"/>
              </a:path>
              <a:tileRect r="-100000" b="-100000"/>
            </a:gradFill>
            <a:ln w="28575">
              <a:solidFill>
                <a:srgbClr val="FFC000"/>
              </a:solidFill>
            </a:ln>
            <a:effectLst>
              <a:outerShdw blurRad="317500" dist="101600" dir="4920000" sx="116000" sy="116000" algn="tl" rotWithShape="0">
                <a:prstClr val="black">
                  <a:alpha val="29000"/>
                </a:prstClr>
              </a:outerShdw>
            </a:effectLst>
            <a:scene3d>
              <a:camera prst="orthographicFront"/>
              <a:lightRig rig="soft" dir="t"/>
            </a:scene3d>
            <a:sp3d extrusionH="76200" prstMaterial="matte">
              <a:bevelT w="641350" h="222250" prst="coolSlant"/>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7" name="Graphic 36" descr="Checklist RTL">
              <a:extLst>
                <a:ext uri="{FF2B5EF4-FFF2-40B4-BE49-F238E27FC236}">
                  <a16:creationId xmlns:a16="http://schemas.microsoft.com/office/drawing/2014/main" id="{F99CF235-C1FB-4D77-9227-BA48DF13C2A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8490830" y="4964419"/>
              <a:ext cx="473790" cy="473790"/>
            </a:xfrm>
            <a:prstGeom prst="rect">
              <a:avLst/>
            </a:prstGeom>
          </p:spPr>
        </p:pic>
      </p:grpSp>
      <p:sp>
        <p:nvSpPr>
          <p:cNvPr id="3" name="Footer Placeholder 2">
            <a:extLst>
              <a:ext uri="{FF2B5EF4-FFF2-40B4-BE49-F238E27FC236}">
                <a16:creationId xmlns:a16="http://schemas.microsoft.com/office/drawing/2014/main" id="{A37064EA-B790-4A22-A645-DA1E1B5AF393}"/>
              </a:ext>
            </a:extLst>
          </p:cNvPr>
          <p:cNvSpPr>
            <a:spLocks noGrp="1"/>
          </p:cNvSpPr>
          <p:nvPr>
            <p:ph type="ftr" sz="quarter" idx="3"/>
          </p:nvPr>
        </p:nvSpPr>
        <p:spPr>
          <a:xfrm>
            <a:off x="690676" y="6460381"/>
            <a:ext cx="2276044" cy="2999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lumMod val="65000"/>
                </a:prstClr>
              </a:solidFill>
              <a:effectLst/>
              <a:uLnTx/>
              <a:uFillTx/>
              <a:latin typeface="Arial" charset="0"/>
              <a:cs typeface="Arial" charset="0"/>
            </a:endParaRPr>
          </a:p>
        </p:txBody>
      </p:sp>
      <p:sp>
        <p:nvSpPr>
          <p:cNvPr id="4" name="Rectangle: Diagonal Corners Rounded 3">
            <a:extLst>
              <a:ext uri="{FF2B5EF4-FFF2-40B4-BE49-F238E27FC236}">
                <a16:creationId xmlns:a16="http://schemas.microsoft.com/office/drawing/2014/main" id="{BFDAFB6E-B4D0-4B94-A50F-A49ECF960E40}"/>
              </a:ext>
            </a:extLst>
          </p:cNvPr>
          <p:cNvSpPr/>
          <p:nvPr/>
        </p:nvSpPr>
        <p:spPr>
          <a:xfrm>
            <a:off x="406654" y="2013977"/>
            <a:ext cx="3558361" cy="2246037"/>
          </a:xfrm>
          <a:prstGeom prst="round2DiagRect">
            <a:avLst/>
          </a:prstGeom>
          <a:noFill/>
          <a:ln w="38100">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C00000"/>
                </a:solidFill>
                <a:effectLst/>
                <a:uLnTx/>
                <a:uFillTx/>
                <a:latin typeface="Calibri" panose="020F0502020204030204"/>
                <a:ea typeface="+mn-ea"/>
                <a:cs typeface="+mn-cs"/>
              </a:rPr>
              <a:t>Pharmacy Quality Scheme for community pharmacy (with UKHSA &amp; primary care team)</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srgbClr val="C00000"/>
                </a:solidFill>
                <a:effectLst/>
                <a:uLnTx/>
                <a:uFillTx/>
                <a:latin typeface="Calibri" panose="020F0502020204030204"/>
                <a:ea typeface="+mn-ea"/>
                <a:cs typeface="+mn-cs"/>
              </a:rPr>
              <a:t>Antibiotic Checklist </a:t>
            </a:r>
          </a:p>
          <a:p>
            <a:pPr marL="8001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800" b="0" i="0" u="none" strike="noStrike" kern="1200" cap="none" spc="0" normalizeH="0" baseline="0" noProof="0" dirty="0">
                <a:ln>
                  <a:noFill/>
                </a:ln>
                <a:solidFill>
                  <a:srgbClr val="C00000"/>
                </a:solidFill>
                <a:effectLst/>
                <a:uLnTx/>
                <a:uFillTx/>
                <a:latin typeface="Calibri" panose="020F0502020204030204"/>
                <a:ea typeface="+mn-ea"/>
                <a:cs typeface="+mn-cs"/>
              </a:rPr>
              <a:t>TARGET treat-your-infection decision aids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C00000"/>
                </a:solidFill>
                <a:effectLst/>
                <a:uLnTx/>
                <a:uFillTx/>
                <a:latin typeface="Calibri" panose="020F0502020204030204"/>
                <a:ea typeface="+mn-ea"/>
                <a:cs typeface="+mn-cs"/>
              </a:rPr>
              <a:t>Recurrent infection toolkits for PCNs (with UKHSA)</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Rectangle: Diagonal Corners Rounded 44">
            <a:extLst>
              <a:ext uri="{FF2B5EF4-FFF2-40B4-BE49-F238E27FC236}">
                <a16:creationId xmlns:a16="http://schemas.microsoft.com/office/drawing/2014/main" id="{AD1702AB-238F-4FC9-A817-4D3C4D3AE31B}"/>
              </a:ext>
            </a:extLst>
          </p:cNvPr>
          <p:cNvSpPr/>
          <p:nvPr/>
        </p:nvSpPr>
        <p:spPr>
          <a:xfrm>
            <a:off x="396144" y="5051740"/>
            <a:ext cx="3561252" cy="1523024"/>
          </a:xfrm>
          <a:prstGeom prst="round2DiagRect">
            <a:avLst/>
          </a:prstGeom>
          <a:noFill/>
          <a:ln w="38100">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C00000"/>
                </a:solidFill>
                <a:effectLst/>
                <a:uLnTx/>
                <a:uFillTx/>
                <a:latin typeface="Calibri" panose="020F0502020204030204"/>
                <a:ea typeface="+mn-ea"/>
                <a:cs typeface="+mn-cs"/>
              </a:rPr>
              <a:t>AMS Workforce Survey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C00000"/>
                </a:solidFill>
                <a:effectLst/>
                <a:uLnTx/>
                <a:uFillTx/>
                <a:latin typeface="Calibri" panose="020F0502020204030204"/>
                <a:ea typeface="+mn-ea"/>
                <a:cs typeface="+mn-cs"/>
              </a:rPr>
              <a:t>TARGET resources train-the-trainer events (with UKHSA)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C00000"/>
                </a:solidFill>
                <a:effectLst/>
                <a:uLnTx/>
                <a:uFillTx/>
                <a:latin typeface="Calibri" panose="020F0502020204030204"/>
                <a:ea typeface="+mn-ea"/>
                <a:cs typeface="+mn-cs"/>
              </a:rPr>
              <a:t>Pharmacy undergraduate curriculum review (with HEE)</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ectangle: Diagonal Corners Rounded 45">
            <a:extLst>
              <a:ext uri="{FF2B5EF4-FFF2-40B4-BE49-F238E27FC236}">
                <a16:creationId xmlns:a16="http://schemas.microsoft.com/office/drawing/2014/main" id="{6414D9C0-C614-49B9-BB18-BCF83692BEE5}"/>
              </a:ext>
            </a:extLst>
          </p:cNvPr>
          <p:cNvSpPr/>
          <p:nvPr/>
        </p:nvSpPr>
        <p:spPr>
          <a:xfrm>
            <a:off x="8370985" y="5323996"/>
            <a:ext cx="3561252" cy="1109751"/>
          </a:xfrm>
          <a:prstGeom prst="round2Diag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ED7D31"/>
                </a:solidFill>
                <a:effectLst/>
                <a:uLnTx/>
                <a:uFillTx/>
                <a:latin typeface="Calibri" panose="020F0502020204030204"/>
                <a:ea typeface="+mn-ea"/>
                <a:cs typeface="+mn-cs"/>
              </a:rPr>
              <a:t>Regional AMR and AMS governance groups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ED7D31"/>
                </a:solidFill>
                <a:effectLst/>
                <a:uLnTx/>
                <a:uFillTx/>
                <a:latin typeface="Calibri" panose="020F0502020204030204"/>
                <a:ea typeface="+mn-ea"/>
                <a:cs typeface="+mn-cs"/>
              </a:rPr>
              <a:t>Regional AMS &amp; IPC data packs</a:t>
            </a:r>
          </a:p>
        </p:txBody>
      </p:sp>
      <p:sp>
        <p:nvSpPr>
          <p:cNvPr id="47" name="Rectangle: Diagonal Corners Rounded 46">
            <a:extLst>
              <a:ext uri="{FF2B5EF4-FFF2-40B4-BE49-F238E27FC236}">
                <a16:creationId xmlns:a16="http://schemas.microsoft.com/office/drawing/2014/main" id="{CFE0B633-65DA-47F5-AFFE-7B6ABDD255CF}"/>
              </a:ext>
            </a:extLst>
          </p:cNvPr>
          <p:cNvSpPr/>
          <p:nvPr/>
        </p:nvSpPr>
        <p:spPr>
          <a:xfrm>
            <a:off x="8371690" y="2000860"/>
            <a:ext cx="3561252" cy="2589167"/>
          </a:xfrm>
          <a:prstGeom prst="round2Diag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ED7D31"/>
                </a:solidFill>
                <a:effectLst/>
                <a:uLnTx/>
                <a:uFillTx/>
                <a:latin typeface="Calibri" panose="020F0502020204030204"/>
                <a:ea typeface="+mn-ea"/>
                <a:cs typeface="+mn-cs"/>
              </a:rPr>
              <a:t>NHS Oversight Framework (PCNs)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ED7D31"/>
                </a:solidFill>
                <a:effectLst/>
                <a:uLnTx/>
                <a:uFillTx/>
                <a:latin typeface="Calibri" panose="020F0502020204030204"/>
                <a:ea typeface="+mn-ea"/>
                <a:cs typeface="+mn-cs"/>
              </a:rPr>
              <a:t>NHS Standard Contract (hospitals)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ED7D31"/>
                </a:solidFill>
                <a:effectLst/>
                <a:uLnTx/>
                <a:uFillTx/>
                <a:latin typeface="Calibri" panose="020F0502020204030204"/>
                <a:ea typeface="+mn-ea"/>
                <a:cs typeface="+mn-cs"/>
              </a:rPr>
              <a:t>UTI CQUIN (hospitals)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ED7D31"/>
                </a:solidFill>
                <a:effectLst/>
                <a:uLnTx/>
                <a:uFillTx/>
                <a:latin typeface="Calibri" panose="020F0502020204030204"/>
                <a:ea typeface="+mn-ea"/>
                <a:cs typeface="+mn-cs"/>
              </a:rPr>
              <a:t>Pharmacy Quality Scheme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ED7D31"/>
                </a:solidFill>
                <a:effectLst/>
                <a:uLnTx/>
                <a:uFillTx/>
                <a:latin typeface="Calibri" panose="020F0502020204030204"/>
                <a:ea typeface="+mn-ea"/>
                <a:cs typeface="+mn-cs"/>
              </a:rPr>
              <a:t>New antibiotics – “subscription payment model”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ED7D31"/>
                </a:solidFill>
                <a:effectLst/>
                <a:uLnTx/>
                <a:uFillTx/>
                <a:latin typeface="Calibri" panose="020F0502020204030204"/>
                <a:ea typeface="+mn-ea"/>
                <a:cs typeface="+mn-cs"/>
              </a:rPr>
              <a:t>OPAT commissioning model</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8" name="Rectangle: Diagonal Corners Rounded 47">
            <a:extLst>
              <a:ext uri="{FF2B5EF4-FFF2-40B4-BE49-F238E27FC236}">
                <a16:creationId xmlns:a16="http://schemas.microsoft.com/office/drawing/2014/main" id="{E3145C64-3357-48B6-8EE8-70442DAC221C}"/>
              </a:ext>
            </a:extLst>
          </p:cNvPr>
          <p:cNvSpPr/>
          <p:nvPr/>
        </p:nvSpPr>
        <p:spPr>
          <a:xfrm>
            <a:off x="4434026" y="2001819"/>
            <a:ext cx="3561252" cy="1148120"/>
          </a:xfrm>
          <a:prstGeom prst="round2Diag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B050"/>
                </a:solidFill>
                <a:effectLst/>
                <a:uLnTx/>
                <a:uFillTx/>
                <a:latin typeface="Calibri" panose="020F0502020204030204"/>
                <a:ea typeface="+mn-ea"/>
                <a:cs typeface="+mn-cs"/>
              </a:rPr>
              <a:t>AMS evidence bulletin monthly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B050"/>
                </a:solidFill>
                <a:effectLst/>
                <a:uLnTx/>
                <a:uFillTx/>
                <a:latin typeface="Calibri" panose="020F0502020204030204"/>
                <a:ea typeface="+mn-ea"/>
                <a:cs typeface="+mn-cs"/>
              </a:rPr>
              <a:t>IV-to-oral switch consensus criteria (with UKHSA)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B050"/>
                </a:solidFill>
                <a:effectLst/>
                <a:uLnTx/>
                <a:uFillTx/>
                <a:latin typeface="Calibri" panose="020F0502020204030204"/>
                <a:ea typeface="+mn-ea"/>
                <a:cs typeface="+mn-cs"/>
              </a:rPr>
              <a:t>Pen. allergy evidence bundle</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9" name="Rectangle: Diagonal Corners Rounded 48">
            <a:extLst>
              <a:ext uri="{FF2B5EF4-FFF2-40B4-BE49-F238E27FC236}">
                <a16:creationId xmlns:a16="http://schemas.microsoft.com/office/drawing/2014/main" id="{6367D2F7-F880-4442-AE6C-209C2F12D56F}"/>
              </a:ext>
            </a:extLst>
          </p:cNvPr>
          <p:cNvSpPr/>
          <p:nvPr/>
        </p:nvSpPr>
        <p:spPr>
          <a:xfrm>
            <a:off x="4429128" y="3917555"/>
            <a:ext cx="3561252" cy="929655"/>
          </a:xfrm>
          <a:prstGeom prst="round2Diag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B050"/>
                </a:solidFill>
                <a:effectLst/>
                <a:uLnTx/>
                <a:uFillTx/>
                <a:latin typeface="Calibri" panose="020F0502020204030204"/>
                <a:ea typeface="+mn-ea"/>
                <a:cs typeface="+mn-cs"/>
              </a:rPr>
              <a:t>NHSE AMR data dashboard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err="1">
                <a:ln>
                  <a:noFill/>
                </a:ln>
                <a:solidFill>
                  <a:srgbClr val="00B050"/>
                </a:solidFill>
                <a:effectLst/>
                <a:uLnTx/>
                <a:uFillTx/>
                <a:latin typeface="Calibri" panose="020F0502020204030204"/>
                <a:ea typeface="+mn-ea"/>
                <a:cs typeface="+mn-cs"/>
              </a:rPr>
              <a:t>PrescQIPP</a:t>
            </a:r>
            <a:r>
              <a:rPr kumimoji="0" lang="en-GB" sz="1800" b="0" i="0" u="none" strike="noStrike" kern="1200" cap="none" spc="0" normalizeH="0" baseline="0" noProof="0" dirty="0">
                <a:ln>
                  <a:noFill/>
                </a:ln>
                <a:solidFill>
                  <a:srgbClr val="00B050"/>
                </a:solidFill>
                <a:effectLst/>
                <a:uLnTx/>
                <a:uFillTx/>
                <a:latin typeface="Calibri" panose="020F0502020204030204"/>
                <a:ea typeface="+mn-ea"/>
                <a:cs typeface="+mn-cs"/>
              </a:rPr>
              <a:t> duration dashboard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B050"/>
                </a:solidFill>
                <a:effectLst/>
                <a:uLnTx/>
                <a:uFillTx/>
                <a:latin typeface="Calibri" panose="020F0502020204030204"/>
                <a:ea typeface="+mn-ea"/>
                <a:cs typeface="+mn-cs"/>
              </a:rPr>
              <a:t>Model Health System </a:t>
            </a:r>
            <a:r>
              <a:rPr kumimoji="0" lang="en-GB" sz="1800" b="0" i="0" u="none" strike="noStrike" kern="1200" cap="none" spc="0" normalizeH="0" baseline="0" noProof="0" dirty="0" err="1">
                <a:ln>
                  <a:noFill/>
                </a:ln>
                <a:solidFill>
                  <a:srgbClr val="00B050"/>
                </a:solidFill>
                <a:effectLst/>
                <a:uLnTx/>
                <a:uFillTx/>
                <a:latin typeface="Calibri" panose="020F0502020204030204"/>
                <a:ea typeface="+mn-ea"/>
                <a:cs typeface="+mn-cs"/>
              </a:rPr>
              <a:t>RightCare</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0" name="Rectangle: Diagonal Corners Rounded 49">
            <a:extLst>
              <a:ext uri="{FF2B5EF4-FFF2-40B4-BE49-F238E27FC236}">
                <a16:creationId xmlns:a16="http://schemas.microsoft.com/office/drawing/2014/main" id="{42778949-B268-4100-A572-B2094EABC65F}"/>
              </a:ext>
            </a:extLst>
          </p:cNvPr>
          <p:cNvSpPr/>
          <p:nvPr/>
        </p:nvSpPr>
        <p:spPr>
          <a:xfrm>
            <a:off x="4456362" y="5614826"/>
            <a:ext cx="3534018" cy="1148120"/>
          </a:xfrm>
          <a:prstGeom prst="round2Diag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B050"/>
                </a:solidFill>
                <a:effectLst/>
                <a:uLnTx/>
                <a:uFillTx/>
                <a:latin typeface="Calibri" panose="020F0502020204030204"/>
                <a:ea typeface="+mn-ea"/>
                <a:cs typeface="+mn-cs"/>
              </a:rPr>
              <a:t>Digital Vision – system user focus groups and survey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B050"/>
                </a:solidFill>
                <a:effectLst/>
                <a:uLnTx/>
                <a:uFillTx/>
                <a:latin typeface="Calibri" panose="020F0502020204030204"/>
                <a:ea typeface="+mn-ea"/>
                <a:cs typeface="+mn-cs"/>
              </a:rPr>
              <a:t>Community pharmacy RCT inc. POC tests for infection</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BCC44893-70AF-4D59-94C2-2F89A072BEFC}"/>
              </a:ext>
            </a:extLst>
          </p:cNvPr>
          <p:cNvSpPr txBox="1"/>
          <p:nvPr/>
        </p:nvSpPr>
        <p:spPr>
          <a:xfrm>
            <a:off x="787713" y="817736"/>
            <a:ext cx="27962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alibri" panose="020F0502020204030204"/>
                <a:ea typeface="+mn-ea"/>
                <a:cs typeface="+mn-cs"/>
              </a:rPr>
              <a:t>CAPABILITY</a:t>
            </a:r>
          </a:p>
        </p:txBody>
      </p:sp>
      <p:sp>
        <p:nvSpPr>
          <p:cNvPr id="57" name="TextBox 56">
            <a:extLst>
              <a:ext uri="{FF2B5EF4-FFF2-40B4-BE49-F238E27FC236}">
                <a16:creationId xmlns:a16="http://schemas.microsoft.com/office/drawing/2014/main" id="{6F4B69BB-BF3D-43DD-BAF6-588148E7F78F}"/>
              </a:ext>
            </a:extLst>
          </p:cNvPr>
          <p:cNvSpPr txBox="1"/>
          <p:nvPr/>
        </p:nvSpPr>
        <p:spPr>
          <a:xfrm>
            <a:off x="8918999" y="818160"/>
            <a:ext cx="27962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C000"/>
                </a:solidFill>
                <a:effectLst/>
                <a:uLnTx/>
                <a:uFillTx/>
                <a:latin typeface="Calibri" panose="020F0502020204030204"/>
                <a:ea typeface="+mn-ea"/>
                <a:cs typeface="+mn-cs"/>
              </a:rPr>
              <a:t>MOTIVATION</a:t>
            </a:r>
          </a:p>
        </p:txBody>
      </p:sp>
      <p:sp>
        <p:nvSpPr>
          <p:cNvPr id="58" name="TextBox 57">
            <a:extLst>
              <a:ext uri="{FF2B5EF4-FFF2-40B4-BE49-F238E27FC236}">
                <a16:creationId xmlns:a16="http://schemas.microsoft.com/office/drawing/2014/main" id="{9A3AD651-F404-45BE-AA0E-DB55A3B1D9D7}"/>
              </a:ext>
            </a:extLst>
          </p:cNvPr>
          <p:cNvSpPr txBox="1"/>
          <p:nvPr/>
        </p:nvSpPr>
        <p:spPr>
          <a:xfrm>
            <a:off x="4811633" y="823319"/>
            <a:ext cx="279624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B050"/>
                </a:solidFill>
                <a:effectLst/>
                <a:uLnTx/>
                <a:uFillTx/>
                <a:latin typeface="Calibri" panose="020F0502020204030204"/>
                <a:ea typeface="+mn-ea"/>
                <a:cs typeface="+mn-cs"/>
              </a:rPr>
              <a:t>OPPORTUNITY</a:t>
            </a:r>
          </a:p>
        </p:txBody>
      </p:sp>
      <p:sp>
        <p:nvSpPr>
          <p:cNvPr id="59" name="TextBox 58">
            <a:extLst>
              <a:ext uri="{FF2B5EF4-FFF2-40B4-BE49-F238E27FC236}">
                <a16:creationId xmlns:a16="http://schemas.microsoft.com/office/drawing/2014/main" id="{28FB9C06-5A00-44C8-A85F-B9D3DB0CD27D}"/>
              </a:ext>
            </a:extLst>
          </p:cNvPr>
          <p:cNvSpPr txBox="1"/>
          <p:nvPr/>
        </p:nvSpPr>
        <p:spPr>
          <a:xfrm>
            <a:off x="9677201" y="6502114"/>
            <a:ext cx="22760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17"/>
              </a:rPr>
              <a:t>Kieran.Hand@nhs.net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79900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5" grpId="0" animBg="1"/>
      <p:bldP spid="46" grpId="0" animBg="1"/>
      <p:bldP spid="47" grpId="0" animBg="1"/>
      <p:bldP spid="48" grpId="0" animBg="1"/>
      <p:bldP spid="49" grpId="0" animBg="1"/>
      <p:bldP spid="50" grpId="0" animBg="1"/>
      <p:bldP spid="56" grpId="0"/>
      <p:bldP spid="57" grpId="0"/>
      <p:bldP spid="58" grpId="0"/>
      <p:bldP spid="59"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2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29.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31.xml><?xml version="1.0" encoding="utf-8"?>
<p:tagLst xmlns:a="http://schemas.openxmlformats.org/drawingml/2006/main" xmlns:r="http://schemas.openxmlformats.org/officeDocument/2006/relationships" xmlns:p="http://schemas.openxmlformats.org/presentationml/2006/main">
  <p:tag name="SHAPENAME" val="TopLineLeft"/>
</p:tagLst>
</file>

<file path=ppt/tags/tag32.xml><?xml version="1.0" encoding="utf-8"?>
<p:tagLst xmlns:a="http://schemas.openxmlformats.org/drawingml/2006/main" xmlns:r="http://schemas.openxmlformats.org/officeDocument/2006/relationships" xmlns:p="http://schemas.openxmlformats.org/presentationml/2006/main">
  <p:tag name="SHAPENAME" val="Straight Connector 15"/>
</p:tagLst>
</file>

<file path=ppt/tags/tag33.xml><?xml version="1.0" encoding="utf-8"?>
<p:tagLst xmlns:a="http://schemas.openxmlformats.org/drawingml/2006/main" xmlns:r="http://schemas.openxmlformats.org/officeDocument/2006/relationships" xmlns:p="http://schemas.openxmlformats.org/presentationml/2006/main">
  <p:tag name="SHAPENAME" val="5. Source"/>
</p:tagLst>
</file>

<file path=ppt/tags/tag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xml><?xml version="1.0" encoding="utf-8"?>
<p:tagLst xmlns:a="http://schemas.openxmlformats.org/drawingml/2006/main" xmlns:r="http://schemas.openxmlformats.org/officeDocument/2006/relationships" xmlns:p="http://schemas.openxmlformats.org/presentationml/2006/main">
  <p:tag name="SHAPENAME" val="3. Subtitle"/>
</p:tagLst>
</file>

<file path=ppt/tags/tag36.xml><?xml version="1.0" encoding="utf-8"?>
<p:tagLst xmlns:a="http://schemas.openxmlformats.org/drawingml/2006/main" xmlns:r="http://schemas.openxmlformats.org/officeDocument/2006/relationships" xmlns:p="http://schemas.openxmlformats.org/presentationml/2006/main">
  <p:tag name="SHAPENAME" val="BottomLine"/>
</p:tagLst>
</file>

<file path=ppt/tags/tag37.xml><?xml version="1.0" encoding="utf-8"?>
<p:tagLst xmlns:a="http://schemas.openxmlformats.org/drawingml/2006/main" xmlns:r="http://schemas.openxmlformats.org/officeDocument/2006/relationships" xmlns:p="http://schemas.openxmlformats.org/presentationml/2006/main">
  <p:tag name="SHAPENAME" val="TopLine"/>
</p:tagLst>
</file>

<file path=ppt/tags/tag38.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xml><?xml version="1.0" encoding="utf-8"?>
<p:tagLst xmlns:a="http://schemas.openxmlformats.org/drawingml/2006/main" xmlns:r="http://schemas.openxmlformats.org/officeDocument/2006/relationships" xmlns:p="http://schemas.openxmlformats.org/presentationml/2006/main">
  <p:tag name="SHAPENAME" val="5. Source"/>
</p:tagLst>
</file>

<file path=ppt/tags/tag4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SCIC_Powepoint_v2.5_0115">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5_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W_NHS">
  <a:themeElements>
    <a:clrScheme name="Vanilla">
      <a:dk1>
        <a:srgbClr val="000000"/>
      </a:dk1>
      <a:lt1>
        <a:srgbClr val="FFFFFF"/>
      </a:lt1>
      <a:dk2>
        <a:srgbClr val="000000"/>
      </a:dk2>
      <a:lt2>
        <a:srgbClr val="FFFFFF"/>
      </a:lt2>
      <a:accent1>
        <a:srgbClr val="007F3B"/>
      </a:accent1>
      <a:accent2>
        <a:srgbClr val="005EB8"/>
      </a:accent2>
      <a:accent3>
        <a:srgbClr val="DCCD14"/>
      </a:accent3>
      <a:accent4>
        <a:srgbClr val="F0F4F5"/>
      </a:accent4>
      <a:accent5>
        <a:srgbClr val="D8DDE0"/>
      </a:accent5>
      <a:accent6>
        <a:srgbClr val="1E83D6"/>
      </a:accent6>
      <a:hlink>
        <a:srgbClr val="515151"/>
      </a:hlink>
      <a:folHlink>
        <a:srgbClr val="CBCBCB"/>
      </a:folHlink>
    </a:clrScheme>
    <a:fontScheme name="NHS Fonts">
      <a:majorFont>
        <a:latin typeface="Arial"/>
        <a:ea typeface=""/>
        <a:cs typeface=""/>
      </a:majorFont>
      <a:minorFont>
        <a:latin typeface="Arial"/>
        <a:ea typeface=""/>
        <a:cs typeface=""/>
      </a:minorFont>
    </a:fontScheme>
    <a:fmtScheme name="Vanilla">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miter lim="800000"/>
        </a:ln>
      </a:spPr>
      <a:bodyPr lIns="73152" tIns="73152" rIns="73152" bIns="73152" rtlCol="0" anchor="ctr"/>
      <a:lstStyle>
        <a:defPPr algn="ctr">
          <a:defRPr sz="1400" kern="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headEnd type="none" w="med" len="med"/>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400" kern="0" dirty="0" err="1" smtClean="0"/>
        </a:defPPr>
      </a:lstStyle>
    </a:txDef>
  </a:objectDefaults>
  <a:extraClrSchemeLst/>
  <a:extLst>
    <a:ext uri="{05A4C25C-085E-4340-85A3-A5531E510DB2}">
      <thm15:themeFamily xmlns:thm15="http://schemas.microsoft.com/office/thememl/2012/main" name="OW_NHS.pptx" id="{87924899-673E-4E98-AB1A-33F1849B4F5D}" vid="{5CFA6716-E330-4971-9613-5219BA68E620}"/>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4.3 plain template.pptx" id="{2F2F0580-1474-4B7A-A11B-8505B61FADB3}" vid="{956D579C-3B86-4FDD-8A79-810CF4E92482}"/>
    </a:ext>
  </a:extLst>
</a:theme>
</file>

<file path=ppt/theme/theme9.xml><?xml version="1.0" encoding="utf-8"?>
<a:theme xmlns:a="http://schemas.openxmlformats.org/drawingml/2006/main" name="2_HEE">
  <a:themeElements>
    <a:clrScheme name="NHS">
      <a:dk1>
        <a:srgbClr val="005EB8"/>
      </a:dk1>
      <a:lt1>
        <a:srgbClr val="FFFFFF"/>
      </a:lt1>
      <a:dk2>
        <a:srgbClr val="0071CE"/>
      </a:dk2>
      <a:lt2>
        <a:srgbClr val="E8EDEE"/>
      </a:lt2>
      <a:accent1>
        <a:srgbClr val="41B6E6"/>
      </a:accent1>
      <a:accent2>
        <a:srgbClr val="00A9CE"/>
      </a:accent2>
      <a:accent3>
        <a:srgbClr val="003087"/>
      </a:accent3>
      <a:accent4>
        <a:srgbClr val="005EB8"/>
      </a:accent4>
      <a:accent5>
        <a:srgbClr val="AE2473"/>
      </a:accent5>
      <a:accent6>
        <a:srgbClr val="78BE2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E" id="{40B58ABE-F0EB-D841-B223-66075CE7CD45}" vid="{7644B2A3-1AD5-8C46-9520-D28DCA799EB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BFB0A260B8C146BEBC6C6CD79EC1FC" ma:contentTypeVersion="15" ma:contentTypeDescription="Create a new document." ma:contentTypeScope="" ma:versionID="bb959d0750443530f80a8823e03d67ac">
  <xsd:schema xmlns:xsd="http://www.w3.org/2001/XMLSchema" xmlns:xs="http://www.w3.org/2001/XMLSchema" xmlns:p="http://schemas.microsoft.com/office/2006/metadata/properties" xmlns:ns2="e965f65e-d04b-4a25-aac2-ef085a2f58be" xmlns:ns3="218f53a0-b64d-4aea-a489-6cd75f840046" targetNamespace="http://schemas.microsoft.com/office/2006/metadata/properties" ma:root="true" ma:fieldsID="66e067bd4a8a972d9af2a18d7dc265fc" ns2:_="" ns3:_="">
    <xsd:import namespace="e965f65e-d04b-4a25-aac2-ef085a2f58be"/>
    <xsd:import namespace="218f53a0-b64d-4aea-a489-6cd75f8400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65f65e-d04b-4a25-aac2-ef085a2f58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a7fcc2a-ffa4-47cd-ab64-01530f35a14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8f53a0-b64d-4aea-a489-6cd75f84004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488d354-1457-4770-bbc4-110ac0d989f6}" ma:internalName="TaxCatchAll" ma:showField="CatchAllData" ma:web="218f53a0-b64d-4aea-a489-6cd75f8400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18f53a0-b64d-4aea-a489-6cd75f840046" xsi:nil="true"/>
    <lcf76f155ced4ddcb4097134ff3c332f xmlns="e965f65e-d04b-4a25-aac2-ef085a2f58b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5CF27DD-3CB4-40F2-B437-2D5A508CF442}"/>
</file>

<file path=customXml/itemProps2.xml><?xml version="1.0" encoding="utf-8"?>
<ds:datastoreItem xmlns:ds="http://schemas.openxmlformats.org/officeDocument/2006/customXml" ds:itemID="{A6333066-D95F-4DC9-8F45-8431A5C3C76B}">
  <ds:schemaRefs>
    <ds:schemaRef ds:uri="http://schemas.microsoft.com/sharepoint/v3/contenttype/forms"/>
  </ds:schemaRefs>
</ds:datastoreItem>
</file>

<file path=customXml/itemProps3.xml><?xml version="1.0" encoding="utf-8"?>
<ds:datastoreItem xmlns:ds="http://schemas.openxmlformats.org/officeDocument/2006/customXml" ds:itemID="{A4D9FD49-C1C5-400A-B04D-90A236984D1F}">
  <ds:schemaRefs>
    <ds:schemaRef ds:uri="http://purl.org/dc/dcmitype/"/>
    <ds:schemaRef ds:uri="http://schemas.microsoft.com/office/infopath/2007/PartnerControls"/>
    <ds:schemaRef ds:uri="http://schemas.microsoft.com/sharepoint/v3"/>
    <ds:schemaRef ds:uri="http://purl.org/dc/elements/1.1/"/>
    <ds:schemaRef ds:uri="http://schemas.microsoft.com/office/2006/metadata/properties"/>
    <ds:schemaRef ds:uri="2b0fe440-cb28-4c99-b969-70ba19ea4f83"/>
    <ds:schemaRef ds:uri="http://schemas.openxmlformats.org/package/2006/metadata/core-properties"/>
    <ds:schemaRef ds:uri="cccaf3ac-2de9-44d4-aa31-54302fceb5f7"/>
    <ds:schemaRef ds:uri="6e42d0b7-7557-4e36-bedf-f8fa55699d47"/>
    <ds:schemaRef ds:uri="http://purl.org/dc/terms/"/>
    <ds:schemaRef ds:uri="http://schemas.microsoft.com/office/2006/documentManagement/types"/>
    <ds:schemaRef ds:uri="51bfcd92-eb3e-40f4-8778-2bbfb88a890b"/>
    <ds:schemaRef ds:uri="554d6338-cd05-496e-96b2-f72389dcb6a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3522</TotalTime>
  <Words>2376</Words>
  <Application>Microsoft Office PowerPoint</Application>
  <PresentationFormat>Widescreen</PresentationFormat>
  <Paragraphs>269</Paragraphs>
  <Slides>21</Slides>
  <Notes>12</Notes>
  <HiddenSlides>0</HiddenSlides>
  <MMClips>0</MMClips>
  <ScaleCrop>false</ScaleCrop>
  <HeadingPairs>
    <vt:vector size="8" baseType="variant">
      <vt:variant>
        <vt:lpstr>Fonts Used</vt:lpstr>
      </vt:variant>
      <vt:variant>
        <vt:i4>7</vt:i4>
      </vt:variant>
      <vt:variant>
        <vt:lpstr>Theme</vt:lpstr>
      </vt:variant>
      <vt:variant>
        <vt:i4>12</vt:i4>
      </vt:variant>
      <vt:variant>
        <vt:lpstr>Embedded OLE Servers</vt:lpstr>
      </vt:variant>
      <vt:variant>
        <vt:i4>1</vt:i4>
      </vt:variant>
      <vt:variant>
        <vt:lpstr>Slide Titles</vt:lpstr>
      </vt:variant>
      <vt:variant>
        <vt:i4>21</vt:i4>
      </vt:variant>
    </vt:vector>
  </HeadingPairs>
  <TitlesOfParts>
    <vt:vector size="41" baseType="lpstr">
      <vt:lpstr>Arial</vt:lpstr>
      <vt:lpstr>Calibri</vt:lpstr>
      <vt:lpstr>Calibri Light</vt:lpstr>
      <vt:lpstr>Courier New</vt:lpstr>
      <vt:lpstr>Georgia</vt:lpstr>
      <vt:lpstr>Segoe UI</vt:lpstr>
      <vt:lpstr>Wingdings</vt:lpstr>
      <vt:lpstr>Custom Design</vt:lpstr>
      <vt:lpstr>2_Custom Design</vt:lpstr>
      <vt:lpstr>HSCIC_Powepoint_v2.5_0115</vt:lpstr>
      <vt:lpstr>5_Office Theme</vt:lpstr>
      <vt:lpstr>6_Office Theme</vt:lpstr>
      <vt:lpstr>OW_NHS</vt:lpstr>
      <vt:lpstr>1_Office Theme</vt:lpstr>
      <vt:lpstr>Office Theme</vt:lpstr>
      <vt:lpstr>2_HEE</vt:lpstr>
      <vt:lpstr>2_Office Theme</vt:lpstr>
      <vt:lpstr>1_Custom Design</vt:lpstr>
      <vt:lpstr>3_Custom Design</vt:lpstr>
      <vt:lpstr>think-cell Slide</vt:lpstr>
      <vt:lpstr>Chief Pharmaceutical Officer – Strategic Overview</vt:lpstr>
      <vt:lpstr>PowerPoint Presentation</vt:lpstr>
      <vt:lpstr>Medicines optimisation priorities for pharmacy practice in integrated care boards</vt:lpstr>
      <vt:lpstr>NHS Specialist Pharmacy Service transformation</vt:lpstr>
      <vt:lpstr>Digital and Interoperable Medicines Programme Vision </vt:lpstr>
      <vt:lpstr>Medicines safety priorities 2021-2024</vt:lpstr>
      <vt:lpstr>Medicines Information for Safety</vt:lpstr>
      <vt:lpstr>Strategic Aims – Antimicrobial Prescribing &amp; Medicines Optimisation (APMO):  to improve patient outcomes, safely reduce human exposure to antimicrobials, reduce selection pressure for resistance and reduce environmental impact and waste</vt:lpstr>
      <vt:lpstr>Examples of APMO initiatives underway (Nov 22)</vt:lpstr>
      <vt:lpstr>Infusions and Special Medicines Programme</vt:lpstr>
      <vt:lpstr>Virtual wards guidance Guidance on Pharmacy Services and Medicines Use within Virtual Wards (including Hospital at Home)</vt:lpstr>
      <vt:lpstr>PowerPoint Presentation</vt:lpstr>
      <vt:lpstr>Pharmacy in the Genomics Pathway </vt:lpstr>
      <vt:lpstr>PowerPoint Presentation</vt:lpstr>
      <vt:lpstr>PowerPoint Presentation</vt:lpstr>
      <vt:lpstr>Developing the IP workforce</vt:lpstr>
      <vt:lpstr>Expanding the clinical role of pharmacy technicians</vt:lpstr>
      <vt:lpstr>Clinical academic careers in pharmacy</vt:lpstr>
      <vt:lpstr>PowerPoint Presentation</vt:lpstr>
      <vt:lpstr>PowerPoint Presentation</vt:lpstr>
      <vt:lpstr>UK Commission on Pharmacy Professional Leadership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16.9</dc:title>
  <dc:creator>Craig Sanderson</dc:creator>
  <cp:lastModifiedBy>Thompson Clare - Office Manager</cp:lastModifiedBy>
  <cp:revision>210</cp:revision>
  <dcterms:created xsi:type="dcterms:W3CDTF">2017-05-03T08:06:17Z</dcterms:created>
  <dcterms:modified xsi:type="dcterms:W3CDTF">2022-11-07T15:40:23Z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0x0101005CBFB0A260B8C146BEBC6C6CD79EC1FC</vt:lpwstr>
  </property>
  <property fmtid="{D5CDD505-2E9C-101B-9397-08002B2CF9AE}" pid="3" name="TaxKeyword">
    <vt:lpwstr/>
  </property>
  <property fmtid="{D5CDD505-2E9C-101B-9397-08002B2CF9AE}" pid="4" name="Subject0">
    <vt:lpwstr/>
  </property>
  <property fmtid="{D5CDD505-2E9C-101B-9397-08002B2CF9AE}" pid="5" name="Document type0">
    <vt:lpwstr/>
  </property>
  <property fmtid="{D5CDD505-2E9C-101B-9397-08002B2CF9AE}" pid="6" name="WTTeamSiteDocumentType">
    <vt:lpwstr/>
  </property>
  <property fmtid="{D5CDD505-2E9C-101B-9397-08002B2CF9AE}" pid="7" name="WTTeamSiteDocumentTypeTaxHTField0">
    <vt:lpwstr/>
  </property>
  <property fmtid="{D5CDD505-2E9C-101B-9397-08002B2CF9AE}" pid="8" name="cebceaf3e3574cdab9f9dab6bbd34ddb">
    <vt:lpwstr/>
  </property>
  <property fmtid="{D5CDD505-2E9C-101B-9397-08002B2CF9AE}" pid="9" name="n2fe4ed80ae84f2cbc880662fe0a8735">
    <vt:lpwstr/>
  </property>
  <property fmtid="{D5CDD505-2E9C-101B-9397-08002B2CF9AE}" pid="10" name="TaxCatchAll">
    <vt:lpwstr/>
  </property>
  <property fmtid="{D5CDD505-2E9C-101B-9397-08002B2CF9AE}" pid="11" name="TaxKeywordTaxHTField">
    <vt:lpwstr/>
  </property>
  <property fmtid="{D5CDD505-2E9C-101B-9397-08002B2CF9AE}" pid="12" name="MediaServiceImageTags">
    <vt:lpwstr/>
  </property>
</Properties>
</file>