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5.xml" ContentType="application/vnd.openxmlformats-officedocument.theme+xml"/>
  <Override PartName="/ppt/slideLayouts/slideLayout10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5" r:id="rId1"/>
    <p:sldMasterId id="2147483657" r:id="rId2"/>
    <p:sldMasterId id="2147483650" r:id="rId3"/>
    <p:sldMasterId id="2147483653" r:id="rId4"/>
    <p:sldMasterId id="2147483683" r:id="rId5"/>
    <p:sldMasterId id="2147483693" r:id="rId6"/>
  </p:sldMasterIdLst>
  <p:notesMasterIdLst>
    <p:notesMasterId r:id="rId12"/>
  </p:notesMasterIdLst>
  <p:handoutMasterIdLst>
    <p:handoutMasterId r:id="rId13"/>
  </p:handoutMasterIdLst>
  <p:sldIdLst>
    <p:sldId id="259" r:id="rId7"/>
    <p:sldId id="263" r:id="rId8"/>
    <p:sldId id="270" r:id="rId9"/>
    <p:sldId id="272" r:id="rId10"/>
    <p:sldId id="271" r:id="rId11"/>
  </p:sldIdLst>
  <p:sldSz cx="9144000" cy="5143500" type="screen16x9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47" autoAdjust="0"/>
    <p:restoredTop sz="96057" autoAdjust="0"/>
  </p:normalViewPr>
  <p:slideViewPr>
    <p:cSldViewPr snapToGrid="0" snapToObjects="1">
      <p:cViewPr varScale="1">
        <p:scale>
          <a:sx n="81" d="100"/>
          <a:sy n="81" d="100"/>
        </p:scale>
        <p:origin x="776" y="4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viewProps" Target="viewProps.xml"/><Relationship Id="rId10" Type="http://schemas.openxmlformats.org/officeDocument/2006/relationships/slide" Target="slides/slide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6B233D9-5CC8-4B9A-9452-D927AFCF3632}" type="datetimeFigureOut">
              <a:rPr lang="en-US"/>
              <a:pPr>
                <a:defRPr/>
              </a:pPr>
              <a:t>9/7/2020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DE1037E-6255-4474-B17C-7AB0345AFA2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973874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5DAF249-3C0A-4333-9886-43F8FAC7C765}" type="datetimeFigureOut">
              <a:rPr lang="en-US"/>
              <a:pPr>
                <a:defRPr/>
              </a:pPr>
              <a:t>9/7/2020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ga-IE" noProof="0" smtClean="0"/>
              <a:t>Click to edit Master text styles</a:t>
            </a:r>
          </a:p>
          <a:p>
            <a:pPr lvl="1"/>
            <a:r>
              <a:rPr lang="ga-IE" noProof="0" smtClean="0"/>
              <a:t>Second level</a:t>
            </a:r>
          </a:p>
          <a:p>
            <a:pPr lvl="2"/>
            <a:r>
              <a:rPr lang="ga-IE" noProof="0" smtClean="0"/>
              <a:t>Third level</a:t>
            </a:r>
          </a:p>
          <a:p>
            <a:pPr lvl="3"/>
            <a:r>
              <a:rPr lang="ga-IE" noProof="0" smtClean="0"/>
              <a:t>Fourth level</a:t>
            </a:r>
          </a:p>
          <a:p>
            <a:pPr lvl="4"/>
            <a:r>
              <a:rPr lang="ga-IE" noProof="0" smtClean="0"/>
              <a:t>Fifth level</a:t>
            </a:r>
            <a:endParaRPr lang="en-US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63E3C22-853C-4DF0-AD18-D004DCFFF1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857960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anose="020B0600070205080204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E" altLang="en-US" smtClean="0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7142976B-2163-4B13-99FC-F76ECA151E45}" type="slidenum">
              <a:rPr lang="en-US" altLang="en-US" smtClean="0">
                <a:latin typeface="Calibri" panose="020F0502020204030204" pitchFamily="34" charset="0"/>
              </a:rPr>
              <a:pPr/>
              <a:t>1</a:t>
            </a:fld>
            <a:endParaRPr lang="en-US" altLang="en-US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7503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IE" altLang="en-US" b="1" i="1" smtClean="0"/>
              <a:t>Collaboration with Stakeholders and prioritisation of COVID related tasks</a:t>
            </a:r>
          </a:p>
          <a:p>
            <a:endParaRPr lang="en-IE" altLang="en-US" smtClean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84200437-52E4-4685-B7BB-C9A5A13DD443}" type="slidenum">
              <a:rPr lang="en-US" altLang="en-US" smtClean="0">
                <a:latin typeface="Calibri" panose="020F0502020204030204" pitchFamily="34" charset="0"/>
              </a:rPr>
              <a:pPr/>
              <a:t>2</a:t>
            </a:fld>
            <a:endParaRPr lang="en-US" altLang="en-US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38423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E" altLang="en-US" smtClean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77EC2898-023A-4569-BD29-27EDE2EC3215}" type="slidenum">
              <a:rPr lang="en-US" altLang="en-US" smtClean="0">
                <a:latin typeface="Calibri" panose="020F0502020204030204" pitchFamily="34" charset="0"/>
              </a:rPr>
              <a:pPr/>
              <a:t>3</a:t>
            </a:fld>
            <a:endParaRPr lang="en-US" altLang="en-US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39929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E" altLang="en-US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F2FF6FC0-86B6-4240-A075-00368AA62BDE}" type="slidenum">
              <a:rPr lang="en-US" altLang="en-US" smtClean="0">
                <a:latin typeface="Calibri" panose="020F0502020204030204" pitchFamily="34" charset="0"/>
              </a:rPr>
              <a:pPr/>
              <a:t>4</a:t>
            </a:fld>
            <a:endParaRPr lang="en-US" altLang="en-US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25935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E" altLang="en-US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B570C967-7853-40E6-B039-EB4958F5CDDB}" type="slidenum">
              <a:rPr lang="en-US" altLang="en-US" smtClean="0">
                <a:latin typeface="Calibri" panose="020F0502020204030204" pitchFamily="34" charset="0"/>
              </a:rPr>
              <a:pPr/>
              <a:t>5</a:t>
            </a:fld>
            <a:endParaRPr lang="en-US" altLang="en-US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40704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/Users/Renaudin/Downloads/SVHG_Powerpoint/SV%20University%20PPT%20Template%20NOV2017/Background%20JPEGs/SV_PPT_Pres_Background_University%203.jpg" TargetMode="External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/Users/Renaudin/Downloads/SVHG_Powerpoint/SV%20University%20PPT%20Template%20NOV2017/Background%20JPEGs/SV_PPT_Pres_Background_University%203.jpg" TargetMode="External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/Users/Renaudin/Downloads/SVHG_Powerpoint/SV%20University%20PPT%20Template%20NOV2017/Background%20JPEGs/SV_PPT_Pres_Background_University%204.jpg" TargetMode="External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/Users/Renaudin/Downloads/SVHG_Powerpoint/SV%20University%20PPT%20Template%20NOV2017/Background%20JPEGs/SV_PPT_Pres_Background_University%204.jpg" TargetMode="External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/Users/Renaudin/Downloads/SVHG_Powerpoint/SV%20University%20PPT%20Template%20NOV2017/Background%20JPEGs/SV_PPT_Pres_Background_University%204.jpg" TargetMode="External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5086" y="2026273"/>
            <a:ext cx="4611914" cy="1102519"/>
          </a:xfrm>
        </p:spPr>
        <p:txBody>
          <a:bodyPr lIns="0" anchor="t">
            <a:normAutofit/>
          </a:bodyPr>
          <a:lstStyle>
            <a:lvl1pPr algn="l">
              <a:defRPr sz="3600" b="1" i="0" baseline="0"/>
            </a:lvl1pPr>
          </a:lstStyle>
          <a:p>
            <a:r>
              <a:rPr lang="ga-IE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5086" y="1197257"/>
            <a:ext cx="4611914" cy="745672"/>
          </a:xfrm>
        </p:spPr>
        <p:txBody>
          <a:bodyPr lIns="0" anchor="b">
            <a:normAutofit/>
          </a:bodyPr>
          <a:lstStyle>
            <a:lvl1pPr marL="0" indent="0" algn="l">
              <a:buNone/>
              <a:defRPr sz="2000" b="0" i="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ga-IE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354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5086" y="2026273"/>
            <a:ext cx="4611914" cy="1102519"/>
          </a:xfrm>
        </p:spPr>
        <p:txBody>
          <a:bodyPr lIns="0" anchor="t">
            <a:normAutofit/>
          </a:bodyPr>
          <a:lstStyle>
            <a:lvl1pPr algn="l">
              <a:defRPr sz="3600" b="1" i="0" baseline="0">
                <a:latin typeface="Open Sans"/>
                <a:cs typeface="Open Sans"/>
              </a:defRPr>
            </a:lvl1pPr>
          </a:lstStyle>
          <a:p>
            <a:r>
              <a:rPr lang="ga-IE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5086" y="1197257"/>
            <a:ext cx="4611914" cy="745672"/>
          </a:xfrm>
        </p:spPr>
        <p:txBody>
          <a:bodyPr lIns="0" anchor="b">
            <a:normAutofit/>
          </a:bodyPr>
          <a:lstStyle>
            <a:lvl1pPr marL="0" indent="0" algn="l">
              <a:buNone/>
              <a:defRPr sz="2000" b="0" i="0" baseline="0">
                <a:solidFill>
                  <a:srgbClr val="FFFFFF"/>
                </a:solidFill>
                <a:latin typeface="Open Sans"/>
                <a:cs typeface="Open San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ga-IE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40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6308" y="179571"/>
            <a:ext cx="5974867" cy="555440"/>
          </a:xfrm>
        </p:spPr>
        <p:txBody>
          <a:bodyPr lIns="0" anchor="b">
            <a:noAutofit/>
          </a:bodyPr>
          <a:lstStyle>
            <a:lvl1pPr algn="l">
              <a:defRPr sz="2800" b="1" i="0" cap="none">
                <a:solidFill>
                  <a:schemeClr val="accent1"/>
                </a:solidFill>
                <a:latin typeface="Open Sans"/>
                <a:cs typeface="Open Sans"/>
              </a:defRPr>
            </a:lvl1pPr>
          </a:lstStyle>
          <a:p>
            <a:r>
              <a:rPr lang="ga-IE" smtClean="0"/>
              <a:t>Click to edit Master title style</a:t>
            </a:r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idx="13"/>
          </p:nvPr>
        </p:nvSpPr>
        <p:spPr bwMode="auto">
          <a:xfrm>
            <a:off x="696307" y="1154402"/>
            <a:ext cx="7437397" cy="3579718"/>
          </a:xfrm>
          <a:prstGeom prst="rect">
            <a:avLst/>
          </a:prstGeom>
          <a:noFill/>
          <a:ln>
            <a:noFill/>
          </a:ln>
          <a:extLst>
            <a:ext uri="{FAA26D3D-D897-4be2-8F04-BA451C77F1D7}"/>
          </a:extLst>
        </p:spPr>
        <p:txBody>
          <a:bodyPr/>
          <a:lstStyle>
            <a:lvl1pPr>
              <a:defRPr sz="2800">
                <a:solidFill>
                  <a:schemeClr val="accent2">
                    <a:lumMod val="50000"/>
                  </a:schemeClr>
                </a:solidFill>
                <a:latin typeface="Open Sans"/>
                <a:cs typeface="Open Sans"/>
              </a:defRPr>
            </a:lvl1pPr>
            <a:lvl2pPr>
              <a:defRPr sz="2400">
                <a:solidFill>
                  <a:schemeClr val="accent2">
                    <a:lumMod val="50000"/>
                  </a:schemeClr>
                </a:solidFill>
                <a:latin typeface="Open Sans"/>
                <a:cs typeface="Open Sans"/>
              </a:defRPr>
            </a:lvl2pPr>
            <a:lvl3pPr>
              <a:defRPr sz="2000">
                <a:solidFill>
                  <a:schemeClr val="accent2">
                    <a:lumMod val="50000"/>
                  </a:schemeClr>
                </a:solidFill>
                <a:latin typeface="Open Sans"/>
                <a:cs typeface="Open Sans"/>
              </a:defRPr>
            </a:lvl3pPr>
            <a:lvl4pPr>
              <a:defRPr sz="1800">
                <a:solidFill>
                  <a:schemeClr val="accent2">
                    <a:lumMod val="50000"/>
                  </a:schemeClr>
                </a:solidFill>
                <a:latin typeface="Open Sans"/>
                <a:cs typeface="Open Sans"/>
              </a:defRPr>
            </a:lvl4pPr>
            <a:lvl5pPr>
              <a:defRPr sz="1600">
                <a:solidFill>
                  <a:schemeClr val="accent2">
                    <a:lumMod val="50000"/>
                  </a:schemeClr>
                </a:solidFill>
                <a:latin typeface="Open Sans"/>
                <a:cs typeface="Open Sans"/>
              </a:defRPr>
            </a:lvl5pPr>
          </a:lstStyle>
          <a:p>
            <a:pPr lvl="0"/>
            <a:r>
              <a:rPr lang="ga-IE" noProof="0" dirty="0"/>
              <a:t>Click to edit Master text styles</a:t>
            </a:r>
          </a:p>
          <a:p>
            <a:pPr lvl="1"/>
            <a:r>
              <a:rPr lang="ga-IE" noProof="0" dirty="0"/>
              <a:t>Second level</a:t>
            </a:r>
          </a:p>
          <a:p>
            <a:pPr lvl="2"/>
            <a:r>
              <a:rPr lang="ga-IE" noProof="0" dirty="0"/>
              <a:t>Third level</a:t>
            </a:r>
          </a:p>
          <a:p>
            <a:pPr lvl="3"/>
            <a:r>
              <a:rPr lang="ga-IE" noProof="0" dirty="0"/>
              <a:t>Fourth level</a:t>
            </a:r>
          </a:p>
          <a:p>
            <a:pPr lvl="4"/>
            <a:r>
              <a:rPr lang="ga-IE" noProof="0" dirty="0"/>
              <a:t>Fifth level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761039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s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/>
          <p:cNvSpPr>
            <a:spLocks noGrp="1"/>
          </p:cNvSpPr>
          <p:nvPr>
            <p:ph type="body" sz="quarter" idx="12"/>
          </p:nvPr>
        </p:nvSpPr>
        <p:spPr>
          <a:xfrm>
            <a:off x="914401" y="381000"/>
            <a:ext cx="1552575" cy="225029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buFontTx/>
              <a:buNone/>
              <a:defRPr sz="1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FontTx/>
              <a:buNone/>
              <a:defRPr sz="1200"/>
            </a:lvl2pPr>
            <a:lvl3pPr marL="914400" indent="0">
              <a:buFontTx/>
              <a:buNone/>
              <a:defRPr sz="1200"/>
            </a:lvl3pPr>
            <a:lvl4pPr marL="1371600" indent="0">
              <a:buFontTx/>
              <a:buNone/>
              <a:defRPr sz="1200"/>
            </a:lvl4pPr>
            <a:lvl5pPr marL="1828800" indent="0">
              <a:buFontTx/>
              <a:buNone/>
              <a:defRPr sz="1200"/>
            </a:lvl5pPr>
          </a:lstStyle>
          <a:p>
            <a:pPr lvl="0"/>
            <a:r>
              <a:rPr lang="ga-IE" smtClean="0"/>
              <a:t>Click to edit Master text styles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914400" y="3129302"/>
            <a:ext cx="6914243" cy="1374662"/>
          </a:xfrm>
          <a:prstGeom prst="rect">
            <a:avLst/>
          </a:prstGeom>
        </p:spPr>
        <p:txBody>
          <a:bodyPr lIns="0" tIns="0">
            <a:noAutofit/>
          </a:bodyPr>
          <a:lstStyle>
            <a:lvl1pPr marL="0" indent="0">
              <a:spcBef>
                <a:spcPts val="400"/>
              </a:spcBef>
              <a:spcAft>
                <a:spcPts val="0"/>
              </a:spcAft>
              <a:buFontTx/>
              <a:buNone/>
              <a:defRPr sz="1800" baseline="0">
                <a:solidFill>
                  <a:schemeClr val="accent6">
                    <a:lumMod val="50000"/>
                  </a:schemeClr>
                </a:solidFill>
                <a:latin typeface="Open Sans"/>
                <a:cs typeface="Open Sans"/>
              </a:defRPr>
            </a:lvl1pPr>
            <a:lvl2pPr marL="0" indent="0">
              <a:spcBef>
                <a:spcPts val="400"/>
              </a:spcBef>
              <a:spcAft>
                <a:spcPts val="0"/>
              </a:spcAft>
              <a:buFontTx/>
              <a:buNone/>
              <a:defRPr sz="1800" baseline="0">
                <a:solidFill>
                  <a:schemeClr val="accent6">
                    <a:lumMod val="50000"/>
                  </a:schemeClr>
                </a:solidFill>
                <a:latin typeface="Open Sans"/>
                <a:cs typeface="Open Sans"/>
              </a:defRPr>
            </a:lvl2pPr>
            <a:lvl3pPr marL="0" indent="0">
              <a:spcBef>
                <a:spcPts val="400"/>
              </a:spcBef>
              <a:spcAft>
                <a:spcPts val="0"/>
              </a:spcAft>
              <a:buFontTx/>
              <a:buNone/>
              <a:defRPr sz="1800" baseline="0">
                <a:solidFill>
                  <a:schemeClr val="accent6">
                    <a:lumMod val="50000"/>
                  </a:schemeClr>
                </a:solidFill>
                <a:latin typeface="Open Sans"/>
                <a:cs typeface="Open Sans"/>
              </a:defRPr>
            </a:lvl3pPr>
            <a:lvl4pPr marL="0" indent="0">
              <a:spcBef>
                <a:spcPts val="400"/>
              </a:spcBef>
              <a:spcAft>
                <a:spcPts val="0"/>
              </a:spcAft>
              <a:buFontTx/>
              <a:buNone/>
              <a:defRPr sz="1800" baseline="0">
                <a:solidFill>
                  <a:schemeClr val="accent6">
                    <a:lumMod val="50000"/>
                  </a:schemeClr>
                </a:solidFill>
                <a:latin typeface="Open Sans"/>
                <a:cs typeface="Open Sans"/>
              </a:defRPr>
            </a:lvl4pPr>
            <a:lvl5pPr marL="0" indent="0">
              <a:spcBef>
                <a:spcPts val="400"/>
              </a:spcBef>
              <a:spcAft>
                <a:spcPts val="0"/>
              </a:spcAft>
              <a:buFontTx/>
              <a:buNone/>
              <a:defRPr sz="1800" baseline="0">
                <a:solidFill>
                  <a:schemeClr val="accent6">
                    <a:lumMod val="50000"/>
                  </a:schemeClr>
                </a:solidFill>
                <a:latin typeface="Open Sans"/>
                <a:cs typeface="Open Sans"/>
              </a:defRPr>
            </a:lvl5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914400" y="1190625"/>
            <a:ext cx="6913563" cy="1816894"/>
          </a:xfrm>
          <a:prstGeom prst="rect">
            <a:avLst/>
          </a:prstGeom>
        </p:spPr>
        <p:txBody>
          <a:bodyPr vert="horz" lIns="0" anchor="b" anchorCtr="0"/>
          <a:lstStyle>
            <a:lvl1pPr marL="0" indent="-457200">
              <a:buFont typeface="Lucida Grande"/>
              <a:buChar char="&gt;"/>
              <a:defRPr sz="3600" b="1" i="0" baseline="0">
                <a:solidFill>
                  <a:schemeClr val="accent1"/>
                </a:solidFill>
                <a:latin typeface="Open Sans"/>
                <a:cs typeface="Open Sans"/>
              </a:defRPr>
            </a:lvl1pPr>
            <a:lvl2pPr marL="0" indent="-457200">
              <a:buFont typeface="Lucida Grande"/>
              <a:buChar char="&gt;"/>
              <a:defRPr sz="3600" b="1" i="0" baseline="0">
                <a:solidFill>
                  <a:schemeClr val="accent1"/>
                </a:solidFill>
                <a:latin typeface="Open Sans"/>
                <a:cs typeface="Open Sans"/>
              </a:defRPr>
            </a:lvl2pPr>
            <a:lvl3pPr marL="0" indent="-457200">
              <a:buFont typeface="Lucida Grande"/>
              <a:buChar char="&gt;"/>
              <a:defRPr sz="3600" b="1" i="0" baseline="0">
                <a:solidFill>
                  <a:schemeClr val="accent1"/>
                </a:solidFill>
                <a:latin typeface="Open Sans"/>
                <a:cs typeface="Open Sans"/>
              </a:defRPr>
            </a:lvl3pPr>
            <a:lvl4pPr marL="0" indent="-457200">
              <a:buFont typeface="Lucida Grande"/>
              <a:buChar char="&gt;"/>
              <a:defRPr sz="3600" b="1" i="0" baseline="0">
                <a:solidFill>
                  <a:schemeClr val="accent1"/>
                </a:solidFill>
                <a:latin typeface="Open Sans"/>
                <a:cs typeface="Open Sans"/>
              </a:defRPr>
            </a:lvl4pPr>
            <a:lvl5pPr marL="0" indent="-457200">
              <a:buFont typeface="Lucida Grande"/>
              <a:buChar char="&gt;"/>
              <a:defRPr sz="3600" b="1" i="0" baseline="0">
                <a:solidFill>
                  <a:schemeClr val="accent1"/>
                </a:solidFill>
                <a:latin typeface="Open Sans"/>
                <a:cs typeface="Open Sans"/>
              </a:defRPr>
            </a:lvl5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12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/Users/Renaudin/Downloads/SVHG_Powerpoint/SV University PPT Template NOV2017/Background JPEGs/SV_PPT_Pres_Background_University 3.jpg"/>
          <p:cNvPicPr>
            <a:picLocks noChangeAspect="1"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514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571500" y="508000"/>
            <a:ext cx="231616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ga-IE" sz="1200" smtClean="0">
                <a:solidFill>
                  <a:srgbClr val="46AC9E"/>
                </a:solidFill>
                <a:latin typeface="Open Sans" panose="020B0606030504020204" pitchFamily="34" charset="0"/>
                <a:cs typeface="Open Sans" panose="020B0606030504020204" pitchFamily="34" charset="0"/>
              </a:rPr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000">
                <a:solidFill>
                  <a:schemeClr val="accent1">
                    <a:lumMod val="75000"/>
                  </a:schemeClr>
                </a:solidFill>
                <a:latin typeface="Open Sans"/>
                <a:cs typeface="Open Sans"/>
              </a:defRPr>
            </a:lvl1pPr>
            <a:lvl2pPr>
              <a:defRPr sz="2400">
                <a:solidFill>
                  <a:schemeClr val="accent1"/>
                </a:solidFill>
                <a:latin typeface="Open Sans"/>
                <a:cs typeface="Open Sans"/>
              </a:defRPr>
            </a:lvl2pPr>
            <a:lvl3pPr>
              <a:defRPr sz="2000">
                <a:solidFill>
                  <a:schemeClr val="accent1"/>
                </a:solidFill>
                <a:latin typeface="Open Sans"/>
                <a:cs typeface="Open Sans"/>
              </a:defRPr>
            </a:lvl3pPr>
            <a:lvl4pPr>
              <a:defRPr sz="1800">
                <a:solidFill>
                  <a:schemeClr val="accent1"/>
                </a:solidFill>
                <a:latin typeface="Open Sans"/>
                <a:cs typeface="Open Sans"/>
              </a:defRPr>
            </a:lvl4pPr>
            <a:lvl5pPr>
              <a:defRPr sz="1800">
                <a:solidFill>
                  <a:schemeClr val="accent1"/>
                </a:solidFill>
                <a:latin typeface="Open Sans"/>
                <a:cs typeface="Open San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000">
                <a:solidFill>
                  <a:schemeClr val="accent1">
                    <a:lumMod val="75000"/>
                  </a:schemeClr>
                </a:solidFill>
                <a:latin typeface="Open Sans"/>
                <a:cs typeface="Open Sans"/>
              </a:defRPr>
            </a:lvl1pPr>
            <a:lvl2pPr>
              <a:defRPr sz="2400">
                <a:solidFill>
                  <a:srgbClr val="7AC9BE"/>
                </a:solidFill>
                <a:latin typeface="Open Sans"/>
                <a:cs typeface="Open Sans"/>
              </a:defRPr>
            </a:lvl2pPr>
            <a:lvl3pPr>
              <a:defRPr sz="2000">
                <a:solidFill>
                  <a:srgbClr val="7AC9BE"/>
                </a:solidFill>
                <a:latin typeface="Open Sans"/>
                <a:cs typeface="Open Sans"/>
              </a:defRPr>
            </a:lvl3pPr>
            <a:lvl4pPr>
              <a:defRPr sz="1800">
                <a:solidFill>
                  <a:srgbClr val="7AC9BE"/>
                </a:solidFill>
                <a:latin typeface="Open Sans"/>
                <a:cs typeface="Open Sans"/>
              </a:defRPr>
            </a:lvl4pPr>
            <a:lvl5pPr>
              <a:defRPr sz="1800">
                <a:solidFill>
                  <a:srgbClr val="7AC9BE"/>
                </a:solidFill>
                <a:latin typeface="Open Sans"/>
                <a:cs typeface="Open San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2687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/Users/Renaudin/Downloads/SVHG_Powerpoint/SV University PPT Template NOV2017/Background JPEGs/SV_PPT_Pres_Background_University 3.jpg"/>
          <p:cNvPicPr>
            <a:picLocks noChangeAspect="1"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514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>
            <a:spLocks noChangeArrowheads="1"/>
          </p:cNvSpPr>
          <p:nvPr userDrawn="1"/>
        </p:nvSpPr>
        <p:spPr bwMode="auto">
          <a:xfrm>
            <a:off x="571500" y="508000"/>
            <a:ext cx="22225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ga-IE" sz="1200" smtClean="0">
                <a:solidFill>
                  <a:schemeClr val="accent1"/>
                </a:solidFill>
              </a:rPr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0938"/>
            <a:ext cx="4040188" cy="48101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  <a:latin typeface="Open Sans"/>
                <a:cs typeface="Open San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950"/>
            <a:ext cx="4040188" cy="2962275"/>
          </a:xfrm>
        </p:spPr>
        <p:txBody>
          <a:bodyPr/>
          <a:lstStyle>
            <a:lvl1pPr>
              <a:defRPr sz="2400">
                <a:solidFill>
                  <a:srgbClr val="46AC9E"/>
                </a:solidFill>
                <a:latin typeface="Open Sans"/>
                <a:cs typeface="Open Sans"/>
              </a:defRPr>
            </a:lvl1pPr>
            <a:lvl2pPr>
              <a:defRPr sz="2000">
                <a:solidFill>
                  <a:schemeClr val="accent1"/>
                </a:solidFill>
                <a:latin typeface="Open Sans"/>
                <a:cs typeface="Open Sans"/>
              </a:defRPr>
            </a:lvl2pPr>
            <a:lvl3pPr>
              <a:defRPr sz="1800">
                <a:solidFill>
                  <a:schemeClr val="accent1"/>
                </a:solidFill>
                <a:latin typeface="Open Sans"/>
                <a:cs typeface="Open Sans"/>
              </a:defRPr>
            </a:lvl3pPr>
            <a:lvl4pPr>
              <a:defRPr sz="1600">
                <a:solidFill>
                  <a:schemeClr val="accent1"/>
                </a:solidFill>
                <a:latin typeface="Open Sans"/>
                <a:cs typeface="Open Sans"/>
              </a:defRPr>
            </a:lvl4pPr>
            <a:lvl5pPr>
              <a:defRPr sz="1600">
                <a:solidFill>
                  <a:schemeClr val="accent1"/>
                </a:solidFill>
                <a:latin typeface="Open Sans"/>
                <a:cs typeface="Open San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50938"/>
            <a:ext cx="4041775" cy="481012"/>
          </a:xfrm>
        </p:spPr>
        <p:txBody>
          <a:bodyPr anchor="b"/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  <a:latin typeface="Open Sans"/>
                <a:cs typeface="Open San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ga-IE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631950"/>
            <a:ext cx="4041775" cy="2962275"/>
          </a:xfrm>
        </p:spPr>
        <p:txBody>
          <a:bodyPr/>
          <a:lstStyle>
            <a:lvl1pPr>
              <a:defRPr sz="2400">
                <a:solidFill>
                  <a:schemeClr val="accent1">
                    <a:lumMod val="75000"/>
                  </a:schemeClr>
                </a:solidFill>
                <a:latin typeface="Open Sans"/>
                <a:cs typeface="Open Sans"/>
              </a:defRPr>
            </a:lvl1pPr>
            <a:lvl2pPr>
              <a:defRPr sz="2000">
                <a:solidFill>
                  <a:schemeClr val="accent1"/>
                </a:solidFill>
                <a:latin typeface="Open Sans"/>
                <a:cs typeface="Open Sans"/>
              </a:defRPr>
            </a:lvl2pPr>
            <a:lvl3pPr>
              <a:defRPr sz="1800">
                <a:solidFill>
                  <a:schemeClr val="accent1"/>
                </a:solidFill>
                <a:latin typeface="Open Sans"/>
                <a:cs typeface="Open Sans"/>
              </a:defRPr>
            </a:lvl3pPr>
            <a:lvl4pPr>
              <a:defRPr sz="1600">
                <a:solidFill>
                  <a:schemeClr val="accent1"/>
                </a:solidFill>
                <a:latin typeface="Open Sans"/>
                <a:cs typeface="Open Sans"/>
              </a:defRPr>
            </a:lvl4pPr>
            <a:lvl5pPr>
              <a:defRPr sz="1600">
                <a:solidFill>
                  <a:schemeClr val="accent1"/>
                </a:solidFill>
                <a:latin typeface="Open Sans"/>
                <a:cs typeface="Open San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42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/Users/Renaudin/Downloads/SVHG_Powerpoint/SV University PPT Template NOV2017/Background JPEGs/SV_PPT_Pres_Background_University 4.jpg"/>
          <p:cNvPicPr>
            <a:picLocks noChangeAspect="1"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1588"/>
            <a:ext cx="9137650" cy="514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 b="1">
                <a:solidFill>
                  <a:srgbClr val="7AC9BE"/>
                </a:solidFill>
                <a:latin typeface="Open Sans"/>
                <a:cs typeface="Open Sans"/>
              </a:defRPr>
            </a:lvl1pPr>
          </a:lstStyle>
          <a:p>
            <a:r>
              <a:rPr lang="ga-IE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072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/Users/Renaudin/Downloads/SVHG_Powerpoint/SV University PPT Template NOV2017/Background JPEGs/SV_PPT_Pres_Background_University 4.jpg"/>
          <p:cNvPicPr>
            <a:picLocks noChangeAspect="1"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1588"/>
            <a:ext cx="9137650" cy="514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4130" y="467211"/>
            <a:ext cx="3008313" cy="871537"/>
          </a:xfrm>
        </p:spPr>
        <p:txBody>
          <a:bodyPr anchor="b"/>
          <a:lstStyle>
            <a:lvl1pPr algn="l">
              <a:defRPr sz="2000" b="1">
                <a:solidFill>
                  <a:schemeClr val="accent1">
                    <a:lumMod val="75000"/>
                  </a:schemeClr>
                </a:solidFill>
                <a:latin typeface="Open Sans"/>
                <a:cs typeface="Open Sans"/>
              </a:defRPr>
            </a:lvl1pPr>
          </a:lstStyle>
          <a:p>
            <a:r>
              <a:rPr lang="ga-IE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1980" y="467211"/>
            <a:ext cx="5111750" cy="4389437"/>
          </a:xfrm>
        </p:spPr>
        <p:txBody>
          <a:bodyPr/>
          <a:lstStyle>
            <a:lvl1pPr>
              <a:defRPr sz="2400">
                <a:solidFill>
                  <a:srgbClr val="46AC9E"/>
                </a:solidFill>
                <a:latin typeface="Open Sans Semibold"/>
                <a:cs typeface="Open Sans Semibold"/>
              </a:defRPr>
            </a:lvl1pPr>
            <a:lvl2pPr>
              <a:defRPr sz="2800">
                <a:solidFill>
                  <a:schemeClr val="accent1"/>
                </a:solidFill>
                <a:latin typeface="Open Sans"/>
                <a:cs typeface="Open Sans"/>
              </a:defRPr>
            </a:lvl2pPr>
            <a:lvl3pPr>
              <a:defRPr sz="2400">
                <a:solidFill>
                  <a:schemeClr val="accent1"/>
                </a:solidFill>
                <a:latin typeface="Open Sans"/>
                <a:cs typeface="Open Sans"/>
              </a:defRPr>
            </a:lvl3pPr>
            <a:lvl4pPr>
              <a:defRPr sz="2000">
                <a:solidFill>
                  <a:schemeClr val="accent1"/>
                </a:solidFill>
                <a:latin typeface="Open Sans"/>
                <a:cs typeface="Open Sans"/>
              </a:defRPr>
            </a:lvl4pPr>
            <a:lvl5pPr>
              <a:defRPr sz="2000">
                <a:solidFill>
                  <a:schemeClr val="accent1"/>
                </a:solidFill>
                <a:latin typeface="Open Sans"/>
                <a:cs typeface="Open Sans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ga-IE" dirty="0" smtClean="0"/>
              <a:t>Click to edit Master text styles</a:t>
            </a:r>
          </a:p>
          <a:p>
            <a:pPr lvl="1"/>
            <a:r>
              <a:rPr lang="ga-IE" dirty="0" smtClean="0"/>
              <a:t>Second level</a:t>
            </a:r>
          </a:p>
          <a:p>
            <a:pPr lvl="2"/>
            <a:r>
              <a:rPr lang="ga-IE" dirty="0" smtClean="0"/>
              <a:t>Third level</a:t>
            </a:r>
          </a:p>
          <a:p>
            <a:pPr lvl="3"/>
            <a:r>
              <a:rPr lang="ga-IE" dirty="0" smtClean="0"/>
              <a:t>Fourth level</a:t>
            </a:r>
          </a:p>
          <a:p>
            <a:pPr lvl="4"/>
            <a:r>
              <a:rPr lang="ga-IE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4130" y="1338748"/>
            <a:ext cx="3008313" cy="3517900"/>
          </a:xfrm>
        </p:spPr>
        <p:txBody>
          <a:bodyPr/>
          <a:lstStyle>
            <a:lvl1pPr marL="0" indent="0">
              <a:buNone/>
              <a:defRPr sz="1400">
                <a:latin typeface="Open Sans"/>
                <a:cs typeface="Open San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51427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/Users/Renaudin/Downloads/SVHG_Powerpoint/SV University PPT Template NOV2017/Background JPEGs/SV_PPT_Pres_Background_University 4.jpg"/>
          <p:cNvPicPr>
            <a:picLocks noChangeAspect="1"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1588"/>
            <a:ext cx="9137650" cy="514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4763" y="3631941"/>
            <a:ext cx="5486400" cy="425450"/>
          </a:xfrm>
        </p:spPr>
        <p:txBody>
          <a:bodyPr anchor="b"/>
          <a:lstStyle>
            <a:lvl1pPr algn="l">
              <a:defRPr sz="2000" b="1">
                <a:solidFill>
                  <a:srgbClr val="7AC9BE"/>
                </a:solidFill>
                <a:latin typeface="Arial"/>
                <a:cs typeface="Arial"/>
              </a:defRPr>
            </a:lvl1pPr>
          </a:lstStyle>
          <a:p>
            <a:r>
              <a:rPr lang="ga-IE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44763" y="491866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rgbClr val="7AC9BE"/>
                </a:solidFill>
                <a:latin typeface="Open Sans"/>
                <a:cs typeface="Open San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44763" y="4057391"/>
            <a:ext cx="5486400" cy="603250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75000"/>
                  </a:schemeClr>
                </a:solidFill>
                <a:latin typeface="Open Sans"/>
                <a:cs typeface="Open San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ga-IE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092042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6035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/Users/Renaudin/Downloads/SVHG_Powerpoint/SV%20University%20PPT%20Template%20NOV2017/Background%20JPEGs/SV_PPT_Pres_Background_University%202.jpg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image" Target="/Users/Renaudin/Downloads/SVHG_Powerpoint/SV%20University%20PPT%20Template%20NOV2017/Background%20JPEGs/SV_PPT_Pres_Background_University%203.jpg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image" Target="/Users/Renaudin/Downloads/SVHG_Powerpoint/SV%20University%20PPT%20Template%20NOV2017/Background%20JPEGs/SV_PPT_Pres_Background_University%204.jpg" TargetMode="Externa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/Users/Renaudin/Downloads/SVHG_Powerpoint/SV%20University%20PPT%20Template%20NOV2017/Background%20JPEGs/SV_PPT_Pres_Background_University%203.jpg" TargetMode="External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ga-IE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ga-IE" altLang="en-US" smtClean="0"/>
              <a:t>Click to edit Master text styles</a:t>
            </a:r>
          </a:p>
          <a:p>
            <a:pPr lvl="1"/>
            <a:r>
              <a:rPr lang="ga-IE" altLang="en-US" smtClean="0"/>
              <a:t>Second level</a:t>
            </a:r>
          </a:p>
          <a:p>
            <a:pPr lvl="2"/>
            <a:r>
              <a:rPr lang="ga-IE" altLang="en-US" smtClean="0"/>
              <a:t>Third level</a:t>
            </a:r>
          </a:p>
          <a:p>
            <a:pPr lvl="3"/>
            <a:r>
              <a:rPr lang="ga-IE" altLang="en-US" smtClean="0"/>
              <a:t>Fourth level</a:t>
            </a:r>
          </a:p>
          <a:p>
            <a:pPr lvl="4"/>
            <a:r>
              <a:rPr lang="ga-IE" altLang="en-US" smtClean="0"/>
              <a:t>Fifth level</a:t>
            </a:r>
            <a:endParaRPr lang="en-US" alt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A95AA"/>
                </a:solidFill>
              </a:defRPr>
            </a:lvl1pPr>
          </a:lstStyle>
          <a:p>
            <a:pPr>
              <a:defRPr/>
            </a:pPr>
            <a:fld id="{A2602227-01A3-4036-862B-3EBC8D7068B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4" r:id="rId1"/>
  </p:sldLayoutIdLst>
  <p:hf sldNum="0" hd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bg1"/>
          </a:solidFill>
          <a:latin typeface="Open Sans"/>
          <a:ea typeface="MS PGothic" panose="020B0600070205080204" pitchFamily="34" charset="-128"/>
          <a:cs typeface="Open San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Open Sans" charset="0"/>
          <a:ea typeface="MS PGothic" panose="020B0600070205080204" pitchFamily="34" charset="-128"/>
          <a:cs typeface="Open Sans" panose="020B0606030504020204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Open Sans" charset="0"/>
          <a:ea typeface="MS PGothic" panose="020B0600070205080204" pitchFamily="34" charset="-128"/>
          <a:cs typeface="Open Sans" panose="020B0606030504020204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Open Sans" charset="0"/>
          <a:ea typeface="MS PGothic" panose="020B0600070205080204" pitchFamily="34" charset="-128"/>
          <a:cs typeface="Open Sans" panose="020B0606030504020204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Open Sans" charset="0"/>
          <a:ea typeface="MS PGothic" panose="020B0600070205080204" pitchFamily="34" charset="-128"/>
          <a:cs typeface="Open Sans" panose="020B0606030504020204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bg1"/>
          </a:solidFill>
          <a:latin typeface="Open Sans"/>
          <a:ea typeface="MS PGothic" panose="020B0600070205080204" pitchFamily="34" charset="-128"/>
          <a:cs typeface="Open San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bg1"/>
          </a:solidFill>
          <a:latin typeface="Open Sans"/>
          <a:ea typeface="MS PGothic" panose="020B0600070205080204" pitchFamily="34" charset="-128"/>
          <a:cs typeface="Open San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Open Sans"/>
          <a:ea typeface="MS PGothic" panose="020B0600070205080204" pitchFamily="34" charset="-128"/>
          <a:cs typeface="Open San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bg1"/>
          </a:solidFill>
          <a:latin typeface="Open Sans"/>
          <a:ea typeface="MS PGothic" panose="020B0600070205080204" pitchFamily="34" charset="-128"/>
          <a:cs typeface="Open San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bg1"/>
          </a:solidFill>
          <a:latin typeface="Open Sans"/>
          <a:ea typeface="MS PGothic" panose="020B0600070205080204" pitchFamily="34" charset="-128"/>
          <a:cs typeface="Open San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7" descr="/Users/Renaudin/Downloads/SVHG_Powerpoint/SV University PPT Template NOV2017/Background JPEGs/SV_PPT_Pres_Background_University 2.jpg"/>
          <p:cNvPicPr>
            <a:picLocks noChangeAspect="1"/>
          </p:cNvPicPr>
          <p:nvPr userDrawn="1"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514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ga-IE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205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ga-IE" altLang="en-US" smtClean="0"/>
              <a:t>Click to edit Master text styles</a:t>
            </a:r>
          </a:p>
          <a:p>
            <a:pPr lvl="1"/>
            <a:r>
              <a:rPr lang="ga-IE" altLang="en-US" smtClean="0"/>
              <a:t>Second level</a:t>
            </a:r>
          </a:p>
          <a:p>
            <a:pPr lvl="2"/>
            <a:r>
              <a:rPr lang="ga-IE" altLang="en-US" smtClean="0"/>
              <a:t>Third level</a:t>
            </a:r>
          </a:p>
          <a:p>
            <a:pPr lvl="3"/>
            <a:r>
              <a:rPr lang="ga-IE" altLang="en-US" smtClean="0"/>
              <a:t>Fourth level</a:t>
            </a:r>
          </a:p>
          <a:p>
            <a:pPr lvl="4"/>
            <a:r>
              <a:rPr lang="ga-IE" altLang="en-US" smtClean="0"/>
              <a:t>Fifth level</a:t>
            </a:r>
            <a:endParaRPr lang="en-US" alt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A95AA"/>
                </a:solidFill>
              </a:defRPr>
            </a:lvl1pPr>
          </a:lstStyle>
          <a:p>
            <a:pPr>
              <a:defRPr/>
            </a:pPr>
            <a:fld id="{1CC96F54-7651-4AED-9E6A-BE8A706687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5" r:id="rId1"/>
  </p:sldLayoutIdLst>
  <p:hf sldNum="0" hd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FFFFFF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Arial" charset="0"/>
          <a:ea typeface="MS PGothic" panose="020B0600070205080204" pitchFamily="34" charset="-128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Arial" charset="0"/>
          <a:ea typeface="MS PGothic" panose="020B0600070205080204" pitchFamily="34" charset="-128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Arial" charset="0"/>
          <a:ea typeface="MS PGothic" panose="020B0600070205080204" pitchFamily="34" charset="-128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Arial" charset="0"/>
          <a:ea typeface="MS PGothic" panose="020B0600070205080204" pitchFamily="34" charset="-128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FFFFFF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FFFFFF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FFFFFF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FFFFFF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FFFFFF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6" descr="/Users/Renaudin/Downloads/SVHG_Powerpoint/SV University PPT Template NOV2017/Background JPEGs/SV_PPT_Pres_Background_University 3.jpg"/>
          <p:cNvPicPr>
            <a:picLocks noChangeAspect="1"/>
          </p:cNvPicPr>
          <p:nvPr userDrawn="1"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514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ga-IE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307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ga-IE" altLang="en-US" smtClean="0"/>
              <a:t>Click to edit Master text styles</a:t>
            </a:r>
          </a:p>
          <a:p>
            <a:pPr lvl="1"/>
            <a:r>
              <a:rPr lang="ga-IE" altLang="en-US" smtClean="0"/>
              <a:t>Second level</a:t>
            </a:r>
          </a:p>
          <a:p>
            <a:pPr lvl="2"/>
            <a:r>
              <a:rPr lang="ga-IE" altLang="en-US" smtClean="0"/>
              <a:t>Third level</a:t>
            </a:r>
          </a:p>
          <a:p>
            <a:pPr lvl="3"/>
            <a:r>
              <a:rPr lang="ga-IE" altLang="en-US" smtClean="0"/>
              <a:t>Fourth level</a:t>
            </a:r>
          </a:p>
          <a:p>
            <a:pPr lvl="4"/>
            <a:r>
              <a:rPr lang="ga-IE" altLang="en-US" smtClean="0"/>
              <a:t>Fifth level</a:t>
            </a:r>
            <a:endParaRPr lang="en-US" altLang="en-US" smtClean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A95AA"/>
                </a:solidFill>
              </a:defRPr>
            </a:lvl1pPr>
          </a:lstStyle>
          <a:p>
            <a:pPr>
              <a:defRPr/>
            </a:pPr>
            <a:fld id="{211B3998-06E5-42DC-ADA6-02F11F51713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6" r:id="rId1"/>
  </p:sldLayoutIdLst>
  <p:hf sldNum="0" hd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accent1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Arial" charset="0"/>
          <a:ea typeface="MS PGothic" panose="020B0600070205080204" pitchFamily="34" charset="-128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Arial" charset="0"/>
          <a:ea typeface="MS PGothic" panose="020B0600070205080204" pitchFamily="34" charset="-128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Arial" charset="0"/>
          <a:ea typeface="MS PGothic" panose="020B0600070205080204" pitchFamily="34" charset="-128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accent1"/>
          </a:solidFill>
          <a:latin typeface="Arial" charset="0"/>
          <a:ea typeface="MS PGothic" panose="020B0600070205080204" pitchFamily="34" charset="-128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7F7F7F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7F7F7F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7F7F7F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7F7F7F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7F7F7F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6" descr="/Users/Renaudin/Downloads/SVHG_Powerpoint/SV University PPT Template NOV2017/Background JPEGs/SV_PPT_Pres_Background_University 4.jpg"/>
          <p:cNvPicPr>
            <a:picLocks noChangeAspect="1"/>
          </p:cNvPicPr>
          <p:nvPr userDrawn="1"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A95AA"/>
                </a:solidFill>
              </a:defRPr>
            </a:lvl1pPr>
          </a:lstStyle>
          <a:p>
            <a:pPr>
              <a:defRPr/>
            </a:pPr>
            <a:fld id="{C6F94508-6C43-43F9-95D8-051C5C7082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7" r:id="rId1"/>
  </p:sldLayoutIdLst>
  <p:hf sldNum="0" hd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MS PGothic" panose="020B0600070205080204" pitchFamily="34" charset="-128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MS PGothic" panose="020B0600070205080204" pitchFamily="34" charset="-128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MS PGothic" panose="020B0600070205080204" pitchFamily="34" charset="-128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MS PGothic" panose="020B0600070205080204" pitchFamily="34" charset="-128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6" descr="/Users/Renaudin/Downloads/SVHG_Powerpoint/SV University PPT Template NOV2017/Background JPEGs/SV_PPT_Pres_Background_University 3.jpg"/>
          <p:cNvPicPr>
            <a:picLocks noChangeAspect="1"/>
          </p:cNvPicPr>
          <p:nvPr userDrawn="1"/>
        </p:nvPicPr>
        <p:blipFill>
          <a:blip r:embed="rId7"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3175"/>
            <a:ext cx="9134475" cy="513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ga-IE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5124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ga-IE" altLang="en-US" smtClean="0"/>
              <a:t>Click to edit Master text styles</a:t>
            </a:r>
          </a:p>
          <a:p>
            <a:pPr lvl="1"/>
            <a:r>
              <a:rPr lang="ga-IE" altLang="en-US" smtClean="0"/>
              <a:t>Second level</a:t>
            </a:r>
          </a:p>
          <a:p>
            <a:pPr lvl="2"/>
            <a:r>
              <a:rPr lang="ga-IE" altLang="en-US" smtClean="0"/>
              <a:t>Third level</a:t>
            </a:r>
          </a:p>
          <a:p>
            <a:pPr lvl="3"/>
            <a:r>
              <a:rPr lang="ga-IE" altLang="en-US" smtClean="0"/>
              <a:t>Fourth level</a:t>
            </a:r>
          </a:p>
          <a:p>
            <a:pPr lvl="4"/>
            <a:r>
              <a:rPr lang="ga-IE" altLang="en-US" smtClean="0"/>
              <a:t>Fifth level</a:t>
            </a:r>
            <a:endParaRPr lang="en-US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A95AA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43267086-2438-4B6C-BA69-C75A2332B88A}" type="datetimeFigureOut">
              <a:rPr lang="en-US"/>
              <a:pPr>
                <a:defRPr/>
              </a:pPr>
              <a:t>9/7/2020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A95AA"/>
                </a:solidFill>
              </a:defRPr>
            </a:lvl1pPr>
          </a:lstStyle>
          <a:p>
            <a:pPr>
              <a:defRPr/>
            </a:pPr>
            <a:fld id="{12F44E95-E52A-4A3C-9282-604C1F1E8C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8" r:id="rId1"/>
    <p:sldLayoutId id="2147483959" r:id="rId2"/>
    <p:sldLayoutId id="2147483960" r:id="rId3"/>
    <p:sldLayoutId id="2147483961" r:id="rId4"/>
    <p:sldLayoutId id="2147483962" r:id="rId5"/>
  </p:sldLayoutIdLst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1200" kern="1200">
          <a:solidFill>
            <a:srgbClr val="46AC9E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46AC9E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46AC9E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46AC9E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1200">
          <a:solidFill>
            <a:srgbClr val="46AC9E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46AC9E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7F7F7F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7F7F7F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7F7F7F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7F7F7F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53" r:id="rId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ctrTitle"/>
          </p:nvPr>
        </p:nvSpPr>
        <p:spPr>
          <a:xfrm>
            <a:off x="887413" y="1244600"/>
            <a:ext cx="4611687" cy="1103313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IE" i="1" dirty="0" smtClean="0"/>
              <a:t>Managing a Myriad </a:t>
            </a:r>
            <a:r>
              <a:rPr lang="en-IE" dirty="0"/>
              <a:t/>
            </a:r>
            <a:br>
              <a:rPr lang="en-IE" dirty="0"/>
            </a:br>
            <a:r>
              <a:rPr lang="en-IE" dirty="0"/>
              <a:t>MI response to the </a:t>
            </a:r>
            <a:br>
              <a:rPr lang="en-IE" dirty="0"/>
            </a:br>
            <a:r>
              <a:rPr lang="en-IE" dirty="0"/>
              <a:t>COVID19 pandemic</a:t>
            </a:r>
            <a:endParaRPr lang="en-US" altLang="en-US" dirty="0" smtClean="0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363" name="Subtitle 2"/>
          <p:cNvSpPr>
            <a:spLocks noGrp="1"/>
          </p:cNvSpPr>
          <p:nvPr>
            <p:ph type="subTitle" idx="1"/>
          </p:nvPr>
        </p:nvSpPr>
        <p:spPr>
          <a:xfrm>
            <a:off x="376238" y="3244850"/>
            <a:ext cx="4611687" cy="900113"/>
          </a:xfrm>
        </p:spPr>
        <p:txBody>
          <a:bodyPr>
            <a:normAutofit fontScale="85000" lnSpcReduction="10000"/>
          </a:bodyPr>
          <a:lstStyle/>
          <a:p>
            <a:pPr>
              <a:defRPr/>
            </a:pPr>
            <a:endParaRPr lang="en-IE" dirty="0" smtClean="0"/>
          </a:p>
          <a:p>
            <a:pPr>
              <a:defRPr/>
            </a:pPr>
            <a:r>
              <a:rPr lang="en-IE" dirty="0" smtClean="0"/>
              <a:t>Medicines </a:t>
            </a:r>
            <a:r>
              <a:rPr lang="en-IE" dirty="0"/>
              <a:t>Information </a:t>
            </a:r>
            <a:r>
              <a:rPr lang="en-IE" dirty="0" smtClean="0"/>
              <a:t>Service, </a:t>
            </a:r>
          </a:p>
          <a:p>
            <a:pPr>
              <a:defRPr/>
            </a:pPr>
            <a:r>
              <a:rPr lang="en-IE" smtClean="0"/>
              <a:t>Pharmacy Department</a:t>
            </a:r>
            <a:endParaRPr lang="en-IE" dirty="0"/>
          </a:p>
          <a:p>
            <a:pPr>
              <a:defRPr/>
            </a:pPr>
            <a:endParaRPr lang="en-US" altLang="en-US" dirty="0" smtClean="0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4444" y="2901156"/>
            <a:ext cx="3416874" cy="204800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ohanlon MI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373007" y="330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696913" y="179388"/>
            <a:ext cx="5973762" cy="555625"/>
          </a:xfrm>
        </p:spPr>
        <p:txBody>
          <a:bodyPr/>
          <a:lstStyle/>
          <a:p>
            <a:r>
              <a:rPr lang="en-IE" altLang="en-US" smtClean="0">
                <a:latin typeface="Open Sans" panose="020B0606030504020204" pitchFamily="34" charset="0"/>
                <a:cs typeface="Open Sans" panose="020B0606030504020204" pitchFamily="34" charset="0"/>
              </a:rPr>
              <a:t>Focal points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3"/>
          </p:nvPr>
        </p:nvSpPr>
        <p:spPr>
          <a:xfrm>
            <a:off x="696913" y="1154113"/>
            <a:ext cx="7437437" cy="3579812"/>
          </a:xfrm>
        </p:spPr>
        <p:txBody>
          <a:bodyPr/>
          <a:lstStyle/>
          <a:p>
            <a:pPr>
              <a:defRPr/>
            </a:pPr>
            <a:r>
              <a:rPr lang="en-IE" b="1" i="1" dirty="0"/>
              <a:t>Prioritisation of work – COVID/non </a:t>
            </a:r>
            <a:r>
              <a:rPr lang="en-IE" b="1" i="1" dirty="0" smtClean="0"/>
              <a:t>COVID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IE" b="1" i="1" dirty="0" smtClean="0"/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IE" b="1" i="1" dirty="0"/>
          </a:p>
          <a:p>
            <a:pPr>
              <a:defRPr/>
            </a:pPr>
            <a:r>
              <a:rPr lang="en-IE" b="1" i="1" dirty="0"/>
              <a:t>Collaboration with </a:t>
            </a:r>
            <a:r>
              <a:rPr lang="en-IE" b="1" i="1" dirty="0" smtClean="0"/>
              <a:t>Stakeholders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IE" b="1" i="1" dirty="0" smtClean="0"/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en-IE" b="1" i="1" dirty="0"/>
          </a:p>
          <a:p>
            <a:pPr>
              <a:defRPr/>
            </a:pPr>
            <a:r>
              <a:rPr lang="en-IE" b="1" i="1" dirty="0"/>
              <a:t>Managing information </a:t>
            </a:r>
            <a:r>
              <a:rPr lang="en-IE" b="1" i="1" dirty="0" smtClean="0"/>
              <a:t>overload</a:t>
            </a:r>
            <a:endParaRPr lang="en-IE" dirty="0"/>
          </a:p>
        </p:txBody>
      </p:sp>
      <p:pic>
        <p:nvPicPr>
          <p:cNvPr id="19460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7188" y="3316288"/>
            <a:ext cx="2257425" cy="169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61" r="4376" b="8295"/>
          <a:stretch>
            <a:fillRect/>
          </a:stretch>
        </p:blipFill>
        <p:spPr bwMode="auto">
          <a:xfrm>
            <a:off x="252413" y="0"/>
            <a:ext cx="7186612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Tm="10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17050" t="8624" r="32961" b="4070"/>
          <a:stretch/>
        </p:blipFill>
        <p:spPr>
          <a:xfrm>
            <a:off x="705280" y="45042"/>
            <a:ext cx="3649098" cy="509845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/>
          <a:srcRect l="16841" t="9153" r="33220" b="4420"/>
          <a:stretch/>
        </p:blipFill>
        <p:spPr>
          <a:xfrm>
            <a:off x="4744016" y="0"/>
            <a:ext cx="3684761" cy="5101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897457"/>
      </p:ext>
    </p:extLst>
  </p:cSld>
  <p:clrMapOvr>
    <a:masterClrMapping/>
  </p:clrMapOvr>
  <p:transition spd="slow" advTm="10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944"/>
          <a:stretch>
            <a:fillRect/>
          </a:stretch>
        </p:blipFill>
        <p:spPr bwMode="auto">
          <a:xfrm>
            <a:off x="280988" y="1588"/>
            <a:ext cx="7505700" cy="164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603" name="Group 5"/>
          <p:cNvGrpSpPr>
            <a:grpSpLocks/>
          </p:cNvGrpSpPr>
          <p:nvPr/>
        </p:nvGrpSpPr>
        <p:grpSpPr bwMode="auto">
          <a:xfrm>
            <a:off x="396875" y="1568450"/>
            <a:ext cx="5207000" cy="3509963"/>
            <a:chOff x="397646" y="1540866"/>
            <a:chExt cx="5206450" cy="3510971"/>
          </a:xfrm>
        </p:grpSpPr>
        <p:pic>
          <p:nvPicPr>
            <p:cNvPr id="25604" name="Picture 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953" r="19022" b="67999"/>
            <a:stretch>
              <a:fillRect/>
            </a:stretch>
          </p:blipFill>
          <p:spPr bwMode="auto">
            <a:xfrm>
              <a:off x="397646" y="1540866"/>
              <a:ext cx="5206450" cy="7225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05" name="Picture 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1182" r="23528" b="5289"/>
            <a:stretch>
              <a:fillRect/>
            </a:stretch>
          </p:blipFill>
          <p:spPr bwMode="auto">
            <a:xfrm>
              <a:off x="406699" y="2298597"/>
              <a:ext cx="4916740" cy="2753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slow" advTm="1000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Custom 1">
      <a:dk1>
        <a:srgbClr val="0D487C"/>
      </a:dk1>
      <a:lt1>
        <a:srgbClr val="FFFFFF"/>
      </a:lt1>
      <a:dk2>
        <a:srgbClr val="8F7EAA"/>
      </a:dk2>
      <a:lt2>
        <a:srgbClr val="1995D1"/>
      </a:lt2>
      <a:accent1>
        <a:srgbClr val="7AC9BE"/>
      </a:accent1>
      <a:accent2>
        <a:srgbClr val="88A9D2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Office Theme">
  <a:themeElements>
    <a:clrScheme name="Custom 1">
      <a:dk1>
        <a:srgbClr val="0D487C"/>
      </a:dk1>
      <a:lt1>
        <a:srgbClr val="FFFFFF"/>
      </a:lt1>
      <a:dk2>
        <a:srgbClr val="8F7EAA"/>
      </a:dk2>
      <a:lt2>
        <a:srgbClr val="1995D1"/>
      </a:lt2>
      <a:accent1>
        <a:srgbClr val="7AC9BE"/>
      </a:accent1>
      <a:accent2>
        <a:srgbClr val="88A9D2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Custom Design">
  <a:themeElements>
    <a:clrScheme name="St Vincents">
      <a:dk1>
        <a:srgbClr val="0D487C"/>
      </a:dk1>
      <a:lt1>
        <a:srgbClr val="88A9D2"/>
      </a:lt1>
      <a:dk2>
        <a:srgbClr val="8F7EAA"/>
      </a:dk2>
      <a:lt2>
        <a:srgbClr val="1995D1"/>
      </a:lt2>
      <a:accent1>
        <a:srgbClr val="7AC9BE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1_Custom Design">
  <a:themeElements>
    <a:clrScheme name="St Vincents">
      <a:dk1>
        <a:srgbClr val="0D487C"/>
      </a:dk1>
      <a:lt1>
        <a:srgbClr val="88A9D2"/>
      </a:lt1>
      <a:dk2>
        <a:srgbClr val="8F7EAA"/>
      </a:dk2>
      <a:lt2>
        <a:srgbClr val="1995D1"/>
      </a:lt2>
      <a:accent1>
        <a:srgbClr val="7AC9BE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2_Custom Design">
  <a:themeElements>
    <a:clrScheme name="Custom 1">
      <a:dk1>
        <a:srgbClr val="0D487C"/>
      </a:dk1>
      <a:lt1>
        <a:srgbClr val="FFFFFF"/>
      </a:lt1>
      <a:dk2>
        <a:srgbClr val="8F7EAA"/>
      </a:dk2>
      <a:lt2>
        <a:srgbClr val="1995D1"/>
      </a:lt2>
      <a:accent1>
        <a:srgbClr val="7AC9BE"/>
      </a:accent1>
      <a:accent2>
        <a:srgbClr val="88A9D2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1707</TotalTime>
  <Words>45</Words>
  <Application>Microsoft Office PowerPoint</Application>
  <PresentationFormat>On-screen Show (16:9)</PresentationFormat>
  <Paragraphs>18</Paragraphs>
  <Slides>5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5</vt:i4>
      </vt:variant>
    </vt:vector>
  </HeadingPairs>
  <TitlesOfParts>
    <vt:vector size="18" baseType="lpstr">
      <vt:lpstr>ＭＳ Ｐゴシック</vt:lpstr>
      <vt:lpstr>ＭＳ Ｐゴシック</vt:lpstr>
      <vt:lpstr>Arial</vt:lpstr>
      <vt:lpstr>Calibri</vt:lpstr>
      <vt:lpstr>Lucida Grande</vt:lpstr>
      <vt:lpstr>Open Sans</vt:lpstr>
      <vt:lpstr>Open Sans Semibold</vt:lpstr>
      <vt:lpstr>1_Office Theme</vt:lpstr>
      <vt:lpstr>2_Office Theme</vt:lpstr>
      <vt:lpstr>Custom Design</vt:lpstr>
      <vt:lpstr>1_Custom Design</vt:lpstr>
      <vt:lpstr>2_Custom Design</vt:lpstr>
      <vt:lpstr>3_Custom Design</vt:lpstr>
      <vt:lpstr>Managing a Myriad  MI response to the  COVID19 pandemic</vt:lpstr>
      <vt:lpstr>Focal points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ASDFGRTHYJUKIL</dc:title>
  <dc:creator>Microsoft Office User</dc:creator>
  <cp:lastModifiedBy>Cheeseman, Mark</cp:lastModifiedBy>
  <cp:revision>70</cp:revision>
  <dcterms:created xsi:type="dcterms:W3CDTF">2017-03-13T12:41:05Z</dcterms:created>
  <dcterms:modified xsi:type="dcterms:W3CDTF">2020-09-07T12:06:34Z</dcterms:modified>
</cp:coreProperties>
</file>